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7" r:id="rId2"/>
    <p:sldId id="500" r:id="rId3"/>
    <p:sldId id="482" r:id="rId4"/>
    <p:sldId id="474" r:id="rId5"/>
    <p:sldId id="475" r:id="rId6"/>
    <p:sldId id="476" r:id="rId7"/>
    <p:sldId id="478" r:id="rId8"/>
    <p:sldId id="480" r:id="rId9"/>
    <p:sldId id="505" r:id="rId10"/>
    <p:sldId id="479" r:id="rId11"/>
    <p:sldId id="487" r:id="rId12"/>
    <p:sldId id="470" r:id="rId13"/>
    <p:sldId id="501" r:id="rId14"/>
    <p:sldId id="504" r:id="rId15"/>
    <p:sldId id="502" r:id="rId16"/>
    <p:sldId id="489" r:id="rId17"/>
    <p:sldId id="516" r:id="rId18"/>
    <p:sldId id="517" r:id="rId19"/>
    <p:sldId id="540" r:id="rId20"/>
    <p:sldId id="519" r:id="rId21"/>
    <p:sldId id="521" r:id="rId22"/>
    <p:sldId id="523" r:id="rId23"/>
    <p:sldId id="543" r:id="rId24"/>
    <p:sldId id="525" r:id="rId25"/>
    <p:sldId id="544" r:id="rId26"/>
    <p:sldId id="545" r:id="rId27"/>
    <p:sldId id="546" r:id="rId28"/>
    <p:sldId id="547" r:id="rId29"/>
    <p:sldId id="530" r:id="rId30"/>
    <p:sldId id="549" r:id="rId31"/>
    <p:sldId id="533" r:id="rId32"/>
    <p:sldId id="534" r:id="rId33"/>
    <p:sldId id="535" r:id="rId34"/>
    <p:sldId id="536" r:id="rId35"/>
    <p:sldId id="484" r:id="rId36"/>
    <p:sldId id="550" r:id="rId37"/>
  </p:sldIdLst>
  <p:sldSz cx="9753600" cy="7315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486"/>
    <a:srgbClr val="52B284"/>
    <a:srgbClr val="B3F6A8"/>
    <a:srgbClr val="FF6501"/>
    <a:srgbClr val="6DE34A"/>
    <a:srgbClr val="CCFFCC"/>
    <a:srgbClr val="F1C1C1"/>
    <a:srgbClr val="F3D2BE"/>
    <a:srgbClr val="EFFFEF"/>
    <a:srgbClr val="E8A5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0F915-0017-400A-A92E-C96AA3056226}" v="18" dt="2026-04-28T00:38:05.00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8" autoAdjust="0"/>
    <p:restoredTop sz="94529" autoAdjust="0"/>
  </p:normalViewPr>
  <p:slideViewPr>
    <p:cSldViewPr>
      <p:cViewPr varScale="1">
        <p:scale>
          <a:sx n="55" d="100"/>
          <a:sy n="55" d="100"/>
        </p:scale>
        <p:origin x="14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sa Knight" userId="87b019da5b4ccf4e" providerId="LiveId" clId="{BAF915FE-412F-4EDC-A812-722440047950}"/>
    <pc:docChg chg="custSel addSld delSld modSld">
      <pc:chgData name="Raysa Knight" userId="87b019da5b4ccf4e" providerId="LiveId" clId="{BAF915FE-412F-4EDC-A812-722440047950}" dt="2026-04-28T00:41:47.259" v="49" actId="20577"/>
      <pc:docMkLst>
        <pc:docMk/>
      </pc:docMkLst>
      <pc:sldChg chg="add">
        <pc:chgData name="Raysa Knight" userId="87b019da5b4ccf4e" providerId="LiveId" clId="{BAF915FE-412F-4EDC-A812-722440047950}" dt="2026-04-26T16:19:06.349" v="1"/>
        <pc:sldMkLst>
          <pc:docMk/>
          <pc:sldMk cId="1905853523" sldId="257"/>
        </pc:sldMkLst>
      </pc:sldChg>
      <pc:sldChg chg="addSp">
        <pc:chgData name="Raysa Knight" userId="87b019da5b4ccf4e" providerId="LiveId" clId="{BAF915FE-412F-4EDC-A812-722440047950}" dt="2026-04-27T23:14:47.216" v="46"/>
        <pc:sldMkLst>
          <pc:docMk/>
          <pc:sldMk cId="256288884" sldId="474"/>
        </pc:sldMkLst>
        <pc:inkChg chg="add">
          <ac:chgData name="Raysa Knight" userId="87b019da5b4ccf4e" providerId="LiveId" clId="{BAF915FE-412F-4EDC-A812-722440047950}" dt="2026-04-27T23:14:47.216" v="46"/>
          <ac:inkMkLst>
            <pc:docMk/>
            <pc:sldMk cId="256288884" sldId="474"/>
            <ac:inkMk id="3" creationId="{00F0DC70-34DA-E5C0-0A70-EDCCB6070410}"/>
          </ac:inkMkLst>
        </pc:inkChg>
      </pc:sldChg>
      <pc:sldChg chg="addSp">
        <pc:chgData name="Raysa Knight" userId="87b019da5b4ccf4e" providerId="LiveId" clId="{BAF915FE-412F-4EDC-A812-722440047950}" dt="2026-04-28T00:38:05" v="47"/>
        <pc:sldMkLst>
          <pc:docMk/>
          <pc:sldMk cId="3897415714" sldId="475"/>
        </pc:sldMkLst>
        <pc:inkChg chg="add">
          <ac:chgData name="Raysa Knight" userId="87b019da5b4ccf4e" providerId="LiveId" clId="{BAF915FE-412F-4EDC-A812-722440047950}" dt="2026-04-28T00:38:05" v="47"/>
          <ac:inkMkLst>
            <pc:docMk/>
            <pc:sldMk cId="3897415714" sldId="475"/>
            <ac:inkMk id="3" creationId="{7D84C200-ABE0-AE68-8C49-F3918A2F3F90}"/>
          </ac:inkMkLst>
        </pc:inkChg>
      </pc:sldChg>
      <pc:sldChg chg="addSp">
        <pc:chgData name="Raysa Knight" userId="87b019da5b4ccf4e" providerId="LiveId" clId="{BAF915FE-412F-4EDC-A812-722440047950}" dt="2026-04-28T00:38:05" v="47"/>
        <pc:sldMkLst>
          <pc:docMk/>
          <pc:sldMk cId="3385037112" sldId="479"/>
        </pc:sldMkLst>
        <pc:inkChg chg="add">
          <ac:chgData name="Raysa Knight" userId="87b019da5b4ccf4e" providerId="LiveId" clId="{BAF915FE-412F-4EDC-A812-722440047950}" dt="2026-04-28T00:38:05" v="47"/>
          <ac:inkMkLst>
            <pc:docMk/>
            <pc:sldMk cId="3385037112" sldId="479"/>
            <ac:inkMk id="2" creationId="{EE8CDCB4-9183-5F8C-4475-CF96826644D9}"/>
          </ac:inkMkLst>
        </pc:inkChg>
      </pc:sldChg>
      <pc:sldChg chg="addSp">
        <pc:chgData name="Raysa Knight" userId="87b019da5b4ccf4e" providerId="LiveId" clId="{BAF915FE-412F-4EDC-A812-722440047950}" dt="2026-04-28T00:38:05" v="47"/>
        <pc:sldMkLst>
          <pc:docMk/>
          <pc:sldMk cId="2497944678" sldId="487"/>
        </pc:sldMkLst>
        <pc:inkChg chg="add">
          <ac:chgData name="Raysa Knight" userId="87b019da5b4ccf4e" providerId="LiveId" clId="{BAF915FE-412F-4EDC-A812-722440047950}" dt="2026-04-28T00:38:05" v="47"/>
          <ac:inkMkLst>
            <pc:docMk/>
            <pc:sldMk cId="2497944678" sldId="487"/>
            <ac:inkMk id="3" creationId="{08A5DD16-98CD-995D-7B2F-542296552704}"/>
          </ac:inkMkLst>
        </pc:inkChg>
      </pc:sldChg>
      <pc:sldChg chg="addSp add">
        <pc:chgData name="Raysa Knight" userId="87b019da5b4ccf4e" providerId="LiveId" clId="{BAF915FE-412F-4EDC-A812-722440047950}" dt="2026-04-28T00:38:05" v="47"/>
        <pc:sldMkLst>
          <pc:docMk/>
          <pc:sldMk cId="2038405033" sldId="505"/>
        </pc:sldMkLst>
        <pc:inkChg chg="add">
          <ac:chgData name="Raysa Knight" userId="87b019da5b4ccf4e" providerId="LiveId" clId="{BAF915FE-412F-4EDC-A812-722440047950}" dt="2026-04-28T00:38:05" v="47"/>
          <ac:inkMkLst>
            <pc:docMk/>
            <pc:sldMk cId="2038405033" sldId="505"/>
            <ac:inkMk id="3" creationId="{14FE53C1-45F6-88A0-6507-DE12DF2948A6}"/>
          </ac:inkMkLst>
        </pc:inkChg>
      </pc:sldChg>
      <pc:sldChg chg="delSp add del mod">
        <pc:chgData name="Raysa Knight" userId="87b019da5b4ccf4e" providerId="LiveId" clId="{BAF915FE-412F-4EDC-A812-722440047950}" dt="2026-04-27T18:53:47.757" v="41" actId="47"/>
        <pc:sldMkLst>
          <pc:docMk/>
          <pc:sldMk cId="1360732563" sldId="506"/>
        </pc:sldMkLst>
      </pc:sldChg>
      <pc:sldChg chg="addSp delSp add mod">
        <pc:chgData name="Raysa Knight" userId="87b019da5b4ccf4e" providerId="LiveId" clId="{BAF915FE-412F-4EDC-A812-722440047950}" dt="2026-04-28T00:38:05" v="47"/>
        <pc:sldMkLst>
          <pc:docMk/>
          <pc:sldMk cId="66310697" sldId="516"/>
        </pc:sldMkLst>
        <pc:inkChg chg="add">
          <ac:chgData name="Raysa Knight" userId="87b019da5b4ccf4e" providerId="LiveId" clId="{BAF915FE-412F-4EDC-A812-722440047950}" dt="2026-04-28T00:38:05" v="47"/>
          <ac:inkMkLst>
            <pc:docMk/>
            <pc:sldMk cId="66310697" sldId="516"/>
            <ac:inkMk id="2" creationId="{C746383B-EEC8-E3C9-66D4-73B659027BEE}"/>
          </ac:inkMkLst>
        </pc:inkChg>
      </pc:sldChg>
      <pc:sldChg chg="delSp add mod">
        <pc:chgData name="Raysa Knight" userId="87b019da5b4ccf4e" providerId="LiveId" clId="{BAF915FE-412F-4EDC-A812-722440047950}" dt="2026-04-26T16:29:20.750" v="7" actId="478"/>
        <pc:sldMkLst>
          <pc:docMk/>
          <pc:sldMk cId="740992191" sldId="517"/>
        </pc:sldMkLst>
      </pc:sldChg>
      <pc:sldChg chg="addSp delSp add mod">
        <pc:chgData name="Raysa Knight" userId="87b019da5b4ccf4e" providerId="LiveId" clId="{BAF915FE-412F-4EDC-A812-722440047950}" dt="2026-04-28T00:38:05" v="47"/>
        <pc:sldMkLst>
          <pc:docMk/>
          <pc:sldMk cId="814495461" sldId="519"/>
        </pc:sldMkLst>
        <pc:inkChg chg="add">
          <ac:chgData name="Raysa Knight" userId="87b019da5b4ccf4e" providerId="LiveId" clId="{BAF915FE-412F-4EDC-A812-722440047950}" dt="2026-04-28T00:38:05" v="47"/>
          <ac:inkMkLst>
            <pc:docMk/>
            <pc:sldMk cId="814495461" sldId="519"/>
            <ac:inkMk id="2" creationId="{22410AFB-0ECB-B72C-DB18-44021E99CC90}"/>
          </ac:inkMkLst>
        </pc:inkChg>
      </pc:sldChg>
      <pc:sldChg chg="delSp add mod">
        <pc:chgData name="Raysa Knight" userId="87b019da5b4ccf4e" providerId="LiveId" clId="{BAF915FE-412F-4EDC-A812-722440047950}" dt="2026-04-26T16:29:26.997" v="9" actId="478"/>
        <pc:sldMkLst>
          <pc:docMk/>
          <pc:sldMk cId="1775077668" sldId="521"/>
        </pc:sldMkLst>
      </pc:sldChg>
      <pc:sldChg chg="delSp add mod">
        <pc:chgData name="Raysa Knight" userId="87b019da5b4ccf4e" providerId="LiveId" clId="{BAF915FE-412F-4EDC-A812-722440047950}" dt="2026-04-26T16:29:33.546" v="11" actId="478"/>
        <pc:sldMkLst>
          <pc:docMk/>
          <pc:sldMk cId="4182582200" sldId="523"/>
        </pc:sldMkLst>
      </pc:sldChg>
      <pc:sldChg chg="delSp add mod">
        <pc:chgData name="Raysa Knight" userId="87b019da5b4ccf4e" providerId="LiveId" clId="{BAF915FE-412F-4EDC-A812-722440047950}" dt="2026-04-26T16:29:40.442" v="13" actId="478"/>
        <pc:sldMkLst>
          <pc:docMk/>
          <pc:sldMk cId="2824430157" sldId="525"/>
        </pc:sldMkLst>
      </pc:sldChg>
      <pc:sldChg chg="delSp add mod">
        <pc:chgData name="Raysa Knight" userId="87b019da5b4ccf4e" providerId="LiveId" clId="{BAF915FE-412F-4EDC-A812-722440047950}" dt="2026-04-26T16:29:55.879" v="18" actId="478"/>
        <pc:sldMkLst>
          <pc:docMk/>
          <pc:sldMk cId="1230789811" sldId="530"/>
        </pc:sldMkLst>
      </pc:sldChg>
      <pc:sldChg chg="add">
        <pc:chgData name="Raysa Knight" userId="87b019da5b4ccf4e" providerId="LiveId" clId="{BAF915FE-412F-4EDC-A812-722440047950}" dt="2026-04-26T16:28:50.051" v="3"/>
        <pc:sldMkLst>
          <pc:docMk/>
          <pc:sldMk cId="1541298760" sldId="533"/>
        </pc:sldMkLst>
      </pc:sldChg>
      <pc:sldChg chg="add">
        <pc:chgData name="Raysa Knight" userId="87b019da5b4ccf4e" providerId="LiveId" clId="{BAF915FE-412F-4EDC-A812-722440047950}" dt="2026-04-26T16:28:50.051" v="3"/>
        <pc:sldMkLst>
          <pc:docMk/>
          <pc:sldMk cId="574905849" sldId="534"/>
        </pc:sldMkLst>
      </pc:sldChg>
      <pc:sldChg chg="add">
        <pc:chgData name="Raysa Knight" userId="87b019da5b4ccf4e" providerId="LiveId" clId="{BAF915FE-412F-4EDC-A812-722440047950}" dt="2026-04-26T16:28:50.051" v="3"/>
        <pc:sldMkLst>
          <pc:docMk/>
          <pc:sldMk cId="2546034015" sldId="535"/>
        </pc:sldMkLst>
      </pc:sldChg>
      <pc:sldChg chg="add">
        <pc:chgData name="Raysa Knight" userId="87b019da5b4ccf4e" providerId="LiveId" clId="{BAF915FE-412F-4EDC-A812-722440047950}" dt="2026-04-26T16:28:50.051" v="3"/>
        <pc:sldMkLst>
          <pc:docMk/>
          <pc:sldMk cId="1012313212" sldId="536"/>
        </pc:sldMkLst>
      </pc:sldChg>
      <pc:sldChg chg="delSp add mod">
        <pc:chgData name="Raysa Knight" userId="87b019da5b4ccf4e" providerId="LiveId" clId="{BAF915FE-412F-4EDC-A812-722440047950}" dt="2026-04-26T16:29:15.352" v="6" actId="478"/>
        <pc:sldMkLst>
          <pc:docMk/>
          <pc:sldMk cId="2770530748" sldId="540"/>
        </pc:sldMkLst>
      </pc:sldChg>
      <pc:sldChg chg="addSp delSp add mod">
        <pc:chgData name="Raysa Knight" userId="87b019da5b4ccf4e" providerId="LiveId" clId="{BAF915FE-412F-4EDC-A812-722440047950}" dt="2026-04-28T00:38:05" v="47"/>
        <pc:sldMkLst>
          <pc:docMk/>
          <pc:sldMk cId="1927532446" sldId="543"/>
        </pc:sldMkLst>
        <pc:inkChg chg="add">
          <ac:chgData name="Raysa Knight" userId="87b019da5b4ccf4e" providerId="LiveId" clId="{BAF915FE-412F-4EDC-A812-722440047950}" dt="2026-04-28T00:38:05" v="47"/>
          <ac:inkMkLst>
            <pc:docMk/>
            <pc:sldMk cId="1927532446" sldId="543"/>
            <ac:inkMk id="2" creationId="{771227C4-E0D9-61CD-1758-7AD73B4C408F}"/>
          </ac:inkMkLst>
        </pc:inkChg>
      </pc:sldChg>
      <pc:sldChg chg="addSp delSp add mod">
        <pc:chgData name="Raysa Knight" userId="87b019da5b4ccf4e" providerId="LiveId" clId="{BAF915FE-412F-4EDC-A812-722440047950}" dt="2026-04-28T00:38:05" v="47"/>
        <pc:sldMkLst>
          <pc:docMk/>
          <pc:sldMk cId="179499504" sldId="544"/>
        </pc:sldMkLst>
        <pc:inkChg chg="add">
          <ac:chgData name="Raysa Knight" userId="87b019da5b4ccf4e" providerId="LiveId" clId="{BAF915FE-412F-4EDC-A812-722440047950}" dt="2026-04-28T00:38:05" v="47"/>
          <ac:inkMkLst>
            <pc:docMk/>
            <pc:sldMk cId="179499504" sldId="544"/>
            <ac:inkMk id="4" creationId="{58C71D7D-7D33-EE78-10E5-3550E370AF03}"/>
          </ac:inkMkLst>
        </pc:inkChg>
      </pc:sldChg>
      <pc:sldChg chg="addSp delSp modSp add mod">
        <pc:chgData name="Raysa Knight" userId="87b019da5b4ccf4e" providerId="LiveId" clId="{BAF915FE-412F-4EDC-A812-722440047950}" dt="2026-04-28T00:41:47.259" v="49" actId="20577"/>
        <pc:sldMkLst>
          <pc:docMk/>
          <pc:sldMk cId="2897408095" sldId="545"/>
        </pc:sldMkLst>
        <pc:spChg chg="mod">
          <ac:chgData name="Raysa Knight" userId="87b019da5b4ccf4e" providerId="LiveId" clId="{BAF915FE-412F-4EDC-A812-722440047950}" dt="2026-04-28T00:41:47.259" v="49" actId="20577"/>
          <ac:spMkLst>
            <pc:docMk/>
            <pc:sldMk cId="2897408095" sldId="545"/>
            <ac:spMk id="3" creationId="{5ED46E43-BA83-4342-ABAE-4C1AFF0916BE}"/>
          </ac:spMkLst>
        </pc:spChg>
        <pc:inkChg chg="add">
          <ac:chgData name="Raysa Knight" userId="87b019da5b4ccf4e" providerId="LiveId" clId="{BAF915FE-412F-4EDC-A812-722440047950}" dt="2026-04-28T00:38:05" v="47"/>
          <ac:inkMkLst>
            <pc:docMk/>
            <pc:sldMk cId="2897408095" sldId="545"/>
            <ac:inkMk id="4" creationId="{3FF1DC15-6236-5A49-49DB-C2B73CD1E782}"/>
          </ac:inkMkLst>
        </pc:inkChg>
      </pc:sldChg>
      <pc:sldChg chg="delSp add mod">
        <pc:chgData name="Raysa Knight" userId="87b019da5b4ccf4e" providerId="LiveId" clId="{BAF915FE-412F-4EDC-A812-722440047950}" dt="2026-04-26T16:29:49.250" v="16" actId="478"/>
        <pc:sldMkLst>
          <pc:docMk/>
          <pc:sldMk cId="3264350959" sldId="546"/>
        </pc:sldMkLst>
      </pc:sldChg>
      <pc:sldChg chg="addSp delSp add mod">
        <pc:chgData name="Raysa Knight" userId="87b019da5b4ccf4e" providerId="LiveId" clId="{BAF915FE-412F-4EDC-A812-722440047950}" dt="2026-04-28T00:38:05" v="47"/>
        <pc:sldMkLst>
          <pc:docMk/>
          <pc:sldMk cId="3855263877" sldId="547"/>
        </pc:sldMkLst>
        <pc:inkChg chg="add">
          <ac:chgData name="Raysa Knight" userId="87b019da5b4ccf4e" providerId="LiveId" clId="{BAF915FE-412F-4EDC-A812-722440047950}" dt="2026-04-28T00:38:05" v="47"/>
          <ac:inkMkLst>
            <pc:docMk/>
            <pc:sldMk cId="3855263877" sldId="547"/>
            <ac:inkMk id="2" creationId="{79FB1DC7-7798-6CF0-4F9E-0F6CE671E313}"/>
          </ac:inkMkLst>
        </pc:inkChg>
      </pc:sldChg>
      <pc:sldChg chg="add">
        <pc:chgData name="Raysa Knight" userId="87b019da5b4ccf4e" providerId="LiveId" clId="{BAF915FE-412F-4EDC-A812-722440047950}" dt="2026-04-26T16:28:50.051" v="3"/>
        <pc:sldMkLst>
          <pc:docMk/>
          <pc:sldMk cId="3686013391" sldId="549"/>
        </pc:sldMkLst>
      </pc:sldChg>
      <pc:sldChg chg="addSp delSp modSp add mod">
        <pc:chgData name="Raysa Knight" userId="87b019da5b4ccf4e" providerId="LiveId" clId="{BAF915FE-412F-4EDC-A812-722440047950}" dt="2026-04-26T16:38:54.842" v="34" actId="14100"/>
        <pc:sldMkLst>
          <pc:docMk/>
          <pc:sldMk cId="2435320692" sldId="550"/>
        </pc:sldMkLst>
        <pc:picChg chg="add del">
          <ac:chgData name="Raysa Knight" userId="87b019da5b4ccf4e" providerId="LiveId" clId="{BAF915FE-412F-4EDC-A812-722440047950}" dt="2026-04-26T16:30:33.024" v="23" actId="478"/>
          <ac:picMkLst>
            <pc:docMk/>
            <pc:sldMk cId="2435320692" sldId="550"/>
            <ac:picMk id="2" creationId="{1F48CA5F-A27D-2C3E-A77A-DBF8F4642AFC}"/>
          </ac:picMkLst>
        </pc:picChg>
        <pc:picChg chg="add mod">
          <ac:chgData name="Raysa Knight" userId="87b019da5b4ccf4e" providerId="LiveId" clId="{BAF915FE-412F-4EDC-A812-722440047950}" dt="2026-04-26T16:38:54.842" v="34" actId="14100"/>
          <ac:picMkLst>
            <pc:docMk/>
            <pc:sldMk cId="2435320692" sldId="550"/>
            <ac:picMk id="1028" creationId="{301849C4-F20A-3F3F-176D-B80E1BAEB075}"/>
          </ac:picMkLst>
        </pc:picChg>
      </pc:sldChg>
      <pc:sldChg chg="new del">
        <pc:chgData name="Raysa Knight" userId="87b019da5b4ccf4e" providerId="LiveId" clId="{BAF915FE-412F-4EDC-A812-722440047950}" dt="2026-04-27T20:00:49.672" v="43" actId="47"/>
        <pc:sldMkLst>
          <pc:docMk/>
          <pc:sldMk cId="893671563" sldId="551"/>
        </pc:sldMkLst>
      </pc:sldChg>
    </pc:docChg>
  </pc:docChgLst>
</pc:chgInfo>
</file>

<file path=ppt/ink/ink1.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4-27T23:11:11.970"/>
    </inkml:context>
    <inkml:brush xml:id="br0">
      <inkml:brushProperty name="width" value="0.05292" units="cm"/>
      <inkml:brushProperty name="height" value="0.05292" units="cm"/>
      <inkml:brushProperty name="color" value="#FF0000"/>
    </inkml:brush>
  </inkml:definitions>
  <inkml:trace contextRef="#ctx0" brushRef="#br0">13603 7149 12 0,'2'-3'0'0,"-2"3"0"0,6-8 0 0,-6 8 0 0,4-2 0 0,-4 2 0 0,2-5 0 0,-2 5 0 0,-6-13 0 0,6 13 0 0,-8-11 0 0,8 11 0 0,-2-11 0 0,2 11 0 0,-16-17 0 0,16 17 0 0,-24-26 0 0,24 26 0 0,-28-31 0 0,28 31 0 0,-22-26 0 0,22 26 0 0,-24-29 0 0,24 29 0 0,-33-24 0 0,33 24 0 0,-32-32 0 0,32 32 4 0,-28-29 2 0,28 29 0 0,-32-26-1 0,12 17 40 0,-4-1 0 0,3 1 0 15,-1 0 0-15,2-4 9 0,-2 4-1 0,-2 1 1 0,-2 3 0 0,-7 1-10 0,-7-3 1 0,2 1-1 0,0-3 0 0,2 2 2 0,3 1 1 0,1-3-1 0,0 1 0 0,2 3-5 0,-4-4 1 0,3-1-1 0,-1-1 2 0,0 2-26 0,2 0-1 0,-2 0 1 0,1-1 1 0,-3 1-4 16,0-2 0-16,0 2 1 0,-5 0-1 16,1-1 8-16,-2-2 0 0,4 2 1 0,-3 3-1 0,1 1-1 15,0 1 2-15,-2 1-1 0,-1 4 1 0,-5 0-1 16,0 0 1-16,-2 2-1 0,1-2 2 0,-1 0-5 15,2 0 1-15,1 0-1 0,5 0 1 0,0 0-4 16,0-2 0-16,3 2-1 0,-3-4 2 0,-2 4-6 0,-2-5 2 16,5 1-2-16,-1 1 1 0,4-1-2 0,-2 2 2 15,3-2-2-15,-3-1 1 0,2 1-2 0,0 0 1 16,0 3 0-16,-3 1 0 0,-1 5-4 0,0-1 1 16,0-2-2-16,1 1 2 0,-1 3-2 0,2 1 2 15,2 2 0-15,-3-5 0 0,1 2-3 0,0 1 2 16,-2 2-2-16,1-3 2 0,-1 1-2 0,0 2 1 15,0-3-1-15,1 1 2 0,-1 3-3 0,0-7 2 0,2 7-2 16,7-1 2-16,-3-2-3 0,2 2 0 0,0-3 0 16,-4-2 2-16,1-1-3 0,-3-1 1 15,0 2 0-15,4-4 1 0,-3 3-2 0,1 1 1 0,0 2-1 16,0-3 1-16,-2 7-1 0,3-7 1 0,-5 3-1 16,6 3 1-16,-6-2-1 0,3 3 1 0,-1-1-1 15,0 0 2-15,2-1-2 0,1 1 0 0,-5 0 0 16,0 0 0-16,-8-1 0 0,-1 1 2 0,3 0-2 15,4 4 1-15,5 0-1 0,7 0 1 0,-4 2-1 0,2-2 2 16,0-1-1-16,1 1 0 0,-3 0 0 0,-2 6 2 16,-4-4-2-16,0-1 1 0,1 5 1 0,-7-4-1 15,0 1 0-15,1 3 2 0,3 1-2 0,2 2 2 16,6-3-3-16,-5 3 0 0,3-2 1 0,2 0-1 0,0 1-1 16,-2 1 1-16,-1 0 0 0,-1 0 1 0,-2-3-3 15,-2 3 1-15,3 0 0 0,5-2 0 0,0 2 0 16,0 0 1-16,2 1 0 0,-1-5 0 0,3 2-1 15,0-1 0-15,-4 3 0 0,2 4 0 0,-1 0-1 16,-1 1 0-16,2-1 0 0,0 0 1 0,4-4-1 16,1 2 1-16,1 2 1 0,-4 4-1 0,2-3-1 15,0 3 1-15,3 1-1 0,3-1 1 0,-2-3-1 0,2-1 0 16,-4 0 0-16,6-2 1 0,0 2-1 0,6-6 0 16,-5 2 0-16,5 0 0 0,-2 1 0 0,2-3 0 15,4 0 0-15,-2-1 0 0,6 1 0 0,0-2 0 16,0 1 0-16,0-1 0 0,2 3 0 0,-2-5 0 0,0 5 0 15,2 3 0-15,0 1 0 0,-2 3 0 0,0 0 0 16,-2 1 0-16,4-3 0 0,2-2 0 0,2 2 0 16,0 0 0-16,0 0 0 0,0-2 0 0,0 2 0 15,0 3 0-15,-6-1 0 0,3 3 0 0,-1 2 0 16,0 2 0-16,2-3 0 0,2-1 0 0,0 2 0 16,-6 1 0-16,2-1 0 0,0-2 0 0,-2 1 0 15,6-1 1-15,2 0 0 0,2 3 0 0,4-7 1 16,-2 3-1-16,0 1 3 0,-2-3 1 0,1 5-1 15,1-1 1-15,0-3 3 0,0 2 0 0,2 3 0 0,4 1 1 16,0 0 1-16,2 2 2 0,0-2-2 0,-2-4 1 16,-4 1-1-16,4-5 1 0,-4 3 1 0,4 1-1 15,-2-3-7-15,2 1 2 0,-1-3-1 0,-3 2 1 16,0-2-1-16,2 0-1 0,4-2 1 0,-4 2 0 16,6-1-4-16,-2 1 2 0,6 0-2 0,-6 0 1 0,2-2-1 15,0 0 1-15,3 5-1 0,-5-6 2 0,2 1-3 16,-2-2 1-16,4 0 0 0,0 0 0 0,2 0-1 15,0 0 1-15,0 0 0 0,-1-3 0 0,3-1 0 16,0 3 1-16,2-5-1 0,-4 3 0 0,2 3-1 16,-2-4 1-16,5 3 0 0,-1 1 0 0,4 0 0 0,-2 0 0 15,-4 0 1-15,-2-3-1 0,0 1 0 0,-3 0 1 16,5 2-1-16,2 2 1 0,-4-1 0 0,2-1 0 16,6 0 0-16,-2-4 0 0,5 1-1 0,-3-3 2 15,0 1-1-15,2 0 0 0,0 1 0 0,-1-3 1 16,5 2-1-16,-6-5 0 0,4 1 0 0,-4 0 1 15,3 2-1-15,1 2 1 0,2-3-2 0,0 1 2 16,-2 2-2-16,1-2 1 0,3 3-2 0,-2-3 1 0,10 5 0 16,-5-3 0-16,3 3 2 0,2-3-1 0,-8-1 0 15,1 3 0-15,-3-1-1 0,0 3 1 0,0-5-1 16,-2 4 1-16,1 3-2 0,-1-1 1 0,10-2-1 16,2-3 1-16,-1-4-1 0,3-2 1 0,-6-4-1 15,0 2 1-15,3-5-1 0,-3-2 0 0,-4 1 0 16,2 1 1-16,-1-2-1 0,1 0 0 0,0 0 0 15,2 1 2-15,1-3-2 0,1 0 0 0,2 0 0 16,0 0 1-16,-3 2-1 0,3-2 0 0,-4 2 0 0,0 0 1 16,-1 0-1-16,-3 0 1 0,8 1-1 0,-4-1 1 15,3 2-1-15,1 0 1 0,-4-3-1 0,0 1 1 0,-1 0-2 16,1-2 1-16,-2 0 0 0,0 0 0 0,-3-2-4 16,-1 0 0-16,6 1 1 0,0 1 0 0,-5-6-4 15,5 2 1-15,4-1 0 0,-2-1 0 0,1 1-5 16,1-1 1-16,-8 2 0 0,-2 1-1 15,1 1 1-15,-1 0 1 0,4 0 0 0,0 2 0 0,-5 0 2 16,3-3 0-16,8 3-1 0,-4-2 1 0,-1 0 0 16,3 0 1-16,-8 2-1 0,0-2 1 0,2 2 3 15,-7-2 1-15,5 2-2 0,2-3 2 0,-2 1-1 0,-1 0 1 16,1 0-1-16,0-3 1 0,-2 1-1 0,0 0 0 16,3 0 1-16,3 1 0 0,-4 1 1 0,0-2 0 15,-6 1 0-15,1-1 1 0,-1 2-1 0,0-2 1 16,4 2 0-16,0-1 0 0,1 1-2 0,-1 0 2 15,4-2 0-15,2 1 0 0,-4 1 0 0,1-4 0 0,1 5 0 16,0-3 0-16,2 2 0 0,-5 2 0 16,3-6 0-16,2 3 0 0,0-1 0 0,0 0 0 0,-9 3 0 15,3-1 0-15,-2 0 0 0,0 2 2 0,4-4-2 16,-1 2 1-16,3-1 0 0,0-1 1 0,-2 0 0 16,-5-1 0-16,3 1 2 0,0-2-1 0,4 3 1 15,-4-5-1-15,1 3 1 0,1-1 1 0,-4 3-1 16,0-5 2-16,0 5-1 0,-1-3 0 0,9 0 0 15,0 3 0-15,2-1-1 0,1 0-1 0,-5 3 0 16,0-3 2-16,-2 0-4 0,0-1 1 0,-5-1-1 0,-1 2 2 16,2-3-3-16,-2 1 0 0,-4 1 0 15,2 1 1-15,-5-1-1 0,3-3 0 0,6 1 0 16,-2-2 0-16,2-1 0 0,2 1 0 0,1 2 0 0,-5-1 0 16,4 1 0-16,0 0 1 0,-2 1 0 0,-3-3 0 0,3-4-1 15,-4 4 1-15,0-4 0 0,-2 4 0 0,2-4-1 16,-1 0 2-16,7-2-1 0,-4 0 0 0,4 0-1 15,-4-1 0-15,-3-1 0 0,1 2 1 0,0-5-1 16,-2 2 0-16,0-1 0 0,2-1 0 0,-4 0 0 16,1-1 0-16,1-1 0 0,0-2 0 0,-2 0-1 15,-2-2 1-15,4-1-1 0,-4-1 1 0,1 2-1 0,1-3-1 16,-2 1 1-16,0-2 0 0,0 3-1 0,-2-7 1 16,14-15-1-16,-5 8 0 0,-1-1 1 0,0 1 1 15,-14 22-1-15,4-5 1 0,2 0 0 0,-4 2 0 16,-2-4 0-16,-2-1 0 0,-2 1 0 0,-3 0 1 15,5-5 0-15,-4 5 1 0,4-4-2 0,0 3 0 0,4-8 0 16,-6 0 1-16,4 3-1 0,-6-7 0 16,0 8 0-16,2-4 1 0,-2 4-1 0,0-1 0 15,2 3 0-15,-6-1 1 0,2-1-1 0,-2-1 0 0,0 1 0 16,-2-2 1-16,0-1-1 0,-2 1 0 0,0 6 0 16,0-3 0-16,-2 2 0 0,0 1 0 0,2-3 0 15,-2 1 0-15,2 1-1 0,0-3 1 0,-2-8 0 16,-2-2 0-16,0 2-1 0,0-5 1 0,-2-11-1 15,2 5 1-15,2 7-1 0,0-1-1 0,2 20 1 16,2-2 1-16,-4-5-2 0,0-2 1 0,-2-4 0 16,0-4 0-16,-2 4-2 0,0 2 2 0,4 7 0 15,-4-3 0-15,4-2 0 0,1 3 1 0,-1 1 0 0,-6 1 0 16,0 0 0-16,-4 1 0 0,-2-3 0 0,0 1 1 16,2 1-1-16,-4-3 1 0,2 3 0 0,-2-4 0 15,0 3 1-15,1 1 0 0,-3-7-1 0,0 2 1 0,0 0-2 16,0 0 1-16,4 5 0 0,0-2 1 0,-4 3-1 15,5-5 0-15,1 8 0 0,0 0 1 0,2 2 2 16,0-4 0-16,0 4 1 0,-2-6-1 0,0 3 4 16,2-1 0-16,-6 4 0 0,2-4-1 0,0 0 5 15,-1 0-1-15,-5 2 0 0,0-2 1 0,-2 4-1 16,0 0-1-16,4 3 0 0,0 3 1 0,1-3-4 0,1 3-1 16,-4-3 1-16,2 3 1 0,-6-3-4 0,0-1 2 15,8 9-1-15,2-2 0 0,3 0-1 0,-3 0 0 16,0-4-1-16,-2 1 2 0,-2 1-3 0,0-3 2 15,0 5-1-15,0-4 0 0,0 2-1 0,1 2 1 16,-3 0-1-16,0 1 0 0,-2-5-1 0,2 2 2 16,2 4-1-16,0 0 0 0,1 0-1 0,1 0 0 0,-8 0 0 15,0 2 1-15,-2-4-2 0,0 3 1 0,-3 1-1 16,1 0 1-16,0-4-1 0,0 0 1 0,4 0-1 16,0 4 1-16,-3-4-1 0,1 4 0 0,-32-10 0 15,8 8 1-15,3 0-1 0,-5 4 0 0,28 1 0 16,-7 3 1-16,-1-1-1 0,-2 0 0 0,-40-1 0 15,13 5 1-15,3 0-1 0,1 3 0 0,29-3 0 16,-6 6 0-16,-2-2-1 0,-2 5 0 0</inkml:trace>
</inkml:ink>
</file>

<file path=ppt/ink/ink10.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4-28T00:15:47.765"/>
    </inkml:context>
    <inkml:brush xml:id="br0">
      <inkml:brushProperty name="width" value="0.05292" units="cm"/>
      <inkml:brushProperty name="height" value="0.05292" units="cm"/>
      <inkml:brushProperty name="color" value="#FF0000"/>
    </inkml:brush>
  </inkml:definitions>
  <inkml:trace contextRef="#ctx0" brushRef="#br0">7652 5709 728 0,'6'2'0'0,"-6"-2"0"0,12 8 0 0,-12-8 0 0,2 9 0 0,-2-9 0 0,6 5 0 0,-6-5 2 0,8 4 0 0,-8-4 1 15,12 4-1-15,-12-4 1 0,2 4 1 0,-2-4-1 0,10 9 1 16,-10-9 1-16,16 15-1 0,-16-15 1 16,18 25-1-16,-12-8 0 0,1 1 0 0,1 5 0 0,0-5 0 15,2 2-1-15,-4 4 2 0,-2 0-1 16,2-1 1-16,-2-1 0 0,-2 2 1 0,2 2 0 0,4 3 0 15,-2-3 3-15,4 2 0 0,0-1 0 0,-8 3 0 16,2-3 6-16,-2 3 0 0,0 0-1 0,2 1 1 0,-2-3 7 16,2 1 2-16,-2-3-2 0,2 2 2 0,-4-6 2 15,-4 4-1-15,2-4 1 0,2-4 1 0,2-1-2 16,2-8 1-16,-4-3-2 0,0 1 2 0,0-7-3 0,-4 4-1 16,4-4 0-16,-2 5 1 0,2-5-5 0,0 0 1 15,0 0 0-15,-6 0 0 0,6 0-4 0,-4-5 0 16,4 5 0-16,-4-8 1 0,-2-1-5 0,2 0 0 15,-2-4 0-15,2-5 2 0,-6-6-4 0,2 0 0 16,2 1 0-16,4 1 1 0,-4 0-4 0,2-2 1 16,2 2 0-16,2-2 0 0,2 2-4 0,2-4 0 15,2 4 1-15,-6 0-1 0,0-1-2 0,0 1 1 16,2-4 1-16,4 4-1 0,2-4-2 0,2 4 1 0,0-3-1 16,0 1 1-16,-6 0-1 0,2 0 0 0,4-2 0 15,-2 0 1-15,4 0-1 0,-4 8 1 0,4-1-1 16,-5 2 2-16,1 5-1 0,0-1 0 0,-2 7 0 15,-2 2 0-15,-4 4 0 0,6-5 1 0,-6 5 0 16,8-4 0-16,-8 4 0 0,14-4 1 0,-6 4 1 16,-2 4-1-16,-6-4 0 0,12 6 1 0,-4-3-1 15,4 3 1-15,0 5 0 0,2-2 1 0,-4 4-1 0,0-4 1 16,-2 4 0-16,-3-3 2 0,1-1 0 0,0 4-1 16,2-6-1-16,-2 2-1 0,0 1 1 0,4 2 0 15,0 0-1-15,0 2 0 0,0 1 0 0,-2-2 0 0,-2 0 1 16,0 0-1-16,2 2 1 0,-2 1-1 15,0-3 1-15,2 4-1 0,-2 5 1 0,0 2-1 0,-2 5 1 16,2 3-1-16,-2-6 1 0,2-4-1 0,-6-7-2 16,2-3 2-16,3 5-1 0,-3-4 0 0,2 0 0 15,-2 2-1-15,2 1 0 0,-4-3 1 16,4 6 0-16,0 1 0 0,2 0 0 0,-6-3 1 0,2-4-1 16,2-6 1-16,-4 2-1 0,2-3 0 0,-2-6 3 15,6 9 1-15,-6-1-2 0,2 1 2 0,-2-9 0 0,4 9 1 16,-4-9-2-16,2 13 2 0,-2-13 0 0,0 9 0 15,0-9 0-15,-2 4 1 0,2-4-3 0,-4 5 2 16,4-5 0-16,-2 4 0 0,2-4-1 0,0 4-1 16,0-4 1-16,-4 4 0 0,4-4-3 0,0 5 1 15,0-5-1-15,0 4 1 0,0-4-3 0,0-4 0 0</inkml:trace>
  <inkml:trace contextRef="#ctx0" brushRef="#br0" timeOffset="765.18">8658 6110 1332 0,'2'2'0'0,"-2"-2"0"0,12 7 0 0,-12-7 10 0,6 2 1 0,-6-2-1 0,8 2 1 0,-8-2-1 16,12-2 0-16,-12 2 0 0,13 0 2 0,-13 0-8 15,12-2 1-15,-12 2-1 0,24 0 1 0,-24 0-5 16,36 0 0-16,-36 0 0 0,34-3 0 0,-34 3-1 15,26-6 1-15,-26 6 0 0,20 0 0 0,-20 0-4 0,13 0 1 16,-13 0-1-16,14 0 2 0,-14 0-3 0,22 0-1 16,-22 0 0-16,20-2 2 0,-20 2 2 0,18-2-1 15,-18 2 1-15,12 0 0 0,-12 0 1 0,0 0 1 16,0 0 0-16,0 0 0 0,0 0 0 0,0-3 0 16</inkml:trace>
  <inkml:trace contextRef="#ctx0" brushRef="#br0" timeOffset="1115.72">8580 6459 1344 0,'-2'4'0'0,"2"-4"0"0,2 0 0 15,-2 0 8-15,4-4 1 0,-4 4 0 0,8-4 0 0,-8 4 4 16,6 0 1-16,-6 0-1 0,14-3 1 0,-14 3 6 16,16-6 1-16,-16 6 0 0,36-13 1 0,-8 4-5 15,3 0-1-15,-7-4 1 0,0 3 1 0,-12 1-4 0,-2 0 0 16,2 5 0-16,6-3 0 0,2 5-1 0,2-2-1 15,3 4 0-15,-5-7 2 0,2 1-8 0,-2 1 1 16,0 1 0-16,-2-3 1 0,-2 5-5 0,0-2 2 16,-7 1-1-16,1-3 1 0,0-1-3 0,0 1 0 15,0-3 0-15,0 0 1 0,0 1-3 16,0-5 1-16</inkml:trace>
  <inkml:trace contextRef="#ctx0" brushRef="#br0" timeOffset="2713.59">9208 5663 715 0,'0'0'0'0,"0"0"0"0,0 0 0 0,0 0 0 0,0 2 2 0,0-2-2 16,6 6 1-16,-6-6-1 0,14 0 0 0,-14 0 0 15,20-6 1-15,-20 6-10 0,16-4 1 0,-16 4 0 16,24-3 0-16,-24 3-31 0,26 0 1 0,-26 0-1 16,24 0 0-16,-24 0 0 0,19 0 0 0,-19 0 0 15,24 0 0-15,-24 0 16 0,26 5-1 0,-26-5 1 0,22 13-1 16,-22-13 10-16,30 21-1 0,-30-21 0 15,20 24 1-15,-20-24 4 0,10 33 1 0,-4-11 0 0,5 0 0 16,-1 2 9-16,6 6 0 0,-6-5 0 0,0 7 0 16,-8 3 10-16,-2 0 1 0,0 0 0 0,2-4 1 15,4 4 22-15,4-5 2 0,-6 1 0 0,-2-7 0 16,-2 0 17-16,-2-9 1 0,-2 2 0 0,0-1-1 16,2-1-3-16,-6 2 0 0,2-8 0 0,0 0 0 15,6-9-17-15,-4 8 0 0,4-8 1 0,-4 5 0 0,4-5-11 16,0 0 2-16,0 0 0 0,0 0-1 0,0 0 1 15,0 0 0-15,0 0-1 0,0 0 1 0,0 0-4 16,0 0 1-16,0 0-1 0,0-4 0 0,0 4 1 0,-2-12-1 16,2-1 0-16,0-6 2 0,0-9-5 0,0 3 1 15,2-1 0-15,2-4 0 0,6 6-3 0,-2-2 1 16,4-3-1-16,-4 5 1 0,0 2 0 0,0-2 0 16,2 3 0-16,-4 5 0 0,2-4-2 0,0 1 1 15,4 4 0-15,2 4-1 0,-1 6-1 0,-1-3-1 0,0 6 1 16,-6-1-1-16,-6 3-2 0,10 0 2 0,-10 0-1 15,10 0 0-15,-2 3-3 0,-2 1 2 0,2 7-2 16,4 6 1-16,2 5-1 0,0 4 0 0,-2 0 0 16,-4 0 1-16,-2 1-4 0,0-1 1 0,-6 0 0 15,2-4 0-15,-2 0-3 0,0-3 1 0,0-6-1 16,0-1 1-16,0-2-3 0,0-7 1 0,0-3-1 16,0 0 2-16,0 0-3 0,0 6 1 0,0-6 0 15,4 0 1-15,-4 0-2 0,3 0 1 0,-3 0 0 16,4-4 0-16,-4 4 1 0,8-2-1 0,-4-9 0 15,4-3 0-15,0-12 1 0,4-2 0 0,-4 2-1 0,-4-3 2 16,0 1-3-16,0 2 1 0,-2-3 0 0,4 1 1 16,6-2 1-16,-4-1 1 0,4 3-1 0,-4 2 2 0,4-1 0 15,0 1 1-15,2 4 0 0,-5-4 1 0,3 4 1 16,0 0 0-16,2 3 0 0,2 3 1 0,0 3-1 16,0 3 1-16,-2 1-1 0,-2 5 1 0,-4 1-2 15,-4 3 1-15,-4 0 0 0,14 3 0 0,-14-3-5 16,12 0 1-16,-3 4-1 0,5 5 2 0,6 4-3 15,2 2 2-15,-2 2-1 0,-2-1 1 0,-2 3-4 16,-6-4 1-16,0 5 0 0,0 2 0 0,2 0 0 0,-1 4 0 16,-1 2-1-16,0 1 1 0,-8 3-1 0,2-1 0 15,-4 4 1-15,4-5-1 0,2 1-1 0,0 0 1 16,-2-1-1-16,-2-2 1 0,0-3-1 0,0-1 1 16,0 0-1-16,0-5 1 0,2-3-1 0,-4-1 1 15,2-2-1-15,2 0 1 0,-4-7-1 0,0 1 0 16,0-7 0-16,0 9 1 0,0-9-1 0,0 8 0 15,0-8 0-15,-4 9 2 0,4-9-2 0,-2 5 0 0,2-5 0 16,-6 4 0-16,6-4 0 0,-8 2 0 0</inkml:trace>
  <inkml:trace contextRef="#ctx0" brushRef="#br0" timeOffset="3019.77">9190 6621 401 0,'4'0'0'0</inkml:trace>
  <inkml:trace contextRef="#ctx0" brushRef="#br0" timeOffset="3297.11">9393 6577 12 0,'6'0'0'15,"-6"0"0"-15,16 0 0 0,-16 0 128 0,18-7 0 0,-18 7 0 16,30-6 1-16,-6 2-89 0,1-1 2 0,-1 1-2 16,0 4 2-16,2-3-9 0,0-1 1 0,0 2 0 15,1 2 0-15,-1 0-12 0,-2 0 0 0,2-4 1 16,0 4-1-16,0-3 7 0,0 1 1 0,1 2 1 16,3 0-1-16,-2 0-1 0,2 0 2 0,0 0-2 15,-5-4 1-15,3 0-2 0,-2 1 1 0,0 1 0 16,0-2 1-16,2-1-6 0,-7 1 1 0,3 4 0 15,0 0 0-15,0-4-4 0,2 1-1 0,-6 1 0 16,0-2 0-16,-1 4-3 0,1-4 1 0,-6 2-1 0,0 1 1 16,-2 1-5-16,-6 1 2 0,2 5-2 0,-2-2 2 15,2-4-3-15,0 2 1 0,-8-2-1 0,14 3 0 0,-4-3-4 16,-4 0 1-16,-6 0 0 0,14 0 0 0,-14 0-2 16,6 0 1-16,-6 0-2 0,2 0 2 0,-2 0-4 15,4 0 0-15,-4 0-1 0,3 0 2 0,-3 0-4 16,4 0 0-16</inkml:trace>
  <inkml:trace contextRef="#ctx0" brushRef="#br0" timeOffset="4402.22">9791 7072 1293 0,'0'3'0'0,"0"-3"0"0,0 13 0 0,0-13 7 0,0 23 0 0,0-23 0 0,0 35-1 0,0-13 0 16,0 4 0-16,0 5-1 0,0-1 1 0,-4 5 13 15,2 1 0-15,-4 0 0 0,2-1 1 0,0-4-7 0,4 0-1 16,0 3 0-16,0-7 2 0,-4-1-6 0,4 0-1 16,0-4 1-16,-2-5 0 0,2-2-3 0,-4-3 0 15,2-2 1-15,2-5-1 0,0-5-2 0,0 4 0 16,0-4 0-16,0 0 1 0,0 0-2 0,0 0 0 15,0 0 1-15,0-2-1 0,0 2 0 0,-4-4 1 0,4 4 0 16,0-16 0-16,0-3 0 0,0-10 2 0,0 1-2 16,0-1 2-16,2 1-1 0,2-4 1 0,0 7-1 15,-4-7 2-15,0 3-1 0,0 1 2 0,2 2-1 16,4 4 0-16,0 0-1 0,0 0 1 0,0 1-2 16,-4 7 2-16,-2 4-1 0,-2 1 1 0,2 9-1 15,2-3 2-15,-2 3-1 0,8 0-1 0,-8 0 1 16,4 0 0-16,-4 0-1 0,6 0 2 0,-6 0-1 15,4 9 0-15,1 0 1 0,5 4 0 0,-2 5 0 16,4 5 0-16,-4 6 0 0,4 2 1 0,-4-3 0 0,6-2 0 16,4-2 1-16,-2-2 0 0,2-2 0 15,-4-5 0-15,2 0-2 0,-1-6 1 0,1 0 0 0,2-1 1 16,-6-6-3-16,2-2 1 0,0-2-1 0,-2-6 1 16,-2 3-3-16,2-4 1 0,2-4-1 0,4-4 2 15,1-1-3-15,1-5 2 0,0-6-2 0,-6 1 2 0,0-3 3 16,-2-4-1-16,2 0 1 0,-6 0 0 0,4-4 6 15,0 2-1-15,-4 2 1 0,-2 0 0 0,-6 2 2 16,0 1 1-16,0 1-2 0,-4-1 2 0,2-3-9 0,2 0 1 16,-4 2-1-16,2 5 1 0,0 6-7 0,2 4 2 15,0 1-1-15,-2 1 0 0,0 4-3 16,0 5 1-16,2 7-1 0,-4-9 2 0,4 9-2 16,0-4 0-16,0 4 0 0,-2-4 0 0,2 4-2 15,-6-1 2-15,6 1 0 0,-4-4 0 0,4 4-2 16,0 0 1-16,0 0 0 0,-4 0 0 0,4 0-1 0,-4 4-1 15,2 1 1-15,-4 8 1 0,0 0-2 0,-2 5 0 16,2 5 0-16,2 1 1 0,4 3-2 0,0-1 1 0,0 2 0 16,0 1 0-16,4-3 0 0,4 2 0 0,0-2-1 15,-4-2 1-15,2 2 1 0,-4-1-1 0,2 1 1 16,2 0 1-16,4-4 0 0,0 0 1 0,-2 2-1 16,0 0 1-16,-1 0 0 0,3 0 0 0,-4 4 0 15,2-2 1-15,-2-2 1 0,-2 2 0 0,2 0 1 16,0-6-1-16,-2 0 2 0,-2 1 2 0,2-5-2 15,0 3 2-15,0-1 1 0,2 1 0 0,2 1-1 16,-2-5 1-16,0 1-1 0,-4-3-1 0,0 0 1 16,-2-4 1-16,-2 1-3 0,0-3 1 0,2-7-1 15,-4 11 2-15,4-11-4 0,0 11 1 0,0-11 1 0,-2 9-1 16,2-9-3-16,-4 10 1 0,4-10-1 16,-4 1 1-16,4-1-2 0,0 2 1 0</inkml:trace>
  <inkml:trace contextRef="#ctx0" brushRef="#br0" timeOffset="5473.68">10520 6878 1105 0,'2'4'0'0,"-2"-4"0"0,12 0 0 0,-12 0 14 0,8 0 1 0,-8 0 0 0,6 3 0 0,-6-3-9 0,4 0 0 0,-4 0-1 0,4 0 2 16,-4 0 2-16,4 13 0 0,-4-13 0 0,6 19 1 15,-4 3-4-15,4 6 0 0,0 1 1 0,0 1 0 0,-6 1-1 16,0 4 1-16,-4 0 0 0,2-3 1 15,2 3 3-15,-8 0 0 0,4 0 0 0,2 2 1 0,2-2 1 16,-6-2 2-16,2-2-2 0,0-3 2 0,0-6 2 16,2-2 1-16,-4-7-2 0,2-2 2 0,4-11 0 15,-4 8 0-15,4-8 0 0,0 4 0 0,0-4-4 0,0 0-1 16,0 0 1-16,0-8 0 0,0 8 0 16,0-9-1-16,2-8 1 0,4-1-1 0,2-10-2 15,-2-7 2-15,0 2-1 0,-4 5 0 0,2 1 2 16,0 1-1-16,0 0 1 0,-2 0-1 0,2 0 2 0,-4 0-1 15,2 2 1-15,2 4 1 0,-2 2-1 0,2-1 1 16,0 2 0-16,0 5 1 0,-2 2-1 0,2 5 1 16,-4 5 0-16,4-8 0 0,-4 8-2 0,2-1-1 0,-2 1 1 15,0 5-1-15,0-5 1 0,0 4 1 0,0-4-1 16,13 15 1-16,-3 1-6 0,4 6 1 0,2 4 1 16,-6-7-1-16,0 3 0 0,0-2 0 0,0-1 0 15,-2-1 1-15,0-5-3 0,0 0 0 0,2-4 0 16,0-3 1-16,0 1-2 0,0-3-1 0,-1 1 1 15,1-5 0-15,0-3-5 0,0 1 1 0,6-8-1 16,-2-2 2-16,6-5-4 0,0-5 1 0,0 0 0 16,-8-1 1-16,2-2-2 0,-6 2 1 0,3-2 0 15,3-3 0-15,0-3-2 0,0-5 2 0,0 1-1 16,-4 0 0-16,4 0-1 0,-6-4 1 0,0 4 0 0,-4 0 0 16,-2 8-1-16,-2-3 1 0,-2 2-1 0,2-1 1 15,0 1-1-15,0-1 0 0,0 3 0 0,-4 2 0 0,2 4 0 16,2 1 0-16,0 6 0 0,0 0 0 15,0 4 0-15,0 3 0 0,0 6 0 0,0-3 0 0,0 3-1 16,-6-4 1-16,6 4 0 0,-4-4 0 0,4 4-1 16,-8-1 0-16,8 1 0 0,-8 0 1 0,8 0-1 15,-8 0 0-15,2 5 0 0,-2 2 1 0,2 3 0 16,0-1 0-16,-4 4 0 0,6 5 0 0,-2 4 0 0,-4 1 0 16,6 2 0-16,4-2 0 0,0-1 0 0,2 0 1 15,0 4-1-15,2 0 1 0,2-1 0 0,2 3 0 16,0-2 0-16,-2 5 1 0,0 8 1 0,2-2 0 15,2 2-1-15,-8-4 2 0,4-4 0 0,0 4 1 16,-4-5-1-16,4 1 2 0,2 1-1 0,2-3 2 16,-6 3-1-16,2-1 0 0,4-2 1 0,-4 3 1 15,2-1-1-15,-2-5 1 0,1 0-2 0,1-2 1 16,-2 2 0-16,-4-4-1 0,-2-2 2 0,-4 0 0 0,0-3 0 16,2 0 1-16,-2-3 0 0,2-1 1 0,1 0 0 15,-3 0 0-15,2-5-2 0,2 1 1 0,-6 0 0 16,2 0 0-16,0 1-1 0,-2-3 1 0,6-7 0 15,-14 11 0-15,14-11-2 0,-12 11 0 0,4-5 1 16,2-6 0-16,-6 0-2 0,4 0-1 0,-8-6 1 16,-2-1 1-16,0-3-6 0,-1-2 0 0</inkml:trace>
  <inkml:trace contextRef="#ctx0" brushRef="#br0" timeOffset="14146.32">16866 5588 815 0,'2'3'0'0,"-2"-3"0"0,2 4 0 0,-2-4-1 0,-2 0 0 0,2 0 0 0,0 2 1 0,0-2 0 0,0 13 0 0,0-13 0 15,-4 29 0-15,0-7 0 0,0 4 0 0,2 2 0 16,2 0 0-16,6 1 0 0,-2 3 0 0,2 1 0 15,-2 4 1-15,-2-6-1 0,-2 4 0 0,-2 0 0 0,2 0 0 16,2 0 0-16,2 0 0 0,-4-3 0 0,-4-1 1 16,2-1-1-16,0-3 0 0,-2-3 0 0,0-1 1 15,0-12 0-15,0-4 1 0,4-7-1 16,-4 6 0-16,4-6 0 0,-4 3 1 0,4-3 0 0,-4 0 1 16,4 0 1-16,0-5 1 0,0 5-1 0,-4-4 2 15,4 4 5-15,-12-17 1 0,4 3 0 0,0-7 0 16,1-3 4-16,-1-1 0 0,2-1 1 0,2 0 0 0,4 7 4 15,2 1 1-15,0 1-1 0,-2-5 2 0,-2 0-4 16,0 0 0-16,0 2 0 0,0 5 1 0,0-2-3 0,2 4 0 16,0 4-1-16,0 4 2 0,0 5-5 0,2-4 0 15,-2 4 0-15,0-6 0 0,0 6-1 0,0 0 1 16,0 0-1-16,2 0 2 0,-2 0-2 0,10 10 0 16,-2-1 1-16,1 7 0 0,3 12 4 0,4 0 0 15,-2 1 0-15,2-7 0 0,0 1 4 0,0-3 0 0,-2-2 0 16,0-1 1-16,-2-2 3 0,0-2 1 0,1-4 0 15,3-5 0-15,0-3-5 0,0-2 1 0,0-3-1 16,2-5 0-16,2 1-9 0,0-1 1 0,-2-4-1 16,-2-2 2-16,-1-7-8 0,-3 0 2 0,2 0 0 15,0-4 0-15,0-3-4 0,0 1 2 0,-2-4 0 16,2 1-1-16,0 2-1 0,0-3 0 0,0-1-1 16,-1 5 2-16,-1 1-2 0,0 1 2 0,-2 4-1 15,-2-4 1-15,-6 4-2 0,-4 1 1 0,0 3-1 16,0 1 1-16,0 2-1 0,0 2 0 0,0 4 0 15,0 0 1-15,2 9-3 0,0-9 1 0,0 9 0 16,-4-4 1-16,4 4-2 0,0-4 0 0,0 4 0 16,-2 0 0-16,2 0-1 0,-2 0 0 0,2 0 0 15,0 0 1-15,0 0-1 0,-4 0 0 0,4 0 0 0,-4 6 0 16,0 5 0-16,0-2 0 0,0 0 0 0,-2 10 0 0,1 5-1 16,-5 4 1-16,6-3 0 0,4-2 0 0,2-1-1 15,2 0 1-15,4 0 0 0,-3 4 0 0,5 0-1 16,2 1 1-16,-4 3 0 0,-4 1 0 0,-2 1 0 15,-2 3 0-15,2-4 0 0,2-1 0 0,4 1 1 0,2-5 0 16,0 2 0-16,-4-6 1 0,-2 0 3 0,-2-2-1 16,2 2 1-16,0-7-1 0,0 2 4 0,0-2 1 15,0-3 0-15,-2 0 0 0,-2-12-3 0,4 9 1 16,-4-9-1-16,8 9 1 0,-8-9-4 16,8 2 1-16,-8-2-1 0,10 4 2 0,-10-4-4 0,6 0 0 15</inkml:trace>
  <inkml:trace contextRef="#ctx0" brushRef="#br0" timeOffset="14931.69">17639 5855 1381 0,'6'28'0'0,"4"2"0"0,-8-8 0 0,0-6 16 0,-2-6-1 0,0 2 1 0,0 7 1 0,2-1 0 16,0 8 1-16,0-7 0 0,-2-3 0 0,0-7-3 16,0-3 2-16,0-6-1 0,0 7 1 15,0-7-11-15,2 0 1 0,-2 0 0 0,8-5 0 16,-8 5-5-16,4-8 0 0,-2 3 0 0,0-8 1 15,2-4-5-15,0-8 2 0,0 1 0 0,-4 0 0 0,0 0-5 16,0 1 0-16,0 1 0 0,-4 0 0 0,2 9-5 16,0-3 1-16,0-3 0 0,2 6 0 0,2 0 0 15,0 4 0-15,0 0 0 0,-2-2 1 0,0 2 4 0,-2-1 1 16,2 5-2-16,2-3 2 0,-2 8 0 0,8-5 2 16,-8 5 0-16,4 0 0 0,-4 0 1 0,4 0 0 15,-4 0 0-15,4 9 0 0,0 4 1 0,2 4 0 16,2 5 0-16,0 2 1 0,0 2 1 0,2-1 0 15,1 1 1-15,1-4 0 0,0-3 6 0,4-2 2 16,-2-3-1-16,0-1 0 0,-6-7 2 0,0 1 2 0,-8-7 0 16,14 4-1-16,-4-8 1 0,0 0 0 0,2-1 0 15,2-8 1-15,3-4-1 0,3-5 2 0,-2-2 0 16,-4-2 0-16,0 1 0 0,-4-5 0 0,0 2-1 16,0-3 1-16,0 5-4 0,-2-3 0 0,-2 1 1 15,0-4-1-15,0 3-2 0,0 1 1 0,0-5-1 16,-2 5 1-16,-1-3-3 0,-1-2 1 0,0 5-1 15,0-2 1-15,-2 7-3 0,-2-3 0 0,-2 4-1 16,1-1 1-16,-3 3-2 0,-2 5 0 0,2 2 1 0,4 0-1 16,-2 8-2-16,4 1 0 0,0 4 0 15,-2-5 1-15,2 5-2 0,-4-4 0 0,4 4 1 0,-4 0 0 16,4 0-2-16,0 0 0 0,0 0 0 0,-2 4 0 16,2-4-1-16,-4 14 2 0,4 3-1 0,-4 7 0 0,0 9-1 15,0 4 1-15,4 2-1 0,2 0 1 0,8-1-1 16,4 3 1-16,0-6 0 0,-2 0 0 0,1 0 1 15,1 0-1-15,-4 0 0 0,0-1 0 0,-2-1 3 16,-2-2 1-16,2-1-1 0,4 1 2 0,2 1 4 16,0-1 1-16,0-1-1 0,0-3 2 0,-2-1 1 0,0-7 2 15,-1 1-1-15,-1 2 1 0,0-4-5 16,0-1 0-16,-2-2 0 0,-2-2 0 0,0-4 4 0,-4-2-1 16,-2-7 1-16,4 6-1 0,-4-6-1 0,6 5 2 15,-6-5-1-15,6 4 1 0,-6-4-7 0,4 4 0 16,-4-4 1-16,0 0 0 0,0 0-6 0,-4-6 2 15</inkml:trace>
  <inkml:trace contextRef="#ctx0" brushRef="#br0" timeOffset="16546.97">18699 5473 853 0,'-2'4'0'0,"2"-4"0"0,2 4 0 0,-2-4 7 0,6 0 1 0,-6 0-1 0,0 0 1 0,0 0-5 0,0 5 2 0,0-5-1 0,0 13 0 0,0-13-6 15,7 22 0-15,-7-22 0 0,10 35 0 0,-8-13-25 16,0 6 0-16,-2 5 0 0,-2-1 0 0,-2 3-1 0,-4 2 1 16,-1 1-1-16,-1 3 1 0,0 2 1 0,0 1 0 15,0-4 0-15,0-1 1 0,0-4 3 0,2-7 2 16,0-2-1-16,-2-4 1 0,0-2 15 0,0-7 1 15,2-4-1-15,2-3 2 0,6-6 3 0,-4 4 0 0,4-4 0 16,-2 0 0-16,2 0 15 0,0 0 2 16,0 0-1-16,0-4 1 0,0 4 29 0,0-4 0 0,0 4 0 15,0-18 0-15,0-1 4 0,0-10 1 16,0 3-1-16,-2 2 1 0,0 2-10 0,0 0 1 0,4-4-1 16,6 0 1-16,6-5-6 0,2 5 0 0,0-6 0 15,-4 3 1-15,-2 1-21 0,0 2 1 0,0 4 0 16,0 0 0-16,0 4-9 0,2 1 1 0,-1 0 0 15,-1 3 0-15,0 1-6 0,-2 0 2 0,0 0-1 16,0 4 1-16,0-1 1 0,-2 1 2 0,2 2 0 16,2 1 0-16,0-3 2 0,0 5 0 0,0-5 0 15,-2 5 0-15,-8 4 7 0,12-7 1 0,-12 7-1 16,12-2 1-16,-12 2-5 0,6-4 2 0,-6 4 0 0,4 6-1 16,-4-6-3-16,4 7 2 0,0-1-2 0,1 7 1 15,5 13-3-15,0 3 0 0,-2 3 0 0,-2-1 1 16,-2-2-3-16,0 5 1 0,0 3 0 0,-2 3 0 0,0-1-1 15,0 2 1-15,-2-1 0 0,-2-1 0 0,-2-4-1 16,0-4-1-16,4-5 1 0,4 0 1 0,4-2-2 16,4-2 0-16,-2-5 0 0,-2-4 1 0,-6-6-1 15,0-5 1-15,-2-2 0 0,6 4 0 0,-6-4-3 16,12 3 2-16,-2-6-1 0,4-7 1 0,4-2-3 0,1-7 1 16,1-3-1-16,-2-2 2 0,-4-4-3 0,0-7 0 15,-2 0 0-15,0-5 1 0,0-5-2 0,-2 3 1 16,-2-3-1-16,-2-3 1 0,-2 4-1 0,-2 0 1 15,-2 1-1-15,-2 3 1 0,-2-1-1 0,-2 2 0 16,2-1 0-16,2-3 0 0,0 3 1 0,0-1-1 16,-2 6 0-16,-2 6 0 0,-2 1 0 0,-2 6 1 0,0 5-1 15,0 4 2-15,2 0-1 0,2 8 0 0,6 5 0 16,-6-13 1-16,6 13-1 0,0-4 1 0,0 4 1 16,-6-5-1-16,6 5-1 0,-10-4 0 0,10 4 1 15,-12 0 0-15,12 0-3 0,-10 0 1 0,10 0-1 16,-4 5 1-16,4-5-2 0,-6 13 1 0</inkml:trace>
  <inkml:trace contextRef="#ctx0" brushRef="#br0" timeOffset="17330.22">19535 5556 1155 0,'-2'4'0'0,"2"-4"0"0,-2 2 0 0,2-2 4 0,0 3 0 0,0-3 0 0,0 0 0 16,0 0 7-16,-4 0 2 0,4 0-1 0,-4 13 0 0,4-13 5 0,-10 23 1 0,10-23 0 15,-17 31 0-15,7-9-7 0,0 4 2 0,2 0-1 16,0 0 0-16,2 1-1 0,0 3 2 0,0-2-1 0,-2 3 1 16,0 0-6-16,0 3 2 0,4-3 0 0,4 0 0 15,4-1-3-15,2-2 1 0,-2-3-1 0,-4 1 1 16,-2-7-2-16,-2-3-1 0,2-3 1 0,2-2 0 15,0-11-1-15,6 8-1 0,-6-8 0 0,4 0 2 0,-4 0-3 16,4 0 1-16,-4 0 1 0,8 0-1 0,-8 0 1 16,10-4 0-16,0 2 0 0,0-2 1 0,2-5-1 15,-2 0 2-15,0-4 0 0,-1 0-1 0,3-4 1 16,0 3 1-16,-2-3-1 0,-2-1 1 0,-2-3 0 16,-2 3 1-16,0-4-2 0,0 0 2 0,0-1-2 15,0-2 0-15,-2 4-1 0,0 7 2 0,-2-5-3 16,-2 2 1-16,2 5-1 0,2-1 2 0,2 7-3 15,0-1 1-15,-4 7-1 0,4-6 2 0,-4 6-2 0,2-9 0 16,-2 9 1-16,0 0 0 0,0 0-2 0,0-4 2 16,0 4-2-16,0-3 1 0,0 3 0 0,0-2 0 15,0 2 0-15,0 5 1 0,0-5 0 0,6 8 1 16,-2 1-1-16,-2 4 2 0,-2 11 0 0,-2 5 2 0,2 3 0 16,2-1 0-16,2 4 2 0,0 0 1 0,0-3 1 15,0-7-1-15,0-2-1 0,0-7 0 0,2-1 0 16,0-2 0-16,0-4-3 0,0-2 1 0,-6-7 0 15,7 4 0-15,-7-4-5 0,4 6 1 0,-4-6 1 16,10-6-1-16,-2 2-3 0,2-5 2 0</inkml:trace>
  <inkml:trace contextRef="#ctx0" brushRef="#br0" timeOffset="18197.27">19933 5658 1243 0,'4'13'0'0,"-4"-13"0"0,10 26 0 0,-10-26 7 0,8 9-1 0,-8-9 1 0,6 5 1 0,-6-5-2 16,6 13-1-16,-6-13 1 0,4 8-1 0,-4-8 13 0,0 0 1 15,0 0 0-15,0-4 1 0,0 4-5 0,0-4 2 16,0 4 0-16,8-18 0 0,-1-4 1 0,1-8 1 15,-2 4-1-15,0 2 1 0,-2 4 0 0,0 1 0 16,-2 1 0-16,-2 1 1 0,-4 3-4 0,-2 1 0 16,0 0-1-16,-2 0 2 0,0 0-7 0,1 4 2 15,1 1-1-15,2 3 0 0,4 5-2 16,0-8 1-16,0 8 0 0,0-5 0 0,0 5-2 0,-2-4 0 16,2 4 0-16,0 0 1 0,0 0-4 0,0 0 2 15,0 0-1-15,-4 8 1 0,0 1-2 0,0 4 1 16,-2 1-1-16,-2 9 1 0,2 6-3 0,0 3 1 0,2-1-1 15,4 2 2-15,2-1-3 0,2-1 0 0,2 0 0 16,0 4 1-16,0 4-2 0,0-4 1 0,2 2-1 16,2-4 1-16,1 2-1 0,1-3 2 0,-2-1-2 15,0-1 1-15,-4-3 0 0,-2-1 0 0,4-4 1 16,2 1 0-16,8-7-1 0,4-3 2 0,0 2-1 16,-4-2 0-16,-2-8 4 0,-3 3 0 0,1-5 0 0,-2-3-1 15,-4 0 2-15,0 0 0 0,2-3 0 0,6-5 1 16,4 3-1-16,2-4 1 0,-2-4 0 0,-4-6 0 15,-3 3-4-15,-1-10 2 0,2 2-1 0,2-2 0 16,2 0 0-16,2 0 1 0,-2-5-2 0,-2-4 2 0,-2 0 0 16,-4-6 0-16,-1 2-1 0,1 1 1 0,0 1 0 15,0-2 1-15,0-2-2 0,0 2 2 0,0 1-1 16,0 1 0-16,-2 2-1 0,0 0 1 16,-2 0-2-16,-2 0-1 0,0 1 1 0,-2 7-1 15,0 4-2-15,0 1 1 0,-2 4-1 0,-2 1 0 0,0 8-2 0,-2 0 0 16,4 9 0-16,-6-8 0 0,6 8-1 15,0-3 1-15,0 3 0 0,-4-2 0 0,4 2-1 0,-4-4 0 16,4 4 0-16,-4 0 1 0,4 0-2 0,-4-4 1 16,4 4 0-16,-10 0 1 0,2 0-1 0,0 4 0 15,-2 2 0-15,-2 5 0 0,2 2 0 0,0 5-1 16,1 4 1-16,1 4 1 0,2 0-1 0,0 5 0 16,0 4 0-16,0-3 1 0,2 3-1 0,2 0 1 0,2 0-1 15,-2-4 1-15,0 1-1 0,0 3 1 0,2-4 0 16,2 2 0-16,2 1-2 0,-2-1 2 0,2 2 0 15,0-4 0-15,2 1 0 0,2-6 0 0,0 5 0 16,-1-1 0-16,3-3 0 0,2 3 0 0,-2-3 0 16,0-1 0-16,0-4 0 0,-2 1 2 0,0-7-1 15,0 3 0-15,-2-6 2 0,0 1 1 0,0-3-1 16,-2-1 0-16,0-5 2 0,0-1 0 0,-4-4 0 16,6 5 1-16,-6-5-3 0,4 4 0 0,-4-4 1 15,4 4-1-15,-4-4-2 0,0 0 1 0,0 0-1 0,0 0 2 16,0 0-3-16,-4-4 0 0,4 4 0 15,-12-18 1-15,-2 1-2 0,-4-5 0 0</inkml:trace>
  <inkml:trace contextRef="#ctx0" brushRef="#br0" timeOffset="18831.37">18540 5222 1293 0,'0'0'0'0,"0"0"0"0,0 0 0 0,0 0 8 0,0 4 0 0,0-4 0 0,0 5 0 0,0-5 2 0,0 4 1 0,0-4 0 0,0 4 1 0,0-4-12 16,0 5 0-16,0-5 0 0,-4 13 0 15,4-13-8-15,-6 28 1 0,6-28 0 0,-4 29 1 16,4-29-17-16,-6 30 1 0,6-30-1 0,-6 33 2 0,6-33-14 15,-4 33 0-15,4-10 1 0,0-1-1 0,0 4 2 16,0 5 1-16,0 4-1 0,0-4 2 16,0 1 16-16,-2 3 0 0,2 0 1 0,2 0 0 0,2 4 13 0,0 1 1 15,0 1-1-15,2-2 1 0,4 1 4 0,0 3 0 16,-1-6 1-16,1 0-1 0,2-2 14 0,2-2 1 16,0 0 0-16,0-5 0 0,0 1 7 0,0-6 1 15,0 1 0-15,0-2 0 0,0 0 1 0,-2-2 1 0,-1 2-1 16,1-3 1-16,2 3-5 0,2 4 1 15,0-6-1-15,-2 0 1 0,2 1-9 0,0-7 0 0,0 3 1 16,0-4 0-16,-2 0-14 0,-1-4 2 0</inkml:trace>
  <inkml:trace contextRef="#ctx0" brushRef="#br0" timeOffset="19497.21">20746 5045 1080 0,'4'9'0'0,"-4"-9"0"0,2 19 0 0,-2-19 1 0,-4 13 0 0,4-13 1 0,8 22 0 0,-8-22 2 0,25 29 1 0,-9-10-1 15,-2 3 2-15,0 0-5 0,0 0 0 0,0 0 0 16,0-1 1-16,0 1-3 0,-2 0 1 0,0 0 0 15,-2 2 0-15,0 2-2 0,-1 3 1 0,1-1-1 0,0 2 1 16,0 1-1-16,0 4 1 0,0-4 0 0,-2 5 0 16,-2-1 0-16,-2 0 1 0,0 0-1 15,-2 4 1-15,0 1 0 0,-2 4 0 0,-2-3 0 0,0-2 1 16,-2 3 6-16,0 1-1 0,2-4 1 0,0-1 0 16,-2-3 11-16,2-3 0 0,0-1 0 0,-2-1 1 15,0-3 9-15,0 3 1 0,0-2-1 0,-2 1 1 0,0-5-2 16,-2 0 1-16,0-2-1 0,2-3 1 15,1-3-4-15,-1-3-1 0,2-2 1 0,2-1 1 0,0-3-7 16,0-3 0-16,2-4 0 0,-4 3 0 0,4-3-5 16,-4 6 2-16,4-6-1 0,-4 4 1 0,4-4-10 15,0 0 1-15,0 0 0 0,-2 0-1 0,2 0-5 0,0-4 0 16</inkml:trace>
  <inkml:trace contextRef="#ctx0" brushRef="#br0" timeOffset="20017.68">21326 5737 1269 0,'2'0'0'0,"-2"0"0"0,4 4 0 0,-4-4 0 0,2 4 0 0,-2-4 0 0,0 5 1 0,0-5 0 16,2 0 1-16,-2 0-1 0,8-4 2 0,-8 4 1 0,8 0 2 15,-8 0-1-15,12-1 1 0,-12 1-2 0,32-4 2 16,-32 4 0-16,33-4-1 0,-33 4 3 0,26-16 0 15,-26 16 0-15,22-13 0 0,-22 13 2 0,20-6 0 16,-20 6 0-16,20-5 0 0,-20 5-3 0,20-13 1 0,-20 13-2 16,20-10 2-16,-20 10-1 0,19-11 1 0,-19 11-1 15,18-9 0-15,-18 9 0 0,10-2 1 0,-10 2 0 16,14-3 0-16,-14 3-2 0,20-4 1 0,-20 4 0 16,14-6 0-16,-14 6-5 0,10-3 1 0</inkml:trace>
  <inkml:trace contextRef="#ctx0" brushRef="#br0" timeOffset="20347.11">21483 5997 1080 0,'-2'8'0'0,"2"-8"0"0,0 5 0 0,0-5 9 15,2-1 0-15,-2 1 0 0,4-4 1 0,-4 4 1 16,4 0 1-16,-4 0-1 0,2 0 1 0,-2 0 2 0,0 0-1 16,0 0 1-16,8-4 0 0,-8 4-6 0,22-5 1 15,-22 5-1-15,28-8 1 0,-28 8-4 0,27-9 1 16,-27 9 0-16,22-13-1 0,-22 13-4 0,18-13 1 15,-18 13-1-15,28-16 0 0,-8 4-1 0,4 1 0 16,-4 0 0-16,-4-5 0 0,-7 3-1 0,-1 4 1 16</inkml:trace>
  <inkml:trace contextRef="#ctx0" brushRef="#br0" timeOffset="45600.62">22201 5331 162 0,'5'9'0'0,"-5"-9"0"0,4 19 0 0,-4-19 10 0,-7 13 2 0,7-13-1 0,-4 16 0 15,4-16 9-15,-2 13 0 0,2-13 1 0,0 9 0 16,0-9 16-16,-2 6 0 0,2-6 0 0,0 0 1 16,0 0-9-16,0 0 1 0,0 0-1 0,0-4 1 15,0 4-10-15,8-2 2 0,-8 2-2 0,21-16 1 0,-21 16-5 16,30-35 1-16,-14 16-2 0,-4-3 2 16,0 6-2-16,-2-3-1 0,4-3 1 0,2 0-1 15,2 0 6-15,-1-2 0 0,-1 0 0 0,-2 1 0 0,0 1-11 16,0 0 1-16,2 2 0 0,0 1 0 0,-4-3 11 15,0 4-1-15,-2-4 0 0,0 5 0 0,0-1 3 0,-1 1 0 16,3 4 1-16,2-4-1 0,2 6-2 0,0 0-1 16,-2 6 0-16,-2-3 0 0,-12 8-1 0,10-2 1 15,-10 2 0-15,4 0 0 0,-4 0-11 0,4 0 0 16,-4 0 0-16,6 0 1 0,-6 0-6 0,8 10 2 16,-4-5-1-16,0 6 1 0,0 0-1 0,0 2-1 15,-2 8 1-15,-2-3-1 0,-2 4 1 0,-2 0-1 0,0 1 0 16,2 2 2-16,2 1-1 0,0 0-1 0,-2 2 1 15,-4 1 0-15,-4 3 2 0,-4 3 1 0,2-4 0 16,0 1-1-16,0-3 1 0,0 2 1 0,0 5-1 16,-2-1 1-16,0 0 3 0,-1 0 1 0,1-4-1 15,2 0 2-15,2 1-1 0,0-1 1 0,0-1-1 16,0-3 1-16,2 3-2 0,2-4 0 0,0-4 1 16,-2 4-1-16,2-4-1 0,0 0 0 0,0 0 1 15,2-3 0-15,2-3-2 0,2-1 0 0,-2 2 0 16,0-8 1-16,0-2 1 0,2-1-1 0,0-6 0 15,0 13 0-15,0-13 1 0,6 5 0 0,-6-5-1 0,8 4 1 16,-8-4-1-16,14 4-1 0,-4-2 0 0,4-1 0 16,2-1-1-16,2-1 1 0,4-1-1 0,0-6 1 15,3-1-2-15,5 0 0 0,0-4 0 0,-2 4 1 0,-2-4 0 16,-4 0-1-16,-1 4 1 0,1-1 2 0,0 3-2 16,0 2 0-16,-2-5-1 0,0 1 3 0,-2 0-2 15,-2 1 0-15,-1 1 0 0,-3 5 1 0,-2 2-1 16,-4 0 0-16,-6 0 0 0,8 0 1 0,-8 0 3 0,6-3 2 15,-6 3-2-15,4 0 2 0,-4 0-2 0,4 0 2 16,-4 0-1-16,4-4 1 0,-4 4 0 0,4-2-1 16,-4 2 1-16,2-4-1 0,-2 4-6 0,0-5 0 15</inkml:trace>
  <inkml:trace contextRef="#ctx0" brushRef="#br0" timeOffset="46763.56">22882 5169 12 0,'2'1'0'0,"-2"-1"0"0,12 8 0 0,-12-8 123 0,10 5 2 0,-10-5-2 0,6 4 2 0,-6-4-105 16,4 4 1-16,-4-4 1 0,4 3-1 0,-4-3-8 0,0 2 1 16,0-2-1-16,0 0 1 0,0 0-7 0,0 0-1 15,0 0 1-15,6-3 1 0,-6 3-6 0,14-6 0 16,-14 6 1-16,18-18-1 0,-18 18 0 0,28-35 2 16,-17 12-2-16,-1 7 1 0,0 1 8 0,0-2 2 0,2-1-2 15,0 1 1-15,2-1 13 0,4-4 1 0,-2 1-2 16,0 3 2-16,0 1 9 0,0 3 0 15,-1-3 0-15,3 2-1 0,2 2-3 0,0 2-1 0,0 2 0 16,-2 0 2-16,0-1-8 0,0 1 2 0,0 2 0 16,-1 5 0-16,1-2-5 0,0 4 2 0,-2 0-1 15,-4 0 1-15,-4 4-8 0,-2 2 2 0,-6-6 0 16,12 12 0-16,-8 1-5 0,-2-3 0 0,0 6 1 16,0 3 0-16,-2 8 1 0,-2 7-1 0,-2 1 1 15,2 0-1-15,-4-4-2 0,-2 4 2 0,0-3-1 16,-2 3 0-16,-2-4-3 0,0-1 1 0,-2-3 1 15,0 3-1-15,0-2 1 0,1-3 1 0,-1-2-1 16,2-1 2-16,2-4 2 0,0-1 2 0,0-3 0 0,0-1 0 16,2 0-1-16,2-2-1 0,2-1 1 15,2-5 1-15,2-5 0 0,-4 4 0 0,4-4-1 0,-4 4 2 16,4-4-2-16,-2 5 0 0,2-5 0 0,0 0 0 0,0 0-2 16,0 0-1-16,0 0 1 0,0 0-1 0,0 0-2 15,0 0 2-15,0 0-1 0,0-5 0 0,0 5-1 16,0-13 0-16,4 2 0 0,4-4 0 0,4-7-1 15,2 1 0-15,2 1 1 0,0 0-1 0,-2 1-1 0,2 1 1 16,-1 1 0-16,1-3 0 0,0 5-2 16,0-1 1-16,-2 1-1 0,-2 2 1 0,-2 0 1 0,0 0 1 15,-2 0-1-15,4-2 1 0,2 4 2 0,0 6 0 16,-1-3-1-16,-3 3 2 0,0-1 0 0,-2 3 1 16,-8 3 0-16,12 0-1 0,-12 0-4 0,12-4 2 15,-4 4-1-15,0 0 0 0,0 0-3 0,0 4 0 16,0-1 0-16,2 6-1 0,2 4-4 0,-2-3 0 15,-2 3-1-15,-2 5 2 0,0 0-4 0,-2 3 1 16,-3 1-1-16,1 0 1 0,-2 0-1 0,-2 4 0 0,1-2 0 16,-3 2 0-16,2 0 0 0,0 0 0 0,-2-4 0 15,-2 2 0-15,0 2 0 0,0 3 0 0,0-7 0 16,0 4 0-16,0-4-1 0,0 0 1 0,-2-3 0 16,0 1 0-16,0-1 0 0,-2-1 0 0,-2-1 0 15,0-4 0-15,0 0 0 0,0-2 1 0,0 0-1 16,1 0 1-16,1 0 0 0,0 0 1 0,-2 0-1 15,-2 0 2-15,0 0 0 0,-2-2 0 0,2 1 1 0,2-5-1 16,12-5 1-16,-10 8 0 0,10-8-1 0,-10 0 2 16,2 0-3-16,0 0 1 0,-2-4 0 0,-1 2 0 15,-1-2-1-15,0 1 1 0,2-1-1 0,2 2 0 0,8 2 0 16,-6-4 1-16,6 4-1 0,0-5 1 0,0 5-2 16,-2-4 2-16,2 4-1 15,0-4 0-15,0 4-1 0,0-3 1 0,0 3 1 0,6-6-1 16,-6 6-1-16,14-13 1 0,-6 6 0 0,0 1 1 0,0 1-1 15,1 1 0-15,5-1 0 0,0 3 1 0,0 0 0 16,0 2 2-16,-2-4-1 0,-2 4 1 0,0 0-3 16,-2 0 1-16,-8 0 1 0,8-5-1 0,-8 5-2 15,4-4 0-15,-4 4 0 0,10-4 0 0,-2-1-2 0,0 1 1 16,0-5-1-16,2 0 1 0,1-4-5 0,-1-4-1 16</inkml:trace>
  <inkml:trace contextRef="#ctx0" brushRef="#br0" timeOffset="47269.7">24283 4602 1646 0,'0'0'0'0,"0"0"0"0,4 0 0 0,-4 0 2 0,4 0 0 0,-4 0 0 0,4 0 1 0,-4 0-2 0,4 0 0 0,-4 0 0 0,8 7 0 16,-8-7-1-16,8 10 0 0,-8-10 0 0,10 18 0 0,-10-18-5 15,22 35 0-15,-12-13 1 0,-2 0-1 0,0 4-5 16,-2-4 0-16,0 4 0 0,0 2 0 0,-2 1-5 16,0 3 2-16,0-3-2 0,-2-1 2 0,2 7 4 15,0 0 1-15,0 0 0 0,0-3 0 0,0 3 7 0,1-4 0 16,1 4 0-16,-2 4 0 0,-2-4 4 16,0 4 0-16,2 1 1 0,0-3-1 0,0 2 22 0,2 0-1 15,2-4 1-15,-2-4 0 0,-2-1 15 0,0-3 1 16,2-1-1-16,0-4 0 0,0-3 1 0,-2-1 0 15,-2-1 0-15,0 0 0 0,0-3-9 0,-2-1 0 0,2-2 1 16,0-1-1-16,-2-10-8 0,4 5-1 0,-4-5 1 16,0 4 1-16,0-4-19 0,0 0 2 0,0 0-1 15,0 0 1-15,0 0-7 0,0 0 1 0,0 0-1 16,0 0 2-16,0 0-5 0,-4-4 2 0</inkml:trace>
  <inkml:trace contextRef="#ctx0" brushRef="#br0" timeOffset="47680.06">24077 5182 1419 0,'2'1'0'0,"-2"-1"0"0,4 4 0 0,-4-4 9 0,2 4 0 0,-2-4 0 0,0 3 0 0,0-3 8 0,0 6 1 0,0-6 0 0,8 0 0 0,-8 0 0 15,15 0 0-15,-15 0 0 0,28 0 1 0,-2 0-10 0,6 0 1 16,0 0 0-16,-4-4 0 0,-1 1-3 0,-1-3 0 16,-2 1 0-16,-2 1 1 0,-2-2-2 0,0 4-1 15,0 1 1-15,-1-3 0 0,1 0 4 0,0 2 0 16,0-1 0-16,2-5 0 0,2 3 2 0,2-1 1 15,-1 3-1-15,-1 3 1 0,-2-4 1 0,0 0-1 0,-2 2 1 16,0-1 0-16,0-1 8 0,0 2 0 16,-3 0-1-16,-1 0 2 0,-4 4 1 0,-4 0 0 0,0 0 1 15,-2 2 0-15,-6-4 0 0,12 0 1 0,-12 0 0 16,10 0 1-16,-10 0-5 0,4-4 2 0,-4 4-2 16,4 0 2-16,-4 0-8 0,0 0 0 0,0 0 0 15,0 0 1-15,0 0-7 0,0-2 1 0,0 2 1 16,-2-4-1-16,-2-5-6 0,0 0 2 0</inkml:trace>
  <inkml:trace contextRef="#ctx0" brushRef="#br0" timeOffset="50013.78">25088 4812 815 0,'0'0'0'0,"0"0"0"0,6 0 0 0,-6 0 1 0,14-3 2 0,-14 3-2 0,12-10 1 0,-12 10 9 0,18-22 1 16,-18 22-1-16,14-22 0 0,-14 22-5 0,6-13-1 16,-6 13 1-16,16-16 1 0,-16 16-9 0,30-24 2 15,-30 24 0-15,35-26 0 0,-35 26-5 0,32-21 0 16,-32 21 0-16,24-11 0 0,-24 11-5 0,12-7 0 16,-12 7 0-16,6-4 0 0,-6 4-13 0,4-2 1 0,-4 2-1 15,4 0 2-15,-4 0 18 0,4 0-1 0,-4 0 1 16,4 10 0-16,-4-10 3 0,8 13 0 0,-8-13 0 15,8 31 0-15,-4-5 10 0,-2 2 1 0,0 3-1 16,-2 2 1-16,-4-5 19 0,-2 1-1 0,-2 3 0 16,0-5 1-16,0 7 4 0,0 1 1 0,0-8-1 15,0-1 1-15,0-4-11 0,0 1 0 0,-2-1 1 16,-2-6 0-16,0 3-6 0,-2-3 1 0,1-1 0 0,1-2 0 16,4-7-3-16,0 1 0 0,0-7 0 0,2 4 0 15,6-4-3-15,-8 0 2 0,8 0-1 16,-8 0 0-16,8 0-2 0,-8 0 0 0,8 0 0 0,-4 0 0 15,4 0 4-15,-4-4 0 0,4 4 0 0,-4-4 0 16,4 4 0-16,-4-3 1 0,4 3 0 0,2-10 0 16,2 1 0-16,0 0 0 0,2-6 0 0,4 0 1 15,4 1-4-15,2-5 0 0,0 6 0 0,-3 0 1 0,3 0-5 16,2 0 1-16,0 8 0 0,-2-2 0 0,-2-3-2 16,-2 5 1-16,-2 1-1 0,2 4 2 0,2 0-5 15,0 0 2-15,-1 0 0 0,-1 0 0 0,0 0-4 0,0 4-1 16,0 1 1-16,-2 1 0 0,0 1-1 0,-2-1-1 15,-2 5 0-15,0 4 1 0,0 1-3 0,-2 3 1 16,-2-3 0-16,0 3 1 0,0 3-2 0,-2 0 0 16,-2-2 0-16,-2 1 0 0,-4-1-1 0,-2-3 1 15,0 1-1-15,0 1 1 0,2-1-1 0,2-1 0 16,-2-1 0-16,-4-1 2 0,-4 2-2 0,-1-1 1 16,-1-1-1-16,0-2 1 0,2-4 0 0,2 0 0 15,2 1 0-15,2 1 0 0,0-6 4 0,0 1-1 0,-2 1 1 16,-2-3-1-16,-5-2 2 0,-5 1 1 0,4 1-2 15,6 0 2-15,4-4-1 0,4 2 0 0,6-2 1 16,-6 0 0-16,6 0-1 0,-4-2 2 0,4 2-1 16,-4-4 1-16,4 4 0 0,-4-6 1 0,4 6 0 15,-4-7 0-15,2 0-3 0,0-4 1 0,0-2 0 16,2 0 0-16,2-6-6 0,2 3 1 0,0-3 0 0,0 3 0 16,4-3-2-16,4-3 0 0</inkml:trace>
  <inkml:trace contextRef="#ctx0" brushRef="#br0" timeOffset="50781.19">25752 4609 1632 0,'2'2'0'0,"-2"-2"0"0,-2 4 0 0,2-4-1 0,-6 4 1 0,6-4-1 0,-2 0 1 0,2 0-2 0,-2 5 1 0,2-5-2 15,-4 17 2-15,4-17 0 0,2 14 1 0,-2-14-1 16,2 34 1-16,-2-16-4 0,-2 4-1 0,2 0 1 15,2-5 0-15,2 1-4 0,2 1 2 0,0 1-2 16,-4-5 1-16,-4 5-4 0,-2-1 0 0,-2-3-1 16,0-1 1-16,0 2-3 0,0-2 0 0,0-3 0 15,2 0 0-15,4-12-1 0,-4 9 1 0,4-9-1 16,-4 2 2-16,4-2 8 0,-2 3 2 0,2-3-2 16,0 4 2-16,0-4 3 0,0 4 0 0,0-4 0 15,6 5 0-15,-6-5 5 0,8 0 0 0,-8 0 1 16,8-5-1-16,-8 5 9 0,8-11 0 0,-2 5 0 15,4-3 1-15,2 1 0 0,-2-1 2 0,0 0 0 0,0 3 0 16,2-1-7-16,0 3 1 0,-2-1 0 0,0 1 1 0,0 2-7 16,-3 2 1-16,-7 0-1 0,14 0 1 0,-6 2-2 15,-2 6 1-15,2-3-1 0,2 8 2 0,0 0 1 16,-2 4 0-16,-2 1-1 0,-2 4 1 0,-2-3-1 16,0 1-1-16,-2 2 1 0,-2 2-1 0,2-2 0 15,0 0-1-15,-2-1 1 0,-2 1 0 0,-2-6-1 0,0 3 0 16,-2-1 0-16,0-1 0 0,0 0 0 15,-2 1 0-15,0-3 1 0,0 1-1 0,2-6-2 0,5-3 2 16,3-7-1-16,-6 11 0 0,6-11 0 0,-8 11-1 16,8-11 0-16,-16 9 1 0,4-5 0 0,-2 2 0 15,2-1 0-15,4-1 1 0,8-4 0 0,-10-2 1 16,10 2-1-16,-10-4 2 0,2 4-2 0,-2-3 2 0,0-1 0 16,-2 0-1-16,2-1 1 0,0-4 1 15,1 1-2-15,3 3 2 0,6 5-3 0,-8-13 2 0,8 13 0 16,-6-10-1-16,6 10 0 0,-4-3-1 0,4 3 1 15,-2-4 0-15,2 4 1 0,0-2 0 0,0 2-1 16,2-3 1-16,-2 3-2 0,12-6 1 0,-12 6-1 16,12-4 1-16,-3-1-2 0,3 1 2 0,2 0-2 15,2 1 1-15,2 1-1 0,0-6-1 0,-2 3 0 16,-2-4 2-16,2 1-3 0,0 3 1 0,-2-4 0 16,-3 1 0-16,1-5-2 0,-2 4 0 0,0-4 0 0,-2 4 0 15,-2 0-9-15,0-1 0 0</inkml:trace>
  <inkml:trace contextRef="#ctx0" brushRef="#br0" timeOffset="51047.95">25673 4491 1192 0,'2'0'0'0,"-2"0"0"0,6-4 0 0,-6 4 3 0,8-3-1 0,-8 3 0 0,25-11 1 0,-3 0 0 0,4 0 0 16,-2-2 0-16,-4 3 1 0,0 3-4 0,-2-2 0 0,-1 0 0 15,1 1 1-15,0 3-7 0,0-5 1 16</inkml:trace>
  <inkml:trace contextRef="#ctx0" brushRef="#br0" timeOffset="51431.14">26080 5041 1394 0,'0'4'0'0,"0"-4"0"0,-2 2 0 0,2-2 6 0,-2 0 1 15,2 0-1-15,4 0 1 0,-4 0 15 16,0 7 0-16,0-7 0 0,2 15 1 0,-2-15-7 0,14 33 0 16,-6-14 0-16,-2 3 1 0,2 4-16 0,4-1 0 15,-2-1 0-15,-2-3 0 0,-4 1-2 0,-2 0 0 16,0-3 0-16,0-1 1 0,0 2-10 16,0 2 1-16,0-7 0 0,0-2 0 0,-2-4-17 0,0-1 2 15,0-8-2-15,0 3 1 0,0-3-6 0,0 6-1 16,0-6 1-16,0 4 0 0,0-4-1 0,0 0-1 15</inkml:trace>
  <inkml:trace contextRef="#ctx0" brushRef="#br0" timeOffset="52064.54">26269 4500 1143 0,'-2'8'0'0,"2"-8"0"0,2 18 0 0,-2-18-4 15,2 15 0-15,-2-15 0 0,0 30 0 16,-2-8 1-16,-2-4 1 0,4 8-1 0,0-4 1 15,0 0 1-15,2 4 0 0,2-4 0 0,0 0 0 0,0-1-3 16,0-3 2-16,0-3 0 0,0-2 0 0,2-4-1 16,0-2 2-16,-6-7-1 0,8 4 1 0,-8-4-5 15,4 6 2-15,-4-6-2 0,4 0 2 0,-4 0-1 0,2 0 1 16,-2 0-1-16,0 0 1 0,0 0 0 0,2 0 2 16,-2 0-1-16,9 0 1 0,-1-4 2 0,0 2 1 15,2 2-1-15,6-4 1 0,4 4 16 0,6-3 1 16,-4 3-2-16,-4 3 2 0,-6 1 9 0,-4 5 1 15,-2-3-1-15,1 1 1 0,1-1-1 0,0-2 0 0,0 5 0 16,-2-4 0-16,2 3-6 0,0 1 2 0,-2 4-1 16,-2-4 1-16,0-2-9 0,-2 3 1 0,0 3-1 15,0 0 2-15,0 1-5 0,-2-1 1 0,0 0-1 16,-2 0 0-16,0-4 0 0,0 4 0 0,-2-4 1 16,0 1-1-16,0-1-1 0,0-2 0 0,4-7 0 15,-10 13 1-15,2-4 0 0,0 1-1 0,0-3 0 16,0-1 0-16,-1-1 0 0,-1 3 1 0,0-7 0 15,2 3 1-15,8-4-1 0,-8 4 0 0,8-4 0 16,-12 3 2-16,12-3 1 0,-12 0 1 0,12 0-1 0,-12 0 2 16,12 0-2-16,-14 0-1 0,14 0 1 15,-10-3-1-15,10 3-4 0,-2 0 1 0,2 0 0 0,-4 0 0 16,4 0-2-16,-2 0 0 0,2 0 0 0,0 0 1 0,0 0-2 16,0-6-1-16,0 6 1 0,8-3 1 0,0 3-4 15,0-4 2-15,0-2 0 0,2-3-1 0,4 2 1 16,2-6-1-16,-2 4 1 0,-2-4 0 0,-3 3-4 15,-1-3 1-15</inkml:trace>
  <inkml:trace contextRef="#ctx0" brushRef="#br0" timeOffset="52331.26">26360 4460 1507 0,'2'0'0'0,"-2"0"0"0,6 0 0 0,-6 0 16 0,0 2 2 0,0-2 0 0,2 0 0 0,-2 0 11 0,8-2 2 0,-8 2-1 16,18-4 0-16,-18 4-12 0,40-9 1 0,-16 1 0 15,0 3 1-15,-1-4-15 0,1-4 1 0,-2 4-1 0,-2-4 1 16,-2 3-5-16,-2-3 1 0</inkml:trace>
  <inkml:trace contextRef="#ctx0" brushRef="#br0" timeOffset="53881.29">18311 8307 1117 0,'-2'0'0'0,"2"0"0"0,4 0 0 0,-4 0 22 0,4 0-1 0,-4 0 0 0,4-2 2 0,-4 2 21 0,2-2 1 0,-2 2 0 0,0-9 0 0,0 9-15 0,2-19 2 0,2 3-2 16,2-6 2-16,2-4-21 0,-2 0 0 0,0 0 0 15,-2 4 0-15,0 3-5 0,0 5 1 0,0 3-2 16,2-4 2-16,4 2-5 0,-1 0 1 0,1 0-1 16,-2 0 1-16,-2-2-2 0,0 4 1 15,2 2-1-15,0 3 0 0,0-1-1 0,2 2 1 0,0-5-1 16,0 7 1-16,-2-3-1 0,0 4 1 0,2 0-1 15,2 2 1-15,2-3 0 0,2 3 2 0,1 3-2 16,3-1 1-16,2 6 1 0,0-3 1 0,0 4-1 16,0 2 2-16,0 2-1 0,-1 6 2 0,-1-3-1 15,-2 7 1-15,-4 4 0 0,-2-1 0 0,-2 6 1 0,0 3 0 16,-2 0 2-16,-2 5 1 0,0 3-1 0,-2-6 1 16,0 1 2-16,-2 1 1 0,-2 0-1 0,-2 2 0 15,-2-1 2-15,-2 3 0 0,0 1 1 0,0-3-1 0,0 1 1 16,0-1 0-16,-2-1-1 0,-2-1 1 0,0-4-3 15,-2 0 2-15,-2-3-1 0,-2-5 1 0,1-1-3 16,-1 0 1-16,0-4-1 0,-2-2 2 0,0-5-4 16,-2 2 1-16,-2-6-1 0,2 0 1 0,2-2-3 15,1-5-1-15,-1 1 1 0,4-5 1 0,6 0-2 0,4 0 0 16,4 0 0-16,-10 0 1 0,2-3-5 16,0 1 0-16,0-2 0 0,-2 0 2 0,-2-1-3 15,-2-4 0-15,2-1 0 0,2-1 0 0,2 2-1 0,2 0 1 16,3-4 0-16,-1-4 1 0,-2 3-1 0,2-7 0 15,4 7 0-15,0-3 1 0,2 4-1 0,4 0 2 16,2 0-1-16,-1 2 0 0,1-2 0 0,0 6 1 16,2 1-1-16,2-7 1 0,2 0 0 0,2 0 1 0,2 4-1 15,2 0 2-15,4 3-3 0,1 3 1 0,1-1 0 16,-2 0 0-16,0 4 1 0,0 0 2 0,2 0-1 16,0 4 0-16,-1 2 3 0,1 1 0 0,0 2 0 15,0-1 0-15,0 5 2 0,0 1 0 0,-5-1 0 16,-3-4 0-16,-6 4-2 0,0-5 0 0,-4 1 0 15,0 0 0-15,-8-9-5 0,10 6 0 0,-10-6 0 16,8 7 1-16,-8-7-4 0,8 6 1 0,-8-6 0 16,6 0 0-16,-6 0-1 0,8 0 0 0,-8 0 0 15,8-8 0-15,-4 1-4 0,0 0 0 0,0-10 1 16,2-2 0-16,2-3-15 0,2-4 1 0</inkml:trace>
  <inkml:trace contextRef="#ctx0" brushRef="#br0" timeOffset="54697.15">19015 8176 1306 0,'-2'-4'0'0,"2"4"0"0,0 4 0 0,0-4 5 0,-2 5 2 0,2-5-1 0,0 2 0 0,0-2 5 0,0 0-1 16,0 0 0-16,0 0 0 0,0 0 3 0,0 0 1 0,0 0-1 15,2-4 1-15,-2 4-8 0,14-13 2 16,-14 13 0-16,27-33 0 0,-7 13-1 0,2 0 1 0,-2 1-2 16,-2 1 2-16,-4 5-4 0,-2 2 0 0,0 1-1 15,0 1 2-15,1 0-4 0,3 2 1 0,-2 1 0 16,-2 0 1-16,0 3-3 0,0-3 0 0,0 4 0 15,0 1 1-15,0 1 0 0,-2 0 1 0,2 0-1 16,0 3 2-16,-2 6 3 0,1 1 1 0,1 4 0 16,-2 7 0-16,-2 5 5 0,0 5 0 0,-4-3 1 15,-2 5-1-15,0 0 1 0,-4 0 2 0,-2 1 0 16,-2-1-1-16,0 2-3 0,-2-4 2 0,0 1-1 0,0-3 0 16,0-5-4-16,1-2 1 0,-1-1 0 0,0-5 0 15,0-1-3-15,0-2 1 0,0-6-2 0,2 1 2 0,6-8-2 16,-6 7 2-16,6-7-1 0,-6 4 1 0,6-4-2 15,-2 0 1-15,2 0-1 0,-2 0 2 0,2 0-1 16,-4 0 0-16,4 0 1 0,-4 0 0 0,4 0-1 16,-4-4 0-16,4 4 0 0,-4-15 1 15,2 8-2-15,0-6 1 0,2-2-1 0,4-1 1 0,4-6-1 0,4 1 0 16,0 3 1-16,-2 1-1 0,0-1 1 16,0 1 1-16,2 2-2 0,1 1 2 0,3-1 0 0,0 0 1 15,-2-3 0-15,2 5-1 0,0 0 5 16,0 0 0-16,0 0 0 0,0 5 1 0,4 3 0 0,-1 1 2 15,3 2-1-15,2 2 1 0,4-3-7 0,2-1 1 16,-4 2-1-16,-5 4 1 0,-3 2-2 0,-2 1 1 16,0 3 0-16,-2 1 1 0,-2 4-1 0,-4-4 0 15,-2 4 0-15,2 5 1 0,2 5 0 0,2 2 0 0,-2 1 0 16,-2 0 1-16,-2-4-6 0,0 0 2 0,-2 1-1 16,-3-1 1-16,-2 0-3 0,-5-4 1 0,0 1-1 15,2 1 0-15,2-3-1 0,-2 1 0 0,-2 1 0 16,-2-3 0-16,-2 1-1 0,-2-2 1 0,0 1-1 15,-2-3 1-15,-2 2-2 0,-2 1 1 0,0-3 0 16,2-2 0-16,7 2-1 0,-1-2 1 0,0-1-1 16,0-1 1-16,10-9 1 0,-10 9 0 0,10-9-1 15,-10 8 1-15,2-3 2 0,0-1-1 0,0-2 0 16,0 1 1-16,0 1 0 0,0 0 1 0,0 1-1 0,2-5 2 16,6 0 1-16,-6 4 0 0,6-4 0 0,-8 4 1 15,8-4 0-15,-4 1 0 0,4-1 0 0,-4 0-1 16,4 0-2-16,-2 0-1 0,2 0 1 0,-4 0 0 15,4 0-2-15,-4 0-1 0,4 0 0 0,-4 0 0 16,4 0-2-16,-4 0 0 0</inkml:trace>
  <inkml:trace contextRef="#ctx0" brushRef="#br0" timeOffset="56113.73">18768 9599 853 0,'-2'2'0'0,"2"-2"0"0,-6 9 0 0,6-9 46 0,-4 4 1 0,4-4-1 0,-6 5 0 0,6-5 1 0,0 0 1 0,-4-4 47 0,4 4-63 15,0 0-1-15,0 0 1 0,0-3 0 0,0 3-16 16,0-2 1-16,0 2-1 0,8-13 1 0,-8 13-3 16,22-35-1-16,-10 13 1 0,2 0-1 0,4-1-4 15,0 7 0-15,-6-1 0 0,-2-1 0 0,-2 1-2 0,-5 2 1 16,5 1 0-16,4-1-1 0,4 2-1 0,2 2 1 15,2 0-1-15,-4 3 1 0,-2 5-2 0,0 1 0 16,-4 2 0-16,0 2 0 0,0 1 0 0,-2 3-1 16,-1-2 1-16,1 5 0 0,0 0 0 0,0 4 1 15,0 9-1-15,0 0 1 0,-2 4-2 0,0 6 2 16,-2 3 0-16,-4-4-1 0,-4 4-2 0,-2 0 2 0,-2 0-1 16,0 0 1-16,-2-3-2 0,0 3 2 15,-2-6-1-15,1 3 1 0,-1-6-3 0,0 1 1 16,0-5 0-16,2 0 0 0,2-1-1 0,2-3 2 0,0-3-2 15,-2-2 1-15,0-4 1 0,0-1-1 0,0-7 0 16,2 1 2-16,6-2 0 0,-4 6 2 0,4-6 0 16,-4 0 0-16,4 0 2 0,-2 0 1 0,2 0 0 15,-2-4 0-15,2 4 1 0,-4-5 0 0,4-8 1 16,0-2 0-16,0-5 0 0,0-6 1 0,0 2-1 16,4 2 1-16,2 1-4 0,6 3 0 0,0-4 0 15,-2-2 1-15,0 2-2 0,0-2 0 0,0 1 0 0,0 3 0 16,2 2-1-16,2 1-1 0,2 2 1 0,1-1 0 15,3 3-5-15,0 0 1 0,2 2 1 0,0 1-1 16,0 3-2-16,0 2 0 0,1 1 1 0,3 4-1 0,0 0-1 16,-2 0 1-16,0 2-1 0,-4 5 1 0,-6 0-1 15,-2 5 1-15,-3-1-1 0,1-2 1 0,-2 0-1 16,-2 0 1-16,0 4-1 0,2 4 1 16,0 1-1-16,0 4 0 0,-4 4 0 0,-4 0 0 0,-4 2 0 15,-4-2 0-15,2-2 0 0,2 1 0 0,6 1 0 16,2-5 0-16,-4 1 0 0,-4 0 1 0,-4 0 1 15,-4-2-1-15,0 3 0 0,2-3 0 0,3-2 1 0,1-1 0 16,-2-2 1-16,-4-1 0 0,-2 1 2 0,-4 0-1 16,0 0 1-16,2-2 0 0,4 1 2 0,2-4 1 15,-6-1-2-15,-4-2 2 0,-5-3 4 0,-3-2-1 16,2 2 0-16,4-1 1 0,4-1 1 0,2 2 0 0,2-1-1 16,2-3 2-16,3 0 1 0,1 0-1 0,8 0 1 15,-14-3 0-15,6 1 0 0,0-2 0 0,0 2-1 16,2 1 2-16,6 1-5 0,-8-4 1 0,8 4 0 15,-8-4 0-15,8 4-4 0,-4-2 1 0,4 2-1 16,-4-5 1-16,4 5-5 0,-4-4 1 0,4 4-1 16,2-4 1-16,-2 4-5 0,8-9 1 0,-4 2-1 15,2-2 1-15,6-4-2 0,2-2 1 0</inkml:trace>
  <inkml:trace contextRef="#ctx0" brushRef="#br0" timeOffset="56851.66">19595 9241 1808 0,'0'3'0'0,"0"-3"0"0,-2 6 0 0,2-6 0 0,-2 4 2 0,2-4-1 0,2 16 0 0,2 3-1 0,2 3 0 0,2 4 0 0,-2 0 0 0,-2-2 0 0,-2 5 0 16,2-5 0-16,2 2 1 0,4 0-1 0,0-6 0 16,-2 2 0-16,-5-1 0 0,-1-5-1 0,0 1 1 15,0-6 0-15,-2 0 0 0,0-11-8 0,0 2 0 16,0-2 0-16,0-2 2 0,0 2-12 0,0 0 0 15,0 0 0-15,0-4 0 0,0 4-6 0,0-3 2 0,0 3-1 16,8-10 1-16,2 1 16 0,0-9 1 0,0-3-1 16,2 3 2-16,2-2 4 0,0 1 0 0,0 1 0 15,0 1 1-15,0 6 15 0,0 4 1 0,0-3 0 16,-3 5 1-16,-1 1 5 0,0 0 0 0,-2 4 0 16,0 0 0-16,0 0-5 0,0 0 1 0,0 6 0 15,0 1 0-15,0-3-9 0,0 5 0 0,2 2 1 16,2 4-1-16,0 4-7 0,0 3 2 0,-4-4-1 0,-2 2 1 15,-4-1-4-15,-4-1 1 0,0 3-1 0,2-1 1 16,2 0-2-16,2-1 0 0,-4 1 0 0,-4-1 1 16,-2 3-1-16,-2 4 0 0,2-2 0 0,0-4 1 15,0-7-1-15,2 0 0 0,0-4 0 0,-2 4 0 16,0-4 0-16,0 4 0 0,0 0 0 0,-2-2 0 16,-2 0 0-16,-2 0 0 0,2 0 0 0,2-2 0 15,2-3 0-15,2-2 0 0,4-4 0 0,-14 7 0 16,6-5 0-16,1 2 0 0,-3-4 0 0,-4 3 0 0,-2-3 0 15,0-3 0-15,2 3 0 0,2-6 0 0,2 2 0 16,2-5 2-16,2 0-1 0,0-2 0 0,0-2 1 16,0-2 1-16,2 2 0 0,4 4 0 0,0 0-1 0,0 5 2 15,0 4-1-15,0-13 0 0,0 13 1 0,6-5-1 16,-6 5 1-16,8-4 0 0,-8 4-2 0,8-9 2 16,0 5-1-16,4-2 0 0,6-3 1 0,2 2 0 0,0-2 0 15,0-2 0-15,-1 1-1 0,1-1 2 0,0 0-2 16,-2 2 2-16,0 3 0 0,0-3 1 0,-4 0 0 15,-2-2 0-15,-2 0-2 0,-2 0-1 0,0 1 0 16,-3 1 2-16,1 0-4 0,0-2 0 0,0 0 0 16,0 0 0-16,2 0-1 0,0-2 0 0</inkml:trace>
  <inkml:trace contextRef="#ctx0" brushRef="#br0" timeOffset="57132.48">19444 9259 1431 0,'4'-2'0'0,"-4"2"0"0,10 0 0 0,-10 0 13 0,4-2 0 0,-4 2 0 0,8-1 0 0,-8 1 4 0,6-6 1 0,-6 6-1 0,22-17 1 0,-3 5-12 15,3-7 2-15,0 3 0 0,0-1 0 0,0 2-5 0,0 2 1 16,2 0-1-16,-1-3 0 0,1 1 4 0,0 2 1 16,-2-4-1-16,-2 3 1 0,0 3-2 0,0-2 1 15,-2 2 0-15,-1 3 1 0,-1 3-8 0,-2 1 0 16</inkml:trace>
  <inkml:trace contextRef="#ctx0" brushRef="#br0" timeOffset="57402.06">20231 9483 1407 0,'4'1'0'0,"-4"-1"0"16,12 13 0-16,-12-13 0 0,6 11 0 0,-6-11 0 0,10 23 0 15,-10-23 4-15,22 35 2 0,-10-13-2 0,-3-4 2 16,1 4 3-16,-2 4 0 0,0-2 0 0,-2 0 1 16,0 4-4-16,0 1-1 0</inkml:trace>
  <inkml:trace contextRef="#ctx0" brushRef="#br0" timeOffset="57463.58">20388 9992 967 0,'0'0'0'0,"0"0"0"0,0 0 0 0,0 0 13 16,6 6 2-16,-6-6-1 0,6 1 1 0,-6-1-1 16,8-1-1-16</inkml:trace>
  <inkml:trace contextRef="#ctx0" brushRef="#br0" timeOffset="58046.5">20525 9076 1306 0,'2'19'0'0,"-2"-19"0"16,2 24 0-16,-2-24 0 0,0 17 0 0,0-17 0 15,0 16 0-15,0-16 0 0,6 19 0 0,-6-19 0 16,6 16 0-16,-6-16 3 0,4 2 0 0,-4-2 1 15,6-5 0-15,-6 5-1 0,8-10 0 0,-8 10-1 16,16-22 2-16,-16 22-1 0,28-35 0 0,-28 35 1 0,25-31-1 16,-25 31 0-16,24-13 2 0,-24 13-2 0,20-8 2 15,-20 8 0-15,18-3 1 0,-18 3 0 0,18 2-1 0,-18-2 2 16,26 9 0-16,-26-9-1 0,34 13 1 16,-15 0 16-16,3 5-1 0,-4-3 0 0,-2 1 2 0,-4 1-11 15,-2 2 1-15,-2-5-1 0,-2 7 1 0,-2 1-7 16,-2 4-1-16,0-2 1 0,-2-4 0 0,-2-2-2 15,0 1 1-15,0-3 0 0,-2 1 0 0,2-6-2 16,0 0 0-16,-2-2 0 0,2-1 0 0,2-8-1 0,-6 11 1 16,2-4-1-16,-2 2 2 0,-2 1-2 0,0-1 2 15,0 0-2-15,-2-1 1 0,0-3 2 0,0 2 1 16,0-3-1-16,-2 2 1 0,-1-6 3 16,-3 2 1-16,2-1 0 0,0 1 0 0,0-2 7 0,0 0 0 15,2 0 0-15,4 0 1 0,8 0-6 0,-12 0 1 16,12 0-1-16,-12 0 1 0,12 0-4 0,-4-2 1 15,4 2 0-15,-2 0 0 0,2 0 1 0,-4 0-1 16,4 0 0-16,2 0 0 0,-2 0-1 0,8 0 0 0,-8 0 1 16,10 6-1-16,0-1-1 0,2 3 1 0,2-4 0 15,2-4 0-15,4 0 5 0,2 0-1 0,-2 0 1 16,-5-4-1-16,-1-2 0 0,-2 3-1 0,0-8 1 16,0-1-1-16,0 0-4 0,0-1 1 0,-2-4 0 15,0 2 0-15,0-7-4 0,0 2 1 0,-2 1-2 16,-4-3 2-16,-2 0-7 0,-2-4 0 0</inkml:trace>
  <inkml:trace contextRef="#ctx0" brushRef="#br0" timeOffset="58309.86">20483 8729 1243 0,'-4'2'0'0,"4"-2"0"0,-2 2 0 0,2-2 9 0,-2 0 0 0,2 0 0 0,2 0 0 0,-2 0 9 16,8 0 1-16,-8 0 0 0,8-2 0 0,-8 2-4 16,10-2 0-16,-10 2 1 0,28-9 0 0,-4-2-13 15,4-2 0-15,0-2 1 0,-1 2-1 0,3 4 6 16,0-4 0-16,0 0 0 0,-2-5 1 0,-1 1 4 0,-1-1 0 16,0-1 1-16,0 3-1 0,0-3 4 0,-2 5 1 15,-1-1-1-15,-1 2 2 0,0-4-7 0,0 3 0 16,-2 1 1-16,-4 0-1 0,-2 0-4 0,-4 4 1 15</inkml:trace>
  <inkml:trace contextRef="#ctx0" brushRef="#br0" timeOffset="58930.38">18257 10786 1180 0,'-12'3'0'0,"12"-3"0"0,-15 13 0 0,15-13 0 15,-2 6 0-15,2-6 0 0,-2 4 1 0,2-4-1 16,-4 5 1-16,4-5-1 0,0 6 1 0,0-6-1 0,-4 3 0 16,4-3 0-16,2 8 0 0,-2-8-1 15,8 5 1-15,-8-5-1 0,7 8 1 0,-7-8-1 16,8 5 0-16,-8-5 0 0,28 4 1 0,0-4-1 0,4 0 1 15,-2-4-1-15,0-1 1 0,3-6-2 0,3-2 2 16,2-2 0-16,6-5 0 0,5-1 0 0,3-1 2 0,4-2-1 16,1 0 0-16,3-5 7 0,1 1 0 15,3-3-1-15,6 1 1 0,3-1 8 0,5-4 0 0,-1 0-1 16,1-1 2-16,-1 1 7 0,1-3 0 0,1-3 0 16,5 0 1-16,1-3-1 0,3-4 1 0,-1 0 0 15,-2 4-1-15,3-4-3 0,1 3-1 0,-3 1 0 16,-3 0 1-16,1 1-3 0,-3 5 0 0,3 1 0 15,-5-2 0-15,3 2-4 0,1 0 0 0,-1 6 1 16,-3 3-1-16,-1-1-3 0,-3 5-1 0,-5 0 0 16,-1 0 0-16,-1-2-3 0,-4 0-1 0,-5 4 1 0,-1 3 1 15,-7-3 1-15,-3 2 0 0,-4 1 0 0,-4 5 0 16,-7-3 2-16,-1 0 0 0,-4 1 0 16,-4 1 2-16,-4-2-2 0,-4 3 0 0,-4 2 0 0,-4 3 1 15,-8 9-6-15,2-9 2 0,-2 9 0 0,-10-6 0 16,0 1-7-16,-2-1 0 0</inkml:trace>
  <inkml:trace contextRef="#ctx0" brushRef="#br0" timeOffset="59398.82">17820 9813 1293 0,'2'4'0'0,"-2"-4"0"0,8 0 0 0,-8 0 15 0,10 0 1 0,-10 0-2 0,14 2 2 0,-14-2 14 0,6 12 1 0,-6-12-1 0,8 34 0 0,-2-7-2 16,4 3 1-16,2 1 1 0,0 1-1 0,1-1-11 15,3 4 0-15,0 0 0 0,-4 0 1 0,-2 0-1 16,0 2 1-16,2 0-1 0,0-2 1 0,2-2 0 16,2-3 1-16,-2 0-1 0,-6-3 1 0,-6-1-7 15,-4-4 0-15,0 0 1 0,4 1-1 0,0-7-6 16,2 3 1-16,2-3-2 0,-3-1 2 0,1-2-7 16,2-4 2-16,0-2-2 0,-2-1 1 0,-4-6-2 15,-2 4 0-15</inkml:trace>
  <inkml:trace contextRef="#ctx0" brushRef="#br0" timeOffset="59614.14">17665 10367 1306 0,'4'0'0'0,"-4"0"0"15,16-2 0-15,-16 2 5 0,30-7 2 0,-8-1-1 16,3-1 0-16,7-4 1 0,4-2 0 0,2-1 0 16,-6-3 0-16,-3-1-2 0,-3-2 1 0,6 0-2 15,6-1 2-15,8-6-5 0,3 1 0 0</inkml:trace>
  <inkml:trace contextRef="#ctx0" brushRef="#br0" timeOffset="60613.7">21006 9820 1231 0,'2'0'0'0,"-2"0"0"0,6 0 0 0,-6 0 3 0,0-3 0 0,0 3 1 0,2 2-1 0,-2-2 0 0,8 9 2 0,-8-9-2 0,4 24 2 0,-2-2-4 0,0 6 0 16,0 1 0-16,0-3 1 0,0 2-2 15,0-3 0-15,-2-1 0 0,0-1 0 0,0-3 0 0,0-2 0 16,2-1 0-16,0-4 0 0,-2-4 0 0,0-7 0 16,0-2 0-16,0 4 0 0,0-4 1 0,6 0 2 15,-6 0-1-15,8-2 0 0,-8 2 5 0,8-4 1 16,0 4-1-16,2-7 0 0,5-2 12 0,3-3 1 0,2 1-1 16,-2 0 0-16,0 0 4 0,2-2 2 0,0 0 0 15,0 2-1-15,-3 4 2 0,1 1 1 0,0 3 0 16,0-5 0-16,0 6-4 0,-2-1 1 0,0 3 0 15,0-4-1-15,2 4-5 0,2 0 0 0,-1 4 0 16,-3-1 0-16,-2 3-3 0,-2 3-1 0,-2 2 1 16,0 0-1-16,-2 0-5 0,-2 2 1 0,2 6 1 15,2-3-1-15,2 7-4 0,0 1 1 0,-4 1 0 16,-6-2 1-16,-4 2-5 0,-4-2 0 0,2 1 1 16,2 0 0-16,2-2-3 0,0-6 2 0,-2 3-1 0,0-1 0 15,-2 1-1-15,0-3 0 0,0 1 0 0,-2-2 2 16,0-2-2-16,2 0 1 0,0 0 0 0,-2-1 1 15,-2-1 1-15,-2 1 1 0,-4-3-1 0,-2-2 1 16,-2-1 2-16,-4-1 1 0,3-1 0 0,1 0 0 0,4-3 2 16,0-1 0-16,2-1 0 0,2 1 0 0,0-4 0 15,0 0 1-15,-2-1-1 0,-2-5 1 0,-2-1-1 16,-1 0 0-16,1 2 0 0,6 5 1 0,10 4 2 16,-10-9-1-16,10 9 0 0,-8-3 1 0,8 3-3 0,-2-6 0 15,2 6 0-15,-2-2 1 0,2 2-2 0,0 0 1 16,0 0 0-16,0 0 1 0,0 0-2 0,2 0 1 15,-2 0-1-15,10-2 1 0,-2 2-5 0,0 0 2 16,2 0-1-16,4 0 0 0,5-3 0 0,5-1 1 16,-2 0 0-16,-4 2-1 0,-4-3-5 0,-2 1 0 15,-2 0 1-15,0-5-1 0,-2 4-2 0,-2-1 1 0</inkml:trace>
  <inkml:trace contextRef="#ctx0" brushRef="#br0" timeOffset="61035.84">21173 9841 1608 0,'0'0'0'0,"0"0"0"0,2 0 0 0,-2 0 13 0,8-2 2 0,-8 2-1 0,4-4 1 0,-4 4 2 0,4 0 1 0,-4 0 0 0,4 0 0 0,-4 0-3 15,2 0 2-15,-2 0 0 0,0-4 0 0,0 4-11 16,8-9 2-16,-8 9-1 0,18-15 1 0,-18 15-4 16,26-14 1-16,-26 14-1 0,25-10 1 0,-25 10-3 15,18-1 0-15,-18 1 1 0,18-4-1 0,-18 4-1 16,24-4 1-16,-24 4-1 0,22-2 2 0,-22 2-1 15,24 0 1-15,-24 0-1 0,18-3 2 0,-18 3-2 0,12-4 0 16,-12 4 1-16,11-4 0 0,-11 4-1 0,12-2 0 16,-12 2 1-16,12-3-1 0,-12 3-1 0,12-8 1 15,-12 8 0-15,12-7 1 0,-12 7-1 0,8-7 0 16,-8 7 0-16,8-13 1 0,-8 13-2 0,6-19 0 0,-6 19 0 16,4-18 0-16,-4 18-1 0,2-17 0 15</inkml:trace>
  <inkml:trace contextRef="#ctx0" brushRef="#br0" timeOffset="61814.69">20833 10579 1243 0,'-2'6'0'0,"2"-6"0"0,-2 12 0 0,2-12 5 0,8 12 1 0,-8-12 0 0,4 18 0 0,-4-18 8 0,4 22-1 0,-4-22 1 0,10 22-1 0,-10-22 3 0,16 22 0 16,-16-22-1-16,24 28 2 0,-8-6-7 0,2 2 2 16,-3 0-2-16,-1 0 1 0,0 4-2 0,-2-2 0 15,-2 5 0-15,0-3 1 0,-2 1-1 0,-2 1 0 16,0 1 0-16,0 1 0 0,-2-6 0 0,-2-1 0 16,0 3 0-16,-2-6 0 0,-2 0-1 0,0-1-1 15,0-7 1-15,0-1 0 0,0-3-1 0,0-5 1 16,2-5-1-16,-4 8 0 0,4-8-1 0,-4 0 1 0,4 0-2 15,-4-6 2-15,4 6-5 0,-10-9 2 0</inkml:trace>
  <inkml:trace contextRef="#ctx0" brushRef="#br0" timeOffset="62463.95">19947 10468 1269 0,'6'6'0'0,"-6"-6"0"0,10 20 0 0,-10-20 8 0,8 28 1 0,-8-28-2 0,15 27 2 0,-15-27 6 0,26 34 1 0,-26-34-2 16,30 31 2-16,-30-31-6 0,32 22 1 0,-32-22-1 15,38 15 2-15,-18-15-14 0,-1-2 2 0,-1-7 0 16,-2 0 0-16,-2-8-7 0,-2-3-1 0,-2-2 0 15,0-2 1-15,0 1-14 0,0-2 1 0,0-3-2 0,-2 0 2 16,-4-1-3-16,-2-4 0 0,0 1 0 0,-2 1 0 16,0 5 16-16,-2-4 2 0,-2 6-1 0,0-1 1 15,-4-1 5-15,-2 7 0 0,0 1 0 0,0 1 1 0,2 4 10 16,2-2 0-16,-2 8 0 0,0-2 1 0,8 9 17 16,-12-6 0-16,2 6 0 0,0 2 1 0,-2 2-2 15,-2 0 1-15,-1 5-1 0,-3 2 0 0,-4 9-6 16,-2 6 1-16,4-2-1 0,6 2 2 0,2 0-11 15,4-4 2-15,2 4-1 0,0 0 1 0,-2-2-10 16,0 5 1-16,7-3 0 0,2 0-1 0,7-2-5 0,4 2 1 16</inkml:trace>
  <inkml:trace contextRef="#ctx0" brushRef="#br0" timeOffset="62863.71">20120 10503 1080 0,'0'2'0'0,"2"6"0"16,2 1 0-16,0-2 7 0,0 6 0 0,0 6-1 16,-2 3 2-16,-2 5-2 0,-2 3 1 0,4 1-2 15,7 1 2-15,9 1 3 0,6-2 0 0,-4 1 0 16,-2-3 0-16,-6 1-4 0,-2-1 1 0,2-3-2 15,4-4 2-15,2-5 5 0,-1-4 2 0,-1-2-2 16,-2-4 2-16,-2-5 7 0,-2-2 1 0,0-2 0 0,2-5 0 16,2-2 2-16,2-4-1 0,0-2 1 0,-2-5-1 15,-1-6-2-15,-1-2 0 0,0-3-1 0,-2-4 1 16,0-4-9-16,-2-2 0 0,-4 1 0 0,0 1 1 0,-2-4-4 16,-2 3 1-16,-2-3-1 0,-2 7 1 0,0 0-3 15,-2 1 0-15,-2 4 1 0,-2 1 0 0,-2 5-1 16,-2 1 1-16,-1 3 0 0,-3 7-1 0,-4 1 0 15,-2 5 1-15,0 6 0 0,2 2 0 0,4 0-2 0,2 6 1 16,-1 3 0-16,-3 2 1 0,-2 4-3 0,0 2 2 16,2 1 0-16,4 1 0 0,2 3-5 0,0 2 0 15</inkml:trace>
  <inkml:trace contextRef="#ctx0" brushRef="#br0" timeOffset="64496.67">19303 10601 1733 0,'0'4'0'0,"0"-4"0"0,-2 9 0 0,2-9 8 0,0 13 0 0,0-13 0 0,0 22 1 0,0-22 10 0,0 30 0 0,2-10 0 16,2 0 0-16,0 2-10 0,-2 4 0 0,2 2 0 16,0 0 0-16,-2-1-10 0,0 1 0 0,2-2 0 15,0-4 1-15,0-3-5 0,0-7 2 0,1 1-2 16,1-3 2-16,-6-10-5 0,6 9 1 0,-6-9 1 16,4 4-1-16,-4-4-1 0,4 0 0 15,-4 0 0-15,4-6 2 0,-4 6 0 0,8-4 0 0,-8 4 1 16,10-3-1-16,2-3 2 0,2 2 0 0,4-7 1 15,2 4 0-15,0-2 0 0,4-2 2 0,-1 1-1 16,-1 3 1-16,0 1 1 0,0 3 1 0,0 3-1 16,2 0 1-16,2 2 2 0,-3 3 2 0,-1-1-1 0,-2 1 1 15,0-1 4-15,-2 0 0 0,0 1 0 0,-2 3 1 16,-2-1-4-16,0-3-1 0,-3 5 1 0,-3 0-1 16,-4 2-3-16,-2 2 0 0,0 6 0 0,0-5 0 15,0 7-2-15,-2-5 0 0,0 3 0 0,-2-1 1 0,0 1-1 16,0 1 0-16,-2-3 0 0,-2 1 0 0,-4 1-1 15,-3-1 1-15,-1 2-1 0,-2-5 1 0,0 0-1 16,-2 0 1-16,0-2 0 0,0-2 0 0,-2 0 0 16,0-6 0-16,3 3 0 0,1-5 1 0,2 3 1 0,0-6 1 15,-2 0-1-15,2 0 1 0,0 0 4 16,0-4 1-16,2 4-1 0,2 0 0 0,-2-2 5 16,0 0 0-16,5 1-1 0,1 1 2 0,6 0 2 0,-4-6 1 15,4 6 0-15,0 0 1 0,0 0 2 16,0 0 0-16,0 0 0 0,0 0 0 0,0 0-2 0,0 0 1 15,0 0-2-15,2-4 2 0,-2 4-2 0,13-3 1 16,-3-7-1-16,2 1 0 0,0-6-5 0,-2-1-1 16,6-3 0-16,4 1 0 0,6-1-8 0,4-1 1 0</inkml:trace>
  <inkml:trace contextRef="#ctx0" brushRef="#br0" timeOffset="64748.63">19293 10736 1620 0,'4'-2'0'0,"-4"2"0"0,12-4 0 0,-12 4 19 0,6-1 0 0,-6 1 0 0,8-4 0 15,-8 4 6-15,8-4 1 0,-8 4-2 0,27-15 2 0,-1 2 2 16,6-3 1-16,-2-3 1 0,-6 1-1 0,-8-1-15 16,-2-3 2-16,1-2-1 0,5 2 0 0,4 0-3 15,4-2 0-15,0 2-1 0,0 2 2 0,3-1-15 16,3-1 2-16</inkml:trace>
  <inkml:trace contextRef="#ctx0" brushRef="#br0" timeOffset="74763.67">6259 9914 1683 0,'4'4'0'0,"-4"-4"0"0,16 9 0 0,-16-9 3 0,20 8 1 0,-20-8-1 0,14 24 0 0,-14-24 13 15,14 35 0-15,-3-13-1 0,-1 4 2 0,4 9-2 0,2 2 1 0,-2 5-2 0,0 3 2 0,-2 3-12 16,2 0 2-16,2-2-2 0,2 9 2 0,-4 2-4 0,-1 2 1 16,5 2-1-16,2 0 1 0,0 0-2 0,0 2 0 15,0-2 0-15,-4-8 2 0,-4-1-2 16,0-8 0-16,-6-5 0 0,2-2 0 0,-3-7-1 16,-5-6 1-16,2-8 0 0,2-3 1 0,-4-13-1 0,2 6 0 15,-2-6 0-15,6 0 1 0,-6 0 0 0,0 0 2 16,0 0-1-16,-4 0 1 0,4 0 1 0,0-2 2 15,-2-6-2-15,0-6 2 0,-2-12 0 0,2-7 1 16,-3-1 0-16,-1 1 0 0,0 0 1 0,0-2 1 0,4 0-1 16,-4-2 1-16,0 0-5 0,0 0 2 0,4 0 0 15,-2 0-1-15,4-7-3 0,0 5-1 0,-2-5 0 16,0 3 0-16,2 6-2 0,2 2 2 0,4 0-2 16,-4 3 1-16,4 1-1 0,6 1 0 0,-4 6 0 15,0-4 0-15,1 6-1 0,-3 1 1 0,2 4 0 16,0-1 0-16,4 3-2 0,0 0 2 0,-2 2-1 15,0 3 1-15,0 3 0 0,0 1 0 0,4 1 0 0,0 6 0 16,0-1 0-16,4 5 0 0,-5 1 0 16,3 3 0-16,2 6 1 0,4-1 1 0,-2 6-1 0,0 2 1 15,0 6 2-15,0-4 2 0,-1 5-1 0,1 4 0 16,0 0 4-16,-2 2 0 0,2 2 0 0,-8 3 1 16,4 4 1-16,2 1 1 0,-4 2-1 0,0-6 0 15,-1-1-2-15,1 1 0 0,-2-4 0 0,0-4 0 16,-6-4 2-16,-6-5 0 0,2-2 1 0,0-2-1 15,2-3 1-15,-4-3 2 0,0-3-1 0,2-2 1 0,-2-11 0 16,0 9 1-16,0-9-1 0,0 8 2 0,0-8-1 16,0 7-1-16,0-7 1 0,0 8 1 0,0-8-4 15,0 9 1-15,0-9 1 0,0 9-1 0,0-9-6 0,0 4 1 16,0-4-1-16,0-2 0 0,0 2-4 0,0-6-1 16</inkml:trace>
  <inkml:trace contextRef="#ctx0" brushRef="#br0" timeOffset="75566.8">7374 10086 1784 0,'2'0'0'0,"-2"0"0"0,6 8 0 0,-6-8 20 0,0 18 0 0,0-18 0 0,4 30 2 0,2-6 4 0,4 5 0 0,2 4 1 0,0 4 0 15,1 8-6-15,-1-1 0 0,-4 6 0 0,0 3 0 16,0 6-14-16,-2 4 0 0,4-2 0 0,-2 0-1 16,-2 2-3-16,0-6-1 0,-2 0 0 0,0-9 2 0,-4-4-4 15,-4-7 1-15,4-3 0 0,0-10 0 0,4-4-1 16,-4-7 0-16,0-4 0 0,0-5 0 0,0-4 0 15,-4 2 0-15,4-2 0 0,0 0 0 0,0 0-1 16,0-2 1-16,0 2-1 0,-4-4 1 0,4-5-1 16,-6-2-1-16,0-4 1 0,-2-7 0 0,2-8 1 0,0-3 0 15,0 0 0-15,4 1 0 16,2 1 2-16,0-4 1 0,0 0-1 0,0 0 0 0,2 0 4 0,4-6 0 16,2 2 1-16,-2-1 0 0,-4-3 3 15,2 3 1-15,-4-3 0 0,0 3 1 0,0-1-1 0,0 2 0 16,0 8 0-16,6-2 1 0,2 9-3 0,0-2 1 15,-4 4 0-15,-2 1 0 0,2 8-2 0,-4 4 1 16,0 9-1-16,2-9 1 0,-2 9-3 0,6-2 1 16,-6 2 0-16,2-4 1 0,-2 4-2 0,10-3 2 15,-10 3-1-15,8 0 1 0,-8 0-4 0,12 3 1 0,2 5-1 16,-1 7 2-16,7 7-3 0,-4 0 2 0,2 4-2 16,0 3 2-16,-4 1-1 0,0 5 2 0,0 0-1 15,-2 0 1-15,2 2-2 0,-6 3 2 0,3-1-2 16,3 2 2-16,4-1-3 0,-2 5 2 0,2-3-1 15,-8-3 1-15,2-2-2 0,0-2 1 0,-4-5-1 16,4-3 1-16,-6-8-1 0,2-3 0 0,-2-3-1 0,0-4 2 16,-6-9-1-16,13 8 2 0,-13-8-1 0,8 5 1 15,-8-5-1-15,8 0 1 0,-8 0-1 0,16-5 0 16,-8-1 1-16,4-1-1 0,-2-10 1 16,2-5 1-16,2-6-2 0,4-5 1 0,-4-4-1 0,-8-1 2 15,0-7-2-15,-6-1 1 0,0 0-1 16,0 2 2-16,-4-4-1 0,2 0 1 0,-4 0 0 0,0-4-1 15,-2-3 2-15,-6-4 1 0,2-1-2 0,-2 3 2 0,0 0-1 16,-2 0 0-16,2 3 0 0,4 8 0 0,0 9 0 16,3 2 1-16,-1 4 0 0,-4 7 0 0,-2 5 0 15,0 5-1-15,4 2 1 0,2 7 0 0,8 5-1 16,-6-6 0-16,6 6-1 0,-2-1 2 0,2 1-2 0,0 0 1 16,0 0-1-16,-4 0 1 0,4 0-3 0,-4 1 2 15,4-1-1-15,-6 15 0 0,2-2-3 0,-2 4 1 16,2 1-1-16,-2 4 0 0,8 4-2 0,2-2 1 15,0 2-1-15,0 0 1 0,4 0-4 0,4-1 0 16</inkml:trace>
  <inkml:trace contextRef="#ctx0" brushRef="#br0" timeOffset="76247.17">8388 10289 1834 0,'-2'-2'0'0,"2"2"0"0,0-1 0 0,0 1 13 0,0-2-1 0,0 2 0 0,-4-8 2 0,4 8 8 0,-6-13 1 0,6 13-1 0,-10-20 1 0,10 20-10 15,-16-28 2-15,16 28-1 0,-16-22 1 0,16 22-12 16,-14-11 2-16,14 11-2 0,-18-13 2 0,18 13-4 16,-16-3 1-16,16 3-1 0,-16 5 1 15,16-5-2-15,-16 15 0 0,16-15 0 0,-12 29 0 0,6-8-1 16,1 1 0-16,1 4 0 0,-2-4 1 16,0 0-2-16,-2 4-1 0,2 0 1 0,6 5 0 0,0 6-1 15,0 2-1-15,0 1 1 0,0 3-1 0,0-3 3 16,0 5 0-16,6 1 0 0,2-4 0 0,4 1 1 0,-3-4 0 15,3-3 0-15,0-2 0 0,-4-3 1 0,4-5 0 16,-4-2 0-16,0-4 0 0,2-7 3 0,-6-4-1 16,-4-9 1-16,10 6 0 0,-10-6 2 0,6-2-1 15,-6 2 1-15,8-5-1 0,-8 5 0 0,8-12 1 0,0 0-2 16,2-5 2-16,4-5-3 0,-2-2 0 0,1-4 1 16,-7 0-1-16,-4 3 0 0,-2-1 1 0,-2-2-1 15,2 2 1-15,4 4 1 0,0 0 2 0,-2 0 0 16,2 0-1-16,-4-1 3 0,2 1 1 0,-2 4 1 15,-2-1-1-15,2 3 2 0,-4-1 1 0,2 2 0 16,2 4 0-16,0 11 1 0,0-9-1 0,0 9 1 16,2-6 0-16,-2 6 0 0,0-3 0 0,0 3 0 15,0 0 0-15,0 0-2 0,0 0-1 0,0 0 0 0,0 0 0 16,0 0-1-16,0 0 0 0,0 0 1 0,10 9 0 16,-2 4-3-16,0 4 1 0,4 5 0 0,-4 2 0 15,4 2-3-15,2 3 2 0,0-3 0 0,-2 0 0 16,-4 1-1-16,0-4 0 0,2 1 1 0,-2 0 0 15,3 0-1-15,3 1 0 0,-2 1-1 0,-2-4 1 16,4-3 0-16,2-2 1 0,-2-5-2 0,0-2 2 0,-8-3-2 16,0-1 1-16,-6-6-1 0,2 3 1 0,-2-3-6 15,6-3 0-15,-6-5 0 0,2-3 2 0,4-7-7 16,2-10 1-16</inkml:trace>
  <inkml:trace contextRef="#ctx0" brushRef="#br0" timeOffset="77063.84">8833 10186 1243 0,'4'5'0'0,"-4"-5"0"0,10 15 0 0,-10-15 14 0,18 24 2 0,-18-24 0 0,19 32 0 0,-7-10 2 0,2 0 1 0,-6 0 0 16,0 0 0-16,-4-7-7 0,-2 0 0 0,2-2 1 16,-2-2 0-16,2-4-6 0,0-3 0 0,-4-4-1 15,16 7 2-15,-2-3-1 0,2-2 0 16,-4-2 0-16,-6-4-1 0,-6 4 1 0,2-13 1 0,-4-7-1 15,-4-2 0-15,0-6 2 0,-2-3 0 0,-4-3 0 16,4 7 0-16,-6-1 5 0,2 4 0 0,0 2 1 16,2 0 0-16,4 3 4 0,0-1 0 0,-2 1 0 15,2 1 0-15,-4 5 13 0,0 0 1 0,4 4 0 16,1 1 0-16,5 8 9 0,0-5 0 0,0 5 0 0,-8-4 1 16,-4 4-13-16,0 0 1 0,2 8 1 15,4 5-1-15,0 9-7 0,6 2-1 0,-6 5 1 0,4-1 0 16,-4 1-8-16,-4 1 1 0,6 3-1 0,4 6 1 15,4 0-10-15,2 5 1 0,4 0 0 0,-2 1 1 0,-2-1-4 16,0 2-1-16,2 0 1 0,4-1 0 0,2-3-1 16,1 2-1-16,3-5 0 0,-2 2 1 0,0-6-3 15,-2 0 1-15,0-7 0 0,6-3 1 0,2-2-2 16,-2-7 1-16,3 3 0 0,-1-6 0 0,6-8 1 16,2-1-1-16,-8-4 0 0,-2-2 0 0,-6-4 1 15,-4-1-1-15,-1-4 0 0,5-4 1 0,6-3 2 16,4-6-1-16,-2-4 1 0,-4-7-1 0,-4-6 3 0,-2-3 1 15,-2-2 0-15,0-4 0 0,-2-2 1 0,-1-5 1 16,3-2-1-16,0 0 1 0,0-2 0 0,4 2 0 16,-6 2 0-16,0-4 0 0,-2 0-2 0,-2 2 1 15,-2-4 0-15,-2 4 0 0,-2-2-2 0,-2 2 0 16,2 2-1-16,2 1 1 0,2 5-3 0,2 3 2 0,-4 3-1 16,-6 7 0-16,-4 4-1 0,-4 7 0 0,2 5-1 15,4-1 2-15,2 11-2 0,2-3 1 0,2 7-1 16,0-1 1-16,2 9-2 0,0 0 0 0,0 0 0 15,0 0 0-15,0 0-1 0,0 0 1 0,0 0-1 16,-6 17 1-16,1 3-1 0,-5 6 1 0,4 3-1 16,-2 3 2-16,4 3-2 0,2 2 0 0,2 5 0 15,0-3 1-15,0 2-1 0,4 3 1 0,2 4-1 16,4-4 0-16,-6 1 0 0,2 3 0 0,-1 0 0 16,-1-4 0-16,0 4 0 0,0-4 1 0,4 4-1 0,4-4 0 15,4 3 0-15,2-1 1 0,2-2-1 16,-2 0 1-16,2-1 1 0,-6 1-1 0,5 0 0 0,1 1 0 15,0-5 2-15,-4-1-1 0,4 0 1 0,0-2-1 16,-2-4 0-16,-4-3 1 0,0-3-1 0,0 1 2 0,-3-2-2 16,1-2 1-16,-2-2 0 0,0-2 0 0,-2-7 1 15,-2 0 0-15,0-4 0 0,-4 1 0 0,-2-10 0 16,4 3 1-16,-4-3-2 0,0 2 2 0,0-2-2 16,0 0 2-16,0 0-2 0,0 0 2 0,0 0-3 15,-6 0 1-15,6 0-1 0,-18-11 0 0,-4-2-2 0,-5-4 1 16,-5 1-1-16,0 1 0 0,0 2-2 0,-2 0 1 15</inkml:trace>
  <inkml:trace contextRef="#ctx0" brushRef="#br0" timeOffset="77685.03">7273 9612 1394 0,'0'3'0'0,"0"-3"0"0,7 13 0 0,-7-13 28 0,6 13 0 0,-6-13 1 0,0 26 0 0,0-9 4 0,0 3 2 16,0 4 0-16,0 4 0 0,0 7-4 0,0 0 1 15,6 0-1-15,2 6 0 0,-6 3-18 0,2 2 0 16,2-2 0-16,2-1 0 0,4-1-6 0,-4-1 1 0,-2 3 0 16,0 2-1-16,-2 8-3 0,0-4 0 0,-4 5 0 15,-4-1 0-15,0-1-3 0,-2 4 1 0,6 1 1 16,0-3-1-16,8 2-2 0,4 0 1 0,2 1 0 15,0-3 0-15,4 0-1 0,-2 3 0 0,1-1 0 16,-1-6 1-16,2 1 1 0,-4 0 0 0,6-4-1 16,6 2 1-16,0-4 3 0,2-2 0 0,-3 0 0 15,-3-7 0-15,2-2 4 0,-4-1 0 0,0-8 0 16,0-1 1-16,0-2 7 0,5-5 0 0,-5-1 0 16,0-3 1-16,-6 1 0 0,-4-2 1 0,0-4-1 15,0-1 1-15,0-5-3 0,-2-3-1 0,0 0 1 16,2 0 1-16,-2 0-9 0,4-3 1 0,1-3 0 15,3-3 0-15,2-4-8 0,2-4 0 0</inkml:trace>
  <inkml:trace contextRef="#ctx0" brushRef="#br0" timeOffset="78231.47">9475 9198 1168 0,'8'24'0'0,"2"-2"0"0,-6-9 0 0,2-3 0 0,-3-5 0 0,-1 2 0 15,2 6 0-15,2 8 6 0,2 3 1 0,2 3 0 0,0 1 1 16,2 5 3-16,2 2 1 0,0 0 1 0,0 4-1 15,6 6-4-15,2 1 0 0,1 0 0 0,-3-2 1 16,-4 2 16-16,0 0 2 0,2 1-1 0,2-1 1 16,0 0 29-16,0 0 1 0,0 0-1 0,-1 6 2 15,3-2-10-15,-2 3 0 0,0 3 0 0,-2 1 1 0,0 0-11 16,0 2 1-16,-4 0-1 0,1 2 2 0,1 2-16 16,-2-6 2-16,0 0-1 0,-4-3 1 15,0-6-7-15,-4 0 1 0,-2-8-1 0,2-1 1 0,-2-7-3 16,-2-3 0-16,2-1 0 0,-4-2-1 0,-4-4-3 15,2-6-1-15,2-1 1 0,-4-2-1 0,2 0-3 16,0-7 1-16,2-6 0 0,0 7 0 0,0-7-6 16,0 2-1-16,0-2 0 0,0-2 2 0,0 2-5 0,-2-4 1 15</inkml:trace>
  <inkml:trace contextRef="#ctx0" brushRef="#br0" timeOffset="78606.83">10238 10169 1871 0,'6'0'0'0,"-6"0"0"0,18-3 0 0,-18 3 8 0,10-2 1 15,-10 2 0-15,12 0 0 0,-12 0-2 0,12 0 0 0,-12 0-1 0,19-4 1 0,-19 4 0 16,34-20 1-16,-12 7-2 0,0-2 2 0,0 2-7 16,4-4 2-16,-7 3-1 0,3 1 0 0,2 4-2 15,-4-4 1-15,0 3-1 0,2 3 1 0,-2 3-1 16,2 2 0-16,-1 2 0 0,-3-3 1 0,0-3-1 15,0 4 0-15,-4 1 0 0,-6 1 0 0,4-4 0 16,-6 2 0-16,2 0 0 0,0 0 2 0,0 2 0 0,2-3 0 16,-2-1 0-16,3 0 2 0,-1 2-1 0,0-3 2 15</inkml:trace>
  <inkml:trace contextRef="#ctx0" brushRef="#br0" timeOffset="78913.92">10441 10522 1470 0,'6'0'0'0,"-6"0"0"15,15 3 0-15,-15-3 30 0,12 10 1 0,-12-10 1 0,18 0-1 16,-18 0 15-16,28-8 1 0,-28 8 0 0,36-14 1 16,-12 4-23-16,-2-1 2 0,1 0 0 0,-1 0 0 15,-2 0-15-15,0 0 1 0,-2 0-1 0,-4 2 1 16,-4 1-3-16,0 1 1 0,-10 7-1 0,6-11 1 16,-6 11-3-16,6-9 0 0,-6 9 0 0,4-4 1 0,-4 4-9 15,4-11 1-15</inkml:trace>
  <inkml:trace contextRef="#ctx0" brushRef="#br0" timeOffset="88613.7">11198 9052 715 0,'4'4'0'0,"-4"-4"0"0,2 6 0 0,-2-6 4 0,0 0 0 0,0 0 1 0,0 0-1 0,0 0 22 0,0 7 1 0,0-7-1 0,0 13 1 16,0-13-12-16,-2 31 1 0,2-5 0 0,0-2 0 15,0 9-10-15,0 6 1 0,0 2 0 0,0-4 0 0,2 1-3 16,2 1 1-16,-2 2-1 0,-4 1 1 16,-2-3-2-16,-2 4 0 0,4-1 1 0,-2-3 0 15,4-4-2-15,0-4 2 0,-2-3-2 16,0-8 1-16,2-9 1 0,0-3-1 0,0-8 0 0,-2 2 2 16,2-2 4-16,0 0 1 0,0 0-1 0,0 0 1 15,0 0 8-15,0 0 1 0,0 0 0 0,-2-2 0 0,2 2 8 16,0-4 0-16,0 4 0 0,-2-6 1 0,2 6 0 15,0-12 1-15,0 0-1 0,2 1 2 0,6-7-2 0,2-2 1 16,4 3-1-16,-4 2 1 0,6 2-8 0,-3 0 2 16,3-1-1-16,-2 1 1 0,2 0-3 0,4 0 0 15,0 2 0-15,0 2 0 0,0 3-3 0,0-1 1 16,-1 1-1-16,5 1 1 0,2 1-4 0,-2 4 0 0,-2 4 1 16,-2-4-1-16,-2 3-5 0,-6 3 0 0,1 3 0 15,1-3 0-15,-2 3-4 0,2 6-1 0,0 3 1 16,0 4-1-16,0 0-2 0,0 4 1 0,-4-2-1 15,-2 2 1-15,-8 0-1 0,-8 0 1 0,2 1-1 16,0 3 0-16,0 1 0 0,0 4 1 0,-2-5-1 16,-2 1 1-16,-4-5 0 0,-2 2 0 0,2-2-1 15,4 1 2-15,0-1-3 0,0 0 0 0,1-4 0 16,-3 0 1-16,-2 0 0 0,-6-7 1 0,2 0-1 16,2-2 0-16,-4-4 0 0,2-3 1 0,0-6-1 15,1 3 0-15,-1-3 1 0,0 2 2 0,2-2-1 0,2-2 1 16,0-1 8-16,-2-3 2 0,0-1 0 15,2-1-1-15,-4-1 9 0,3-2-1 0,-1 0 1 0,2 0-1 16,2 0 0-16,2 0 1 0,2 3-1 0,2 5 1 16,6 3-8-16,-6-4 2 0,6 4 0 0,-4-2 0 0,4 2-6 15,-4 0 0-15,4 0 1 0,-2-5-1 0,2 5-4 16,0 0 0-16,0 0 1 0,6-2 0 0,-6 2-3 16,12-2-1-16,-4 2 1 0,6 0-1 0,8-4-1 15,5 4 2-15,-1-3-1 0,-4 1 1 0,-2 0-1 16,0 0 1-16,-2-4-1 0,-2 3 2 0,-2-5 0 0,-2 3-1 15,-1-6 1-15,3 0-1 0,2-2 1 0,0 0 1 16,0-6 0-16,2 3-1 0,-2-1-5 0,4-3 2 16,-2 0-1-16,-4-8 0 0,-7 2-3 0,3-5 1 15,-6 1-1-15,2 1 1 0,4 1-9 0,-4-3 0 16</inkml:trace>
  <inkml:trace contextRef="#ctx0" brushRef="#br0" timeOffset="88888.02">11047 9095 1381 0,'4'4'0'0,"-4"-4"0"0,12 9 0 0,-12-9 7 0,-6 5 1 0,6-5-2 0,2 4 2 0,-2-4 4 0,8 4 1 0,-8-4-1 0,10 2 2 15,-10-2-11-15,13-4 0 0,-13 4 1 0,36-15 0 16,-12 6-4-16,4-8 0 0,0 3 0 0,-2-1 1 16,-1 4 2-16,1 0-1 0,0 0 0 0,0-1 1 0,0 1 3 15,0 2 1-15,1 2-1 0,-1-1 1 16,-4 1 2-16,2 0 1 0,0-1-1 0,0 3 1 0,2-3-9 16,-1 3 1-16</inkml:trace>
  <inkml:trace contextRef="#ctx0" brushRef="#br0" timeOffset="89548.73">11838 9016 1218 0,'8'12'0'0,"-8"-12"0"16,12 23 0-16,-12-23 5 0,0 13-1 0,0-13 1 15,8 22 0-15,-8-22 8 0,25 37-1 0,-9-17 0 16,0 2 2-16,0 4-10 0,2 2 2 0,4-3-2 16,2-1 2-16,4 6 0 0,1-2-1 0,3 1 1 15,2-3-1-15,2 2 4 0,4 1 1 0,-5-3-1 16,-3 2 2-16,-10-1 1 0,-2 3 0 0,-2-4 1 15,2 5 0-15,-1 1-3 0,1 3 0 0,0-6 0 0,-6-1 0 16,-6-8-3-16,-4-1 1 0,-2-6 0 0,0 0 0 16,-2-1-3-16,-2 0 2 0,0-3 0 0,2-2 0 15,0-7-2-15,0 9 1 0,0-9-1 0,-12 13 1 0,4-5-1 16,2-3 0-16,-8 3 1 0,-2 1-1 0,-7 4 5 16,-3 1 1-16,-4-1-1 0,2-5 0 0,2-1 7 15,0-3 1-15,3 0-2 0,-3-1 2 0,6 3 3 16,2 1-1-16,2-1 0 0,2-3 1 0,2-3-8 15,2 0 0-15,2 0-1 0,2 0 2 0,6 0-9 0,-6 2 2 16,6-2-1-16,-8-2 1 0,8 2-2 0,-11-9 1 16,7 0-1-16,4-6 1 0,-4-7 0 0,2-6-1 15,-2-3 1-15,2-4 1 0,2 0-2 16,0 0 2-16,0-8 0 0,2 6-1 0,8-7 0 0,-3 2 1 16,-1-5-2-16,0-1 2 0,-10-3 0 0,-4-6 0 15,3 3-1-15,-1-3 2 0,4 1-2 0,-2-1 0 16,0 4 1-16,-2 3 0 0,0 6 1 0,-2 1 0 0,2 2-1 15,-4 1 1-15,0 1 0 0,-2 6 1 0,0 1-1 16,0 5 1-16,2 5 0 0,0-1 1 0,0 7 0 16,2 3 0-16,2 4 0 0,2 3 2 0,4 6-1 15,-8 0 0-15,8 0 0 0,-11 0 2 0,11 0-2 16,-14 0 1-16,6 9-5 0,0-3 0 0,2 5-1 16,-6 4 1-16,0 1-5 0,-2 7 2 0,2 1-2 15,6 1 1-15,4 1-3 0,2 0 0 0,2 2 0 0,2 3 1 16,4 4-2-16,2 2 0 0</inkml:trace>
  <inkml:trace contextRef="#ctx0" brushRef="#br0" timeOffset="89896.79">12623 9302 1557 0,'6'5'0'0,"-6"-5"0"0,14 19 0 0,-14-19 9 0,10 13 1 0,-10-13-1 0,8 25 1 0,0 1 8 0,1 4 0 0,1 1 0 0,-2 2 1 0,-2 4-2 0,4 0 1 0,-4 2-1 15,2 0 1-15,0 1-10 0,0-3-1 0,2 2 1 16,0-4 0-16,0-2-3 0,0-1 0 16,2-5 0-16,0-1 0 0,-4-4-5 0,-2 1 0 0,0-11 0 15,-6 1 0-15,0-7-12 0,0-2 0 0,0-4-1 16,0 3 1-16,0-3-22 0,0 4 2 0,0-4-1 16,0 0 1-16,0 0-13 0,0-2 1 0</inkml:trace>
  <inkml:trace contextRef="#ctx0" brushRef="#br0" timeOffset="90531.13">12879 8796 1030 0,'2'4'0'0,"-2"-4"0"0,12 20 0 0,-12-20 0 16,20 29 0-16,-8-6 0 0,-6 2 1 0,-2 7-1 0,-2 7 0 16,0-8 0-16,-2-2 0 0,0-6 7 15,0-1 0-15,2-4 1 0,2-5 0 0,-2-4 6 0,4-5 0 16,-6-4 1-16,12 4-1 0,-12-4 8 16,2 0 0-16,-2 0 1 0,14-4-1 0,-4 0-2 0,-1-1 1 15,1-3 1-15,0-1-1 0,0-6-3 0,-4-1 1 16,2 3-1-16,0 4 1 0,4 1 0 0,-2 3 1 15,6-1 0-15,-2 3 0 0,-2-1-2 0,2 0 1 16,0 4 0-16,1 0 0 0,3 4 2 0,2 0 2 0,-2 5-2 16,0 4 1-16,-2-2-6 0,-2 9 0 0,0-3 0 15,-2 1 0-15,-2 1-7 0,0-1 2 0,-5 2-3 16,3 3 3-16,0-1-4 0,-2 0 1 0,0 0 0 16,0-4 0-16,-6-1-2 0,2 0-1 0,-2-3 1 15,-2-1-1-15,2-3-1 0,-4-1 0 0,2 2 1 0,-4-6-1 16,2 5 0-16,0 1 0 0,0 0 0 0,-2-2 0 15,-1-2-1-15,-1 1 1 0,-4-1-1 0,4 1 0 16,2-1 3-16,-2-2 0 0,2 1-1 0,-6 1 1 16,0-3 1-16,2 2-1 0,-4-3 1 0,2-1 0 15,0 0 4-15,-2 0 1 0,0 2 1 0,3-4-1 16,3-4-1-16,2 0 2 0,6 4-1 0,-14-2 0 16,6-1 2-16,2-1 0 0,6 4 1 0,-4-4 0 0,4 4-2 15,-2-2 2-15,2 2-1 0,0-5 1 16,0 5-3-16,0-4 1 0,0 4-1 0,6-4 1 0,-6 4-1 15,14-3-1-15,-4 1 0 0,6-2 1 0,3 1 0 16,3-7 0-16,0 5 0 0,-2-3 1 0,-4 1-4 16,-2 0 1-16,0-1 0 0,2 1 0 0,0-2-2 15,-1-1 0-15,-1 1-1 0,-2-6 2 0,0-1-4 0,-2-3 1 16,0-1-1-16,0 2 1 0,0-5-6 0,0-2 0 16,0-5 0-16,-4 4 1 0,-4 2-3 0,-2 2-1 15</inkml:trace>
  <inkml:trace contextRef="#ctx0" brushRef="#br0" timeOffset="90765.4">12901 8659 1369 0,'4'0'0'0,"-4"0"0"0,0 0 0 0,0 0 12 0,6 0 1 0,-6 0 0 0,0 0 0 0,0 0 9 0,0 0-1 0,0 0 0 15,8-3 0-15,-8 3-8 0,22-6 0 0,-22 6 0 16,36-13 0-16,-9 0-10 0,-1-3 1 0,4 1-1 16,0 2 2-16,-4 0 4 0,2 0 0 0,-1 0 0 0,-1-3 1 15,0 1 3-15,0-2 2 0,-2 1-1 0,2 1 1 16,-1-4 3-16,-1 3 1 0,0 1-1 0,-2 0 1 16,-2 4-7-16,0-2 1 0</inkml:trace>
  <inkml:trace contextRef="#ctx0" brushRef="#br0" timeOffset="93031.05">11116 10730 1155 0,'0'-1'0'0,"0"1"0"16,6 1 0-16,-6-1 6 0,6 2 0 0,-6-2-1 0,4 0 1 0,-4 0-2 0,4 0 2 0,-4 0 0 0,0 0-1 0,0 0-5 0,0 0 0 0,0 0 0 16,0 0 1-16,0 0-2 0,0 0 0 0,0 0 0 15,0 0 1-15,0 0-2 0,6 0 1 0,-6 0-2 16,14-2 2-16,-14 2-3 0,20-1 0 0,-20 1 0 16,22-10 0-16,-22 10 3 0,26-13 0 0,-26 13 0 0,37-16 0 15,-17 5 1-15,2 0 1 0,0-2 0 0,-2-2 0 16,0 2 6-16,0-5 0 0,3 1 0 0,5 0-1 15,4 1 13-15,4-1 2 0,4 0-2 0,-1-3 1 0,7 2 11 16,4-1 1-16,-3-5-1 0,1 0 2 0,-4 2-3 16,0-6 1-16,-1 3 1 0,3-1-1 0,0 0-4 15,0-4 1-15,7 3-1 0,-3-3 1 0,6 2-10 16,-1-3 1-16,-1 2-1 0,-3 1 1 0,1-4-8 0,-4 3 2 16,4-1-1-16,1 3 0 0,7-1-3 0,-1 2 0 15,-5 4 0-15,0-4 1 0,-3 4-4 0,-1-4 1 16,0 4 0-16,1 4-1 0,3-5-2 0,0 1-1 15,-3 0 0-15,-1 0 1 0,-2 2-2 0,-4-2 1 16,1 3 1-16,-5 1-1 0,0 3-1 0,-6 0 1 16,3 0-1-16,3 1 0 0,2-1 3 0,4 2-1 15,-7-4 1-15,-7 4-1 0,0 2 4 0,-4-2 0 16,0 0 0-16,-3 2-1 0,-1 2 1 0,0 0 1 0,-2-2 0 16,-4 3 0-16,-2-1 2 0,0-2 2 15,-2 4-2-15,-6 3 1 0,-8 4 1 0,11-4-1 16,-11 4 0-16,6-3 2 0,-6 3-5 0,8-4 0 0,-8 4 0 15,6-2 1-15,-6 2 0 0,4 0 0 0,-4 0 0 16,4-4 1-16,-4 4 0 0,4 0 0 0,-4 0 0 16,4 0 0-16,-4 0 0 0,4 0 1 0,-4 0-1 15,-4 0 1-15,4 0-1 0,-2 0 1 0,2 0-1 16,-4 0 0-16,4 0 1 0,-4 0 2 0,4 0-1 0,-10 0 1 16,0 0-1-16,-4 4 1 0,3 0-1 0,-3-2 1 15,4 1-11-15,0 1 2 0</inkml:trace>
  <inkml:trace contextRef="#ctx0" brushRef="#br0" timeOffset="95296.73">11784 10780 1269 0,'2'6'0'0,"-2"-6"0"0,8 22 0 0,-8-22 8 0,8 35 1 0,-4-9-2 0,2 2 2 0,-4 10 16 0,2-1 0 0,0 6-1 16,0-6 2-16,2 0-15 0,-6-1 2 0,2-1-1 15,-2-3 0-15,-2-3-9 0,2-1 0 0,0-8-1 16,0-3 2-16,0-8-2 0,6-3 0 0,-6-6 0 15,2 2 2-15,-2-2-2 0,4 0 1 0,-4 0 0 16,4-6 0-16,-4 6-1 0,6-9 2 0,0 0-1 0,2-6 0 16,2-5 2-16,3-8 0 0,-3 4 0 0,2 4 1 15,0 3 1-15,2-2 1 0,4 5 0 0,2-1 1 16,6-5 0-16,2-1 0 0,1 5 0 0,1 3 0 0,0 0 0 16,0 4 1-16,2 1-1 0,1 1 1 0,1 1-1 15,0 5 0-15,0 1 0 0,-2 0 1 0,-7 3-2 16,1 3 0-16,2 3 0 0,-6 2 1 0,2 4-3 15,-2-2 2-15,-2 0-1 0,-3 1 1 0,-1 3-2 0,-2-4-1 16,0 4 1-16,-2 1-1 0,-2-5-1 0,0 2-1 16,-4 1 0-16,-4-1 2 0,-4 5-1 0,-4-3 1 15,-2 1-1-15,0-5 2 0,2-3 0 0,0-1 0 16,-2 0 1-16,-6 0 0 0,2 2 2 16,-2 0 1-16,-1-1-1 0,-3 1 1 0,-2-2 1 0,-4-3 0 15,2 1 1-15,-2-3-1 0,8-1 2 0,-4-1 1 16,1-2-1-16,-1-2 2 0,0 0 5 0,2-1 0 15,2 1 0-15,0-4 1 0,0 3-3 0,-4-1 0 0,6 0 0 16,1 1 1-16,7 3-3 0,0 0 1 0,6 0 0 16,-10-2 0-16,10 2-8 0,-4 0 0 0,4 0 0 15,-6-4 1-15,6 4-3 0,0 0 1 0,0 0-1 16,0 0 1-16,0 0-2 0,0 0 1 0,0 0-2 16,0-4 2-16,0 4-1 0,8-3-1 0,4-3 1 15,3-3-1-15,9-6-2 0,-2-1-1 0,2-5 0 0,-4 6 2 16,-6-5-3-16,-4 2 0 0</inkml:trace>
  <inkml:trace contextRef="#ctx0" brushRef="#br0" timeOffset="95565.83">11846 10657 1494 0,'2'1'0'0,"-2"-1"0"0,4 4 0 0,-4-4 26 0,6 0 0 0,-6 0 0 0,2 0 0 0,-2 0 24 0,8 0 2 0,-8 0-1 0,16-4 1 0,-16 4-18 0,33-3 0 16,-9-1 0-16,2-2 1 0,4-3-22 0,-2-4 2 16,3-1-2-16,-3 1 2 0,0 2-8 0,-4-2 0 15,4-2 0-15,4-2 1 0,-5 2-3 0,5 3-1 16,-6-1 1-16,-2 0 0 0,0 4-5 0,-4-1 0 15</inkml:trace>
  <inkml:trace contextRef="#ctx0" brushRef="#br0" timeOffset="96163.64">12603 10509 1470 0,'10'9'0'0,"-10"-9"0"0,20 20 0 15,-20-20 12-15,14 21 0 0,-14-21 1 0,31 29-1 16,-11-10 12-16,8 1 0 0,-2-2 0 0,-4 3 0 16,2-1-3-16,0 0 0 0,1 3-1 0,3-1 1 0,2-2-12 15,-4 2 2-15,0 0-2 0,2 0 1 0,-7-1 4 16,3-1 2-16,-2 2 0 0,-2-5-1 0,-2 3-7 15,-2 0 1-15,-2-3 0 0,-4 2 0 0,-6-5-4 0,-4 1-1 16,-2 0 1-16,0-6 0 0,2-2-3 0,-6-3 1 16,6-4-1-16,-10 15 0 0,0-8-1 0,-2 4 0 15,-2-1 1-15,-4-1-1 0,-4-2-1 16,0-1 1-16,1 1-1 0,-1-3 1 0,2-1-1 16,4-1 0-16,0 2 0 0,0-4 1 0,2 2 1 0,2-2 1 15,0 0-1-15,-2 0 1 0,-2 0 5 0,1 0 0 16,1 2 0-16,4 3 0 0,4-1 3 0,0-4 1 15,6 0 1-15,-8 0-1 0,8 0 0 0,-6-4 1 16,6 4-1-16,-4-9 0 0,4 0-4 0,0 0 0 0,0-8 0 16,0-5 1-16,4-8-4 0,-2-5 2 0,4-2-1 15,0 4 0-15,0 0-1 0,0-2 1 0,2-4-1 16,-2-2 1-16,-2 3-2 0,2-7 1 0,-2-1-1 16,-8 4 2-16,-2-4-3 0,-2-1 2 0,-2 5-2 15,0 3 2-15,0 2-2 0,-2 2 1 0,-2 0 0 16,-2 4 0-16,-4-1 0 0,0 3 0 0,-3 3-1 15,3 4 2-15,-4 5 1 0,2 6 0 0,2 0 1 16,-4 2 0-16,4 3-3 0,4 1 1 0,-1 5-1 0,1 5 2 16,2 1-3-16,4 3 1 0,0 4-1 0,-2 2 0 15,2 3-2-15,0 4 2 0,2 1-1 0,4 2 0 16,2 7-2-16,2-5 0 0,0 7 0 0,2-1 0 16,6 0-2-16,2 0 1 0,4 1-1 0,-4 1 0 15,2-4-3-15,2-1 0 0</inkml:trace>
  <inkml:trace contextRef="#ctx0" brushRef="#br0" timeOffset="96463.51">13213 10649 1419 0,'10'17'0'16,"-2"3"0"-16,4-5 0 0,-6-4 14 0,-4-4 0 0,4 4 0 0,2 6 0 0,10 5 16 0,-2 4 2 0,-1 2-2 0,-1 1 2 0,0 3-3 0,-4 1 1 0,6 0 0 15,-2-3 1-15,-2-1-12 0,2 3 1 0,0-7-1 16,-2 3 1-16,-2-8-4 0,0 2 1 0,0-1-1 16,1-5 0-16,3-3-9 0,0-3 0 0,-4-5 0 15,-2-1-1-15,-8-4-6 0,0-2 0 0,0 2 0 16,0-4 0-16,0 4-10 0,0-3 0 0,0-5 0 15,6-7 0-15,4-10-24 0,0-10 2 0,0-2-1 16,0 2 1-16,4-6-27 0,-4 2 2 0</inkml:trace>
  <inkml:trace contextRef="#ctx0" brushRef="#br0" timeOffset="97014.74">13694 10201 954 0,'2'5'0'0,"-2"-5"0"0,4 20 0 0,-4-20 0 15,6 23 0-15,-6-23 0 0,8 35 2 0,-2-9-4 16,2 1 1-16,-2 3 0 0,0-4 0 0,-4-2 9 16,2-4 0-16,0-2 0 0,0-5 1 0,2-3 18 0,-6-7 0 15,0-3-1-15,4 2 1 0,-4-2 9 0,4-2 0 16,-4 2 0-16,8-3 0 0,-8 3 1 16,8-13 0-16,-1 3 0 0,5-6 1 0,4-3-7 0,-6-3-1 15,4 2 0-15,-2 5 2 0,0 6-8 0,0-2 1 16,2 3 0-16,4 3-1 0,0-1-5 0,0 3 2 15,-1 3-2-15,-1 0 1 0,-2 0-6 0,0 1 2 16,4 7 0-16,2 3 0 0,2-2-9 0,0 4 1 0,-3 2 0 16,-1-2 1-16,-2 0-5 0,-2 0 0 0,-4 3 1 15,0 1-1-15,0 3-2 0,0 0 0 0,-8 3 1 16,0-5-1-16,-2 4-2 0,-4 4 1 0,4-4-1 16,0 0 1-16,0-1-1 0,-4 1 0 0,2-2 0 15,-2 0 0-15,-4-1 0 0,-2-1 0 0,-2 3 0 16,0-5 0-16,0 3 0 0,0-1 1 0,0-1-1 15,1-2 1-15,-5-4 3 0,2-2 0 0,-2 2 0 16,-2 0 0-16,-4-2 5 0,-4 0 1 0,4-1-1 16,5-3 1-16,3-1 4 0,2-8-1 0,2 4 1 0,-2-3-1 15,0 3 10-15,-2 0-1 0,0-2 1 0,2 0-1 16,4 0 5-16,-2-2 0 0,10 4 0 0,-10-3 1 16,10 3-5-16,-4-2 1 0,4 2 0 0,-4-2 0 15,4 2-4-15,0 0 1 0,0 0-1 0,0-2 0 16,0 2-4-16,2 0-1 0,-2 0 1 0,14-5 1 15,2 1-7-15,2-2 1 0,4-1-1 0,2-2 2 0,2-2-5 16,-1 0 2-16,-1 0-1 0,0 0 1 0,-2-2-5 16,0-4-1-16,0 0 0 0,0 3 2 0,1-7-4 0,3-1 1 15,-2-2-1-15,-2-2 2 0,-2-1-5 0,0-1 1 16,-2-3 0-16,-4-1 1 0,-5 1-13 0,-1-4-1 16</inkml:trace>
  <inkml:trace contextRef="#ctx0" brushRef="#br0" timeOffset="97264.8">13875 9861 1356 0,'-4'2'0'0,"4"-2"0"0,-2 11 0 0,2-11 6 0,0 2-1 0,0-2 1 0,0 2 1 0,0-2 9 0,0 0-1 0,0 0 1 16,0 0 1-16,0 0 1 0,6 5 0 0,-6-5 0 15,12 4 1-15,-12-4-10 0,14 0 0 0,-14 0 0 16,22-4 1-16,-22 4-4 0,29-13 1 0,-29 13 0 16,26-16 1-16,-26 16-1 0,20-10-1 0,-20 10 1 15,24-13 1-15,-24 13 2 0,30-14 1 0,-30 14 0 0,36-22 1 16,-36 22 1-16,31-17 1 0,-31 17-1 0,30-19 0 16,-30 19 0-16,20-12-1 0</inkml:trace>
  <inkml:trace contextRef="#ctx0" brushRef="#br0" timeOffset="98380.24">7163 13832 803 0,'4'1'0'0,"-4"-1"0"0,14 21 0 0,-14-21 28 0,16 35 0 0,-4-13 0 0,6 4 1 15,4 5 26-15,2-1 0 0,-1 5 0 0,1 2 0 0,-4 1-15 0,-4 3-1 0,4 3 0 16,0 3 2-16,0 2-18 0,0-3 1 0,-5 1-1 0,-1-7 1 16,0-1-7-16,-6-2-1 0,0-2 1 0,-2-4 0 15,-2-3-3-15,-4-4-1 0,-4-4 1 0,2-5-1 16,2-6-2-16,-4-1 0 0,4-8 1 0,0 3 0 0,0-3-2 15,0 4 0-15,0-4 0 0,0 0 2 16,0 0 0-16,-4 0 0 0,4 0 1 0,-6-5 0 0,6 5 0 16,-18-10 2-16,6-1 0 0,-2-5-1 0,-1-6 4 15,1-2 1-15,2-2 0 0,4 0 0 0,4-2 7 16,2 0 0-16,2-1 0 0,2 1 0 0,2-5-3 0,0-2 1 16,0 2-1-16,2 1 1 0,-4-3-6 15,2-2 0-15,0 4 0 0,8 2 1 0,5 3-6 16,-1-1 1-16,2-1-1 0,-6 2 1 0,2 4-2 0,-6 0 2 15,4 2-2-15,2 2 1 0,2 3-1 0,4 2-1 16,0 3 0-16,-1-1 0 0,1 2-1 0,4 3 2 16,2 3-2-16,-6 1 1 0,2 2-3 0,2 0 0 0,-5 2-1 15,3 4 1-15,0 1-2 0,2 5 0 16,-4 3-1-16,2 1 2 0,2 5-3 0,-5 3 1 0,3 0-1 16,2-3 1-16,-4-1 0 0,2-1 1 0,-2-1 0 15,-2 3-1-15,-4 3 1 0,-1 0 1 0,-5-2-1 16,4-1 1-16,-4 3 0 0,4 2 1 0,-6 0-2 15,0-2 2-15,-2 0 1 0,0 0 0 0,-4 1 0 16,2-1 0-16,2-4 1 0,-4-1 0 0,2-2 0 16,-2-4 2-16,0-4-2 0,0-3 0 0,0-4 0 15,0 5 0-15,0-5-2 0,4 6 0 0,-4-6 0 16,8 2 0-16,-8-2-5 0,2 0 1 0</inkml:trace>
  <inkml:trace contextRef="#ctx0" brushRef="#br0" timeOffset="99131.18">8493 13610 1847 0,'6'22'0'0,"8"6"0"0,-6-6 0 0,-2-7 27 0,0 0 1 0,0 7 0 0,2 9 0 0,3 13 15 0,5 8 2 16,-2 3-1-16,-2-1 1 0,0-2-17 0,-6-1 1 15,0 1 0-15,-2-2 1 0,2-4-21 16,-2 2 1-16,-2-6-1 0,-2-6 1 0,-2-9-6 0,-4-6 1 16,2-7-1-16,2-3 2 0,2-11-5 0,0 6 1 15,0-6 0-15,0 0 1 0,0 0-3 0,-2 0 1 16,2 0-1-16,-6-11 1 0,-4 0-1 0,0-4 0 0,-2-3 0 15,0-3 1-15,-2-1-1 0,1-4 0 0,1 0 0 16,2 1 0-16,4-1 0 0,0-2 0 0,0-1 0 16,4 1 0-16,2-4 0 0,0 1 0 0,0-2 0 15,0-2 0-15,2 0 0 0,4-2 0 0,-4 0 0 16,2 0 0-16,2 2 0 0,2 5 0 0,4 3 0 0,-5 1 1 16,5 4 0-16,-4 1 0 0,4 3 1 0,-4 1-1 15,0 3-1-15,0-1 0 0,2 4 0 0,-4 3 0 16,-6 8-1-16,14-3 1 0,-6 3-2 0,-2-2 2 15,-6 2-1-15,8 0 1 0,0 0-1 0,8 2 1 0,4 7 0 16,1-2 0-16,1 6 0 0,-6 2 0 0,0 7 0 16,-2-2 0-16,4 6 0 0,2 4 0 0,0 5 1 15,1 4 0-15,-1 1 1 0,0 3-1 0,0 1 1 16,0 4 1-16,0 5 1 0,4-3-1 0,-2 0 2 16,3 4 0-16,1-1 0 0,-6-7 0 0,0-1 1 15,-4-3-1-15,2-3 1 0,-2-11 0 0,0-6-4 0,-3-6 1 16,-1-3 1-16,-2-4-1 0,0-5-1 0,-2-4 2 15,0-4-1-15,-2 1 0 0,2-1 0 0,2-1-1 16,0-8 0-16,0-6 1 0,4-9 0 0,0-1-1 16,-8-6 0-16,-4-4 2 0,-2-5-2 0,-2-4 1 15,-2-2-1-15,-2-4 2 0,0 3 0 0,2-5 1 16,-6-1-1-16,0 0 2 0,-2-4-1 0,-2-2 1 16,-4 4 0-16,-2 2 0 0,-2 0 1 0,-5 0 0 0,3-1 0 15,2 8-1-15,2 2 2 0,0 2 1 0,0 8 0 16,-6 2 0-16,-1 9-2 0,1 5 0 0,0 5-1 15,6 2 2-15,6 4-2 0,8 2 1 0,-2 2-2 16,-2 1 2-16,2 4-3 0,0 2 1 0,8 0-1 16,-9 4 2-16,9-4-2 0,-4 4 1 0,4-4-1 15,-4 5 1-15,4-5-4 0,0 7 1 0,4 5 1 16,0 4-1-16,7 10-2 0,3 5 0 0</inkml:trace>
  <inkml:trace contextRef="#ctx0" brushRef="#br0" timeOffset="99697.38">9646 13520 1709 0,'-4'0'0'0,"4"0"0"0,-4 0 0 0,4 0 18 0,-4-2 0 0,4 2-1 0,-6 2 3 0,6-2 15 0,-6 7 1 15,6-7 0-15,-16 18 0 0,16-18-18 16,-32 36 1-16,18-12-1 0,6 3 1 0,-2 8-15 0,4 4 0 16,2 2 1-16,0 1-1 0,2 2-4 0,2 4 1 15,0 0 0-15,0 0 0 0,2 2-1 0,2 6 0 16,2-8 0-16,2 3 0 0,-2-1 0 0,-2-2 0 15,6-4 0-15,-2-3 0 0,4-2 0 0,0-8 0 0,2-5 0 16,-6-4 0-16,0-5 0 0,-2-8 0 0,-6-9 0 16,8 9 0-16,-8-9 2 0,4 0-1 0,-4 0 0 15,10-11 1-15,-1 2 3 0,-3-2-1 0,0-8 1 16,2-5-1-16,2-7 5 0,2-10 1 0,-4-1 0 16,-4 1 0-16,-2-3 5 0,-2 2-1 0,-2 1 1 15,0 6 0-15,0 0-1 0,0 0 2 0,2 0 0 0,0 0-1 16,0 1 0-16,2 5 1 0,2 1-2 0,-2 8 2 15,-2 5-4-15,0 4 2 0,0 11-1 0,4-11 1 0,-4 11-5 16,6-2 0-16,-6 2 0 0,6 4 1 16,-6-4-4-16,8 3 2 0,0 3 0 0,6 5 0 15,6 6-1-15,4 5 0 0,-1 4-1 0,-3 0 1 16,-2-1 1-16,-4 1 0 0,4 2 0 0,2 3-1 16,2 3 2-16,2-3 0 0,-1 0 0 0,-1 1 1 15,2-1-4-15,0 2 1 0,-2-7-1 0,2 0 1 0,-4-4-2 16,-1-2 0-16,1-3 0 0,-4-4 0 0,-2-6-2 15,0-5-1-15,-2-6 0 0,-2-3 2 0,4-4-6 16,-4-6 2-16</inkml:trace>
  <inkml:trace contextRef="#ctx0" brushRef="#br0" timeOffset="100463.68">10389 13551 1457 0,'2'4'0'0,"-2"-4"0"0,16 16 0 0,-16-16 18 0,20 28 0 0,-20-28 0 0,26 35 0 0,-13-13-4 0,1 4 0 0,0-6 0 16,-2-1 0-16,2-1-1 0,-6-5-1 0,4 0 0 15,-6-2 1-15,-6-11-10 0,6 4 1 0,-6-4 0 16,2-4 0-16,-2 4-3 0,0-5 2 0,-2-5-2 16,-2-6 1-16,-4-10-2 0,-2-5 1 0,0-1 0 15,-2 3 0-15,4 1-1 0,-4 0 0 0,-2 2 0 0,0-1 1 16,1 5-1-16,1 1 0 0,-2-1 0 15,0 0 2-15,-4 2 1 0,2-1 0 0,4 5 1 0,-2-1 0 16,0 6 15-16,4 4 0 0,2-3 0 0,2 5 0 16,6 5 13-16,-8-2-1 0,8 2 1 0,-9 9 0 0,1 1-16 15,0 1 0-15,2 5-1 0,4 8 2 0,-2 6-9 16,4 5 0-16,4 0 0 0,0 2 0 0,8 2-5 16,1-4 0-16,1 2 1 0,-2 1 0 0,0 7-3 15,0 1 2-15,-4-2-2 0,4 0 1 0,4 1 0 0,-2-1 0 16,4-2 1-16,2-1 0 0,1-4 0 15,5-4 2-15,0-3-1 0,-2-1 1 0,0-1 5 0,0-2 1 16,2-4 0-16,-1-2 1 0,3-7 5 0,-2-5 0 16,-4-5 0-16,2-5 1 0,0-5 5 0,-1-2-1 15,-1-6 1-15,-2-3-1 0,0-5-1 0,-2-2 1 16,2-5-1-16,-4-1 0 0,4-8 0 0,3-5-1 16,-3-4 0-16,-4-4 1 0,0-5-5 0,0-6 0 0,-4 2-1 15,2-4 2-15,-2 1-2 0,-2-4-1 16,0 3 1-16,0-2 1 0,0-1-5 0,-3 0 0 15,-1 3 0-15,-6-1 2 0,-7-1-4 0,-3 1 0 0,0 1 0 16,0 3 1-16,2 6-4 0,0 3 1 0,2-1 0 16,-6 8 0-16,4 11-1 0,-4 5 1 0,0 4 0 15,2 6 1-15,-4 5-4 0,2 4 2 0,0 4-1 16,4 3 1-16,8 4-3 0,-13 0 1 0,13 0-1 16,-12 0 1-16,12 0-2 0,-12 6 1 0,6 1-1 15,-2 4 2-15,0 6-3 0,-6 3 1 0,8 8-1 16,0 3 1-16,6 8 0 0,2 5-1 0,2 2 0 0,2 1 0 15,-4-3 0-15,2 2 0 0,4 0 0 0,-2 0 2 16,4 0-2-16,0-5 0 0,0 3 0 0,2-1 1 16,5 1-1-16,5 2 0 0,-2 0 1 0,-2-1-1 15,-2-1 0-15,2-1 0 0,2-3 0 0,0 4 0 0,1-5 0 16,3 2 0-16,-2-4 1 0,-2-2 0 0,-2-2-1 16,2-2 0-16,-4-1 0 0,2-4 0 0,-6-2 2 15,1-2-1-15,7 17 2 0,-14-23-2 16,2-3 2-16,-2-2-1 0,-6-3 1 0,0-8-2 15,0 3 1-15,0-3 1 0,0 0-1 0,0 0-3 16,0 0 1-16,0 0 0 0,-4-3 0 0,4 3-1 0,-10-4 0 16</inkml:trace>
  <inkml:trace contextRef="#ctx0" brushRef="#br0" timeOffset="101017.14">8282 12982 803 0,'4'2'0'0,"-4"-2"0"0,8 2 0 0,-8-2 40 0,8-4 2 0,-8 4-1 0,8 0 1 0,-8 0 11 0,4 0-1 0,-4 0 1 0,0 0 1 0,0 0-18 16,-4 0 1-16,4 0 0 0,-4 2 0 0,4-2-17 0,-4 13 2 16,4-13-2-16,-8 24 1 0,0-5-6 0,2 6-1 15,2 1 1-15,2 6 1 0,2 5-5 0,2 1 1 16,2 5 0-16,2 3 1 0,-6 6 1 0,4-1 1 16,2 5 0-16,0-3-1 0,0 5 0 0,0 2 0 15,2 5 1-15,4 5-1 0,2 4 3 0,4 5 1 16,-2 1-1-16,1-3 1 0,5-3-5 0,2 2 1 15,4-4-1-15,-2-4 1 0,8-5 5 0,-3-6 0 0,-3-2 0 16,4 1 0-16,-4-4 4 0,-2-3-1 0,2-2 0 16,-3-5 1-16,1-1-5 0,2-4 0 0,4-2 0 15,-4-2 0-15,3-7-4 0,-1-2 1 0,6-6 0 16,4-5 0-16,2-2 1 0,3-7 0 0,1-2-1 16,0-4 1-16,-3-2-15 0,1-7 0 0</inkml:trace>
  <inkml:trace contextRef="#ctx0" brushRef="#br0" timeOffset="101580.53">11401 12144 1332 0,'0'10'0'0,"0"-10"0"0,4 14 0 0,-4-14 14 0,3 4 1 0,-3-4-1 0,6 9 1 0,-6-9 7 0,-4 26 1 0,2-9-1 15,1 7 2-15,-1 5-5 0,2 5 0 0,2 1 0 16,1 0 1-16,3 0-13 0,2 0 1 0,2 4-1 16,2 1 0-16,2 3-3 0,2-3-1 0,2 3 1 15,2 1 0-15,-4-3 2 0,4 3 0 0,-1 2 0 16,1 0 1-16,-2 4 1 0,0 0-1 0,2-2 1 15,2-2 1-15,0-2 1 0,2-1 0 0,-5 1 1 16,3-1-1-16,-2-1 8 0,0 0 1 0,0 3-1 16,-2-5 1-16,2 3 1 0,-6-4 1 0,2 1 1 0,-1-1-1 15,1-2-3-15,-2-2 1 0,-2 0 0 0,0 0 0 16,-2 0 2-16,0-5 2 0,-4-1-1 0,2 1 1 16,-2-3-3-16,0 1 0 0,0 0 0 0,-4-6 2 15,-2 0-8-15,-2-2 1 0,2-1-1 0,0-1 2 0,0-5-7 16,0 0 0-16,0-2 0 0,0-3 1 15,0-8-5-15,0 5 0 0,0-5 1 0,-2 4-1 0,2-4-3 0,-2 4-1 16</inkml:trace>
  <inkml:trace contextRef="#ctx0" brushRef="#br0" timeOffset="101964.29">11872 13492 1834 0,'0'0'0'0,"0"0"0"0,-6 4 0 0,6-4 5 0,6 0 0 0,-6 0 0 0,0 0 0 0,0 0 4 0,6 0 0 0,-6 0 0 0,9-4 2 15,-9 4-5-15,14-2 2 0,-14 2 0 0,36-17 0 16,-12 3-8-16,8-5 1 0,-2 3 0 16,-3 1 0-16,-7-2-1 0,-4 4 0 0,0 0 0 0,2 0 0 15,-2 2-1-15,0 2 1 0,2 0 0 0,-6 2 0 16,2-1-10-16,-10 6 0 0,-4 2 0 0,9-2 0 0,-9 2-11 15,8-1 2-15,-8 1-1 0,8-2 1 0,-8 2-3 16,10-4 0-16,-10 4 0 0,6-4 1 0,-6 4 0 16,8-3 1-16</inkml:trace>
  <inkml:trace contextRef="#ctx0" brushRef="#br0" timeOffset="102247.34">11963 13981 1168 0,'8'2'0'0,"-8"-2"0"15,22 2 0-15,-22-2 5 0,20-4 1 0,-20 4 0 16,20-7-1-16,-20 7 5 0,25-11 1 0,-25 11 1 15,32-23-1-15,-32 23 11 0,40-35 2 0,-24 19-1 16,4-6 1-16,0-1-5 0,-1-1 1 0,-1 4-1 16,-4 0 2-16,0 3-5 0,-2 2 1 0,0 6 0 15,-2-2 1-15,0 4-13 0,-8 3-1 0,-2 4 1 0,4-9 0 16,-4 9-7-16,8-6 0 0</inkml:trace>
  <inkml:trace contextRef="#ctx0" brushRef="#br0" timeOffset="105030.33">12778 13141 1369 0,'2'-2'0'0,"-2"2"0"0,6-5 0 0,-6 5 9 0,2-2 0 0,-2 2 0 0,8-22 1 0,-2 1 17 0,4-3 1 0,-6-1 0 0,0-5 0 16,-2-5-6-16,-2-2 1 0,0-3-1 0,0 1 2 15,4-4-14-15,-2-1 1 0,2 3 0 0,-4-1 0 16,0 1-4-16,-4 1 0 0,2 1 0 0,2 4 0 16,-4 3-2-16,2-3 1 0,0 4-2 0,-2 3 2 15,2 4-3-15,2 2 0 0,-4 6 1 0,2 3 0 16,2 13 0-16,-4-8-1 0,4 8 0 0,0 0 2 0,0 0-1 16,0 0 2-16,0 0 0 0,0-2-1 0,0 2 3 15,0-1 0-15,0 1 0 0,4 0 1 0,-4 0 1 16,6 0 0-16,-6 0 0 0,16 18 0 0,-3 2 1 0,3 8 1 15,0-2-1-15,2 2 1 0,-4 1-1 0,6-1 1 16,-4 5-1-16,0-2 0 0,0 3 0 0,2 1 2 16,-5 2-2-16,7 0 1 0,0 1-5 0,-4-1 0 15,2 6-1-15,0-8 1 0,0 4-2 0,0 1-1 16,0-5 0-16,-5 0 2 0,3-2-3 0,0 1 1 0,0-7-1 16,-2 3 2-16,-4-6 0 0,0 0 1 0,-2-6 0 15,2 1 0-15,-4-3 4 0,-2-3 0 0,0 0 1 16,-2-2-1-16,-2-3 3 0,-2-5 2 0,2-3-1 15,-14 13 1-15,6-5-2 0,-4-3 1 0,0 1-1 16,-2-1 2-16,0 3-4 0,-4 1 0 0,2-2 1 16,-1-1-1-16,-3-2-3 0,-2-1-1 0,-4 1 1 15,2 0 1-15,0-1-1 0,0 5 0 0,3-3 0 16,1 3 0-16,0-3-2 0,0 3 1 0,0 1 0 16,4-4 0-16,6 1-2 0,2-1 2 0,8-5-1 15,-6 10 0-15,6-10 1 0,-6 7 1 0,6-7 0 16,-6 11 0-16,6-11 1 0,-4 9 0 0,4-9 0 15,2 8 1-15,-2-8 0 0,8 13 1 0,-2-6-1 0,4-3 1 16,6 1-2-16,0-1 0 0,4-4 0 0,2-2 1 16,2-3-1-16,1-3 0 0,1-3 0 0,-4 0 1 15,0-6-1-15,-2 1 0 0,2-3 0 0,0 1 0 0,-1-4-1 16,3 1 0-16,-4 3 0 0,-4 1 0 0,-2 3-2 16,2-1 1-16,-6-2 0 0,0 1 1 0,4-1-6 15,-4 2 0-15</inkml:trace>
  <inkml:trace contextRef="#ctx0" brushRef="#br0" timeOffset="106631.14">13456 12314 1784 0,'12'8'0'0,"-12"-8"0"0,13 13 0 0,-13-13 31 0,-4 9 1 0,4-9-1 0,6 7 2 0,-6-7 23 0,28 15 1 0,-28-15-1 0,36 15 1 0,-36-15-38 16,30 20 0-16,-30-20 1 0,38 26 0 0,-13-13-19 15,3 1 0-15,0 3 0 0,-2 0 0 0,0-1-2 16,-2 3 1-16,-1 1-1 0,1 4 1 16,-8 0-5-16,4-2 2 0,-4 2 0 0,-2 4-1 0,-4-2-3 15,-4 1 0-15,0 3 0 0,0 1 0 16,2-1-1-16,2 3 2 0,-2-1-2 0,-4-1 1 0,-2 2 2 15,0-3 0-15,-2 1-1 0,-2-3 2 0,0-6 3 16,-2-4 0-16,0-3 0 0,0-4 1 0,4-11 0 0,-4 6 1 16,4-6-1-16,-4 2 1 0,4-2 3 0,0 0 2 15,0 0-2-15,-2 0 2 0,2 0 4 0,0 0 0 16,0 0 0-16,-2-4 0 0,2 4-3 0,0-8 0 16,0-3 0-16,-4-7 0 0,2-8-4 0,-2-5-1 15,2 1 0-15,2 1 2 0,2 5-4 0,2 2 1 16,2-1 0-16,2 1 0 0,4-2-1 0,-4-2 0 0,3 2 0 15,-1 2 0-15,2 2 0 0,0 1 0 0,0 3 0 16,2 1 0-16,-4 2-1 0,2-2 1 0,0 4-1 16,-2 2 1-16,0 4 0 0,-2 1 0 0,0-2 0 15,2 4 0-15,-2 2 0 0,3 0 0 0,1 0 0 16,-2 0 1-16,0 2 1 0,0 4 0 0,0 3 1 16,0 0 0-16,0 4 4 0,0 2 0 0,0 2 0 15,0 1 1-15,0 2 4 0,0 3 1 0,-2-3-1 16,-2-4 2-16,-2-1-1 0,-2-2 2 0,0-4-2 15,0 1 2-15,-2-10-3 0,3 3 2 0,-3-3-2 0,4 6 1 16,-4-6-3-16,2 2 1 0,-2-2-1 0,0 0 1 16,0 0-3-16,0 0 1 0,0 0 0 0,0-2 0 0,0 2-3 15,8-6 2-15,0-1-1 0,0-8 1 16,0-9-3-16,4-4 1 0,-4 1 0 0,4-1-1 0,-6 0 0 16,2 1 0-16,0-3 0 0,0 1 0 0,2-3 0 15,-4-1-1-15,0 0 1 0,-2 1 1 0,-4 3-3 0,0 5 1 16,4 0 0-16,0 2 0 0,6 1 0 15,2 5-1-15,-3 3 0 0,-5 4 1 0,-4 9-3 0,0-10 0 16,0 10 0-16,0 0 1 0,0 0-1 16,8 0 2-16,0 2-2 0,2 6 1 0,4 5 0 0,-2 0 1 15,2 9-1-15,0 0 0 0,-4 7 0 16,2 3 2-16,0-1-2 0,2 0 1 0,0-5-1 0,-1-4 2 16,1 1-1-16,0-5 1 0,-2-5-1 0,-2 0 0 15,-2-8 1-15,-2-1-1 0,-6-4 0 0,8 4 1 16,-8-4-1-16,8-6 2 0,-8 6-4 0,8-3 1 15,-8 3 0-15,16-11 0 0,-4-1 0 0,0 0 0 0,-2-5-1 16,0-2 1-16,-1 1-2 0,1-2 1 0,-2-2 0 16,0-1 1-16,-6 3-2 0,0 3 1 0,2 3 0 15,0 3 0-15,-4 11-1 0,8-8 1 0,-8 8-1 16,12 0 1-16,-4 0-1 0,0 0 1 0,4 6 0 16,2 7 1-16,6 7-1 0,0 2 0 0,-1 0 0 15,-1-3 0-15,-2 1 0 0,0 0 1 0,-4-3 0 16,2 1 0-16,0-3-1 0,-2-2 1 0,2-2 0 0,0-3 1 15,2-3-2-15,-5-1 0 0,-1-4 0 0,0 0 1 16,-2 0-2-16,-2-4 1 0,-6 4 1 0,14-9-1 16,-10-4-1-16,2 0 1 0,-2-5-1 0,-2-5 1 15,2-2-1-15,-4-5 1 0,0 1-1 0,-6-1 1 16,-2 0-1-16,-2 3 1 0,-4-5-1 0,-2 7 1 16,-2-3-1-16,-1 2 1 0,-3 0-1 0,2 4 2 15,2 0-2-15,0 2 0 0,2 1 0 0,-2 1 1 0,2 1-1 16,1 4 1-16,-1 6-1 0,0 5 1 0,4 2-1 15,-4 2 1-15,4 5-1 0,2 2 1 0,2 8-1 16,2-4 0-16,2 4 0 0,2 3 1 0,2 2-1 0,0 2 0 16,2 2 0-16,4-2 1 0,6 2-1 0,0-4 0 15,2-2 0-15,2 0 0 0,2-3 0 0,0-2 0 16,1-4 0-16,-3-2 0 0,4-9 0 0,4 0 0 16,0-4 0-16,4-1 0 0,2-8 0 0,-1-4 0 15,-1-1 0-15,-2-8 0 0,-2-3 0 0,-2-5 0 0,15-27 0 16,-7 12 0-16,-8 1 0 0,2 0 0 0,-6-4 0 15,-2 2 0-15,-2-2 0 0,-2 1 0 0,2 1 0 16,-7-4 0-16,1 6 0 0,0-2 0 0,-4-1 0 16,-4-1 0-16,-2-1 0 0,-2-5 0 0,2 7 0 15,-4 1 0-15,2 2-1 0,-1 0 1 0,-7 7 0 16,0-3 0-16,-8 5-1 0,0-3 1 0,4 18 0 16,2-2 0-16,-2 4-1 0,2 0 1 0,2 9-1 15,0 3 1-15,1-1-1 0,-3 4 1 0,4 3 0 16,-4 1 0-16,0 3 0 0,2 3 0 0,-2-1 0 15,4 2 0-15,2 5 0 0,0 0 0 0,-6 24 0 16,4-5 0-16,2 5 0 0,2 2 0 0,6 2 0 0,2-2 0 16,4 4 0-16,0-4 0 0,10 19 0 0,-2-6 0 15,4-2 0-15,2 4 0 0,0 3 0 0,0-3 0 16,0 2 0-16,-1-2 0 0,5 1 0 0,0-3 0 0,0 2 0 16,2-2 0-16,-4-7 0 0,1 1 0 0,5-1 0 15,0 1 0-15,-8-14 0 0,0 3 0 0,-2 1 0 16,0 1 0-16,-4-5 0 0,7 1 0 0,-1-3 0 15,4-2 1-15,-8-2 0 0,0 2 0 0,-2 0 0 16,0 0 2-16,-10-13-1 0,2 0 0 0,0 0 0 0,0-1 2 16,-6-10-1-16,8 11 0 0,-8-11 0 0,4 9 0 15,-4-9 0-15,6 4 1 0,-6-4-2 0,2 3 0 16,-2-3 0-16,0 2 1 0,0-2-3 0,0 0 1 16</inkml:trace>
  <inkml:trace contextRef="#ctx0" brushRef="#br0" timeOffset="112051.11">17751 14086 527 0,'4'-2'0'0,"-4"2"0"0,2-1 0 0,-2 1 3 0,3 0 1 0,-3 0-1 0,4-6 0 0,-4 6 7 0,4-4 1 0,-4 4-1 0,2-1 0 0,-2 1 3 15,0 0 2-15,0 0-1 0,0 0 1 0,0 0 1 0,0 0 1 16,0 0-1-16,0 0 1 0,0 0-6 0,0 0 1 16,0 0-1-16,0 1 1 0,0-1-1 0,4 15 2 15,-4-15-2-15,16 39 1 0,0-6 13 0,2 6 0 16,0 2-1-16,-4 1 1 0,0 0 7 16,0-5 0-16,0 6 1 0,2-4-1 0,-3 1 1 0,5 4 0 15,0 1 1-15,-4-3 0 0,2-1-4 0,-4-1 1 16,0-3 1-16,-2-5-1 0,-2-5 0 0,-2-3 0 15,-4-5 0-15,-2-4 1 0,-2-2-7 0,-2-8 0 16,4-5 0-16,0 6 1 0,0-6-8 0,6 2 1 0,-6-2 0 16,0-4 0-16,0 4-5 0,-2-4-1 0,0-1 0 15,-2-10 1-15,2-9-4 0,-6-4 0 0,2-1 0 16,0 1 1-16,2-2-2 0,4-1 1 0,-4-4-1 16,-2-2 2-16,-6-4 0 0,-2-1 0 0,4 3 0 15,8 0 0-15,6 4 7 0,4 2 0 0,-2-2 0 16,-4 0 0-16,-6-2 0 0,-4 0 1 0,4 2-1 15,6 2 1-15,8 0-6 0,6 1 0 0,-2 5 1 0,0 4-1 16,-2 7-5-16,-4 3 0 0,4 2 0 0,2 5 1 16,1-1-5-16,1 1 1 0,0 3-1 0,0 4 2 15,2 5-3-15,2 3 0 0,0 2 1 0,0 2-1 0,0 4-2 16,-1-1 2-16,3 3-1 16,0 1 0-16,-2 4-1 0,0 0 0 0,-2 4 0 0,2-4 1 15,0 5 1-15,-3 5 0 0,1-1 1 0,0 0 0 16,0 0 2-16,2 1-1 0,0-3 1 0,0-2 0 0,-2 1 5 15,-3 0 0-15,-1-3 0 0,-4 1 2 0,-2 0 1 16,-4-6 1-16,0 2-1 0,2 0 1 0,4-2-3 0,2-4 1 16,-6 3-1-16,-4-3 0 0,-2-1 2 0,-4 1 0 15,2-1 1-15,2-2 0 0,2-2-1 0,2-1 2 16,0-2-2-16,-4-3 2 0,0-7-1 0,-4 6-1 16,4-6 1-16,0 3-1 0,0-3-1 0,-4 4 0 15,4-4 1-15,0 4-1 0,0-4-3 0,-4 3 0 16</inkml:trace>
  <inkml:trace contextRef="#ctx0" brushRef="#br0" timeOffset="113197.73">19042 14105 1695 0,'6'-2'0'0,"-6"2"0"0,16-4 0 0,-16 4 39 0,12-7 1 0,-12 7-1 0,8-6 1 0,-8 6-9 0,16-7-1 0,-16 7 0 0,26-17 1 0,-6 6-19 15,2-2 0-15,-3 0 1 0,1-3-1 0,-2-1-11 0,-2 2 0 16,0 1 0-16,2-3 0 0,2 2-2 16,2 0 1-16,-4 1 0 0,-3 1 0 0,-1-4-3 15,-2 4 0-15,0 2-1 0,-2 2 2 0,0 3-6 0,-2 1 1 16,-8 5 0-16,12-6 0 0,-12 6-4 0,12-3-1 15,-12 3 1-15,8-4 0 0,-8 4-4 0,4 0 2 16</inkml:trace>
  <inkml:trace contextRef="#ctx0" brushRef="#br0" timeOffset="113413.8">19277 14293 1293 0,'2'-2'0'0,"-2"2"0"0,8 0 0 15,-8 0 9-15,4 0 0 0,-4 0 0 16,20-9 0-16,2 0 15 0,5-2 1 0,-1-2-1 0,-4-2 1 16,-4 0-7-16,-2-1 1 0,0-3 0 15,-2-1 0-15,0 0-8 0,0 1 2 0</inkml:trace>
  <inkml:trace contextRef="#ctx0" brushRef="#br0" timeOffset="114214.14">19573 13053 1281 0,'0'0'0'15,"0"0"0"-15,0 0 0 0,0 0 22 0,0-6 1 0,0 6-1 16,10-6 2-16,-10 6 8 0,24-9 2 16,-24 9-1-16,38-9 0 0,-17 11-10 0,5 0-1 0,0 1 1 15,0-3 0-15,4 4-15 0,2 2 1 0,-3 7 0 16,-1-1 0-16,-2 11 9 0,-2-1 1 0,-2 5-1 15,-2 3 1-15,-4 1 1 0,-5 8 1 0,3-2-1 16,4 6 0-16,4-5-2 0,0 5 1 0,-2-4-1 16,-4-4 1-16,-2-8-10 0,-2-1 1 0,-4-6-1 15,-2-3 1-15,-4-6-4 0,-2-3 0 0,0-8 1 0,-2 9 0 16,2-9-3-16,0 3 1 0,0-3-1 0,0 2 1 16,0-2-1-16,0 0 1 0,0 0-1 0,0-2 2 15,0 2 1-15,0-3 1 0,0 3-2 0,-4-19 2 0,2-3 2 16,0-7 0-16,0 1 0 0,0-3 2 0,2 1 1 15,2 2 1-15,2 2-1 0,0 1 1 0,4-1-2 16,3 2 0-16,1 5 1 0,-4 5 0 0,0 1-4 16,-2 2 0-16,2 3 0 0,0 3 1 0,0 3-7 15,2 2 2-15,4 2-1 0,2 3 1 0,0 4-5 0,0 4 1 16,0 2-1-16,-1 2 1 0,3 1-1 16,0 1 1-16,-2 5 0 0,-2 0 1 0,-2 3 2 15,-4 3 0-15,0-2 1 0,-2-4 1 0,0-6 0 16,0-1 2-16,0-4 0 0,-4-1 0 0,-2-12 0 0,2 6 0 15,-2-6-1-15,0 2 2 0,0-2 0 0,0 0 0 16,0 0 0-16,0 0 0 0,0 0-1 0,-2-2 1 16,2 2 0-16,-4-6 0 0,2-3 1 0,-2-2 0 0,2-9 0 15,0-4 1-15,-2-8-1 0,2-4 1 0,0 0 0 16,0 3 0-16,0 2 1 0,-2-1 0 0,2 1-1 16,0 0 1-16,0 1 0 0,0-1-1 0,2-1 0 15,2 1 0-15,4 1-1 0,2 1 2 0,0 1-2 16,-2 2 1-16,2 4-3 0,0 0 0 0,2 0 0 15,1 5-1-15,1 4 0 0,0 1 0 0,2 0 0 16,2 9-1-16,2-3-1 0,0 4-1 0,2 2 1 16,4 0-1-16,-1 0 1 0,5 2-1 0,2 4 1 15,0 3 0-15,0 6 0 0,0 1-1 0,-1 5 1 0,1 1 0 16,0 2 0-16,-2 5 1 0,-4-1-1 0,-2 2 1 16,-3-1-3-16,-3 2 2 0,0 1-2 15,0-8 1-15,0-4-1 0,0 0-1 0,0 1 0 0,-2-1 2 16,-2 0-3-16,-2 1 0 0,-2-7 0 0,-3-1 1 15,1-5-2-15,-2-6 0 0,-4-2 0 0,4 3 0 16,-4-3-2-16,-2 4 0 0,2-4-1 0,-4 4 2 0,4-4-7 16,-4 0 2-16</inkml:trace>
  <inkml:trace contextRef="#ctx0" brushRef="#br0" timeOffset="114647.14">19979 14324 1595 0,'5'0'0'0,"-5"0"0"0,14 2 0 0,-14-2 18 0,12 0 1 0,-12 0-1 0,14 0 1 0,-14 0 13 0,12 0 0 0,-12 0 1 0,26-5-1 0,-4-1-9 0,4-1 0 0,2-4 0 16,1-4 0-16,9-5-13 0,4-4 1 0,2-4-1 15,-1-5 1-15,1-2-1 0,0 0 0 0,-1-2 0 16,1-2 1-16,-2 0 0 0,0 0 0 0,1 2 0 0,5 2 0 16,2 0-6-16,-1-2 0 0,-1 6 1 0,0 0 0 15,-4 3-4-15,-3 0 0 0,1 2 0 0,2 2 1 16,-1 2 3-16,1 0 2 0,-4 0-1 0,0 2 1 15,-3 3 1-15,-1 2 0 0,-2 2 0 0,-6 0 0 0,-2 4 10 16,-4-4 1-16,-5 4-1 0,-1 0 1 0,-2-2 3 16,-2 0-1-16,-2 1 0 0,-2 5 1 0,-8 5-4 15,6-2 1-15,-6 2-1 0,4-4 1 0,-4 4-5 16,2 0 0-16,-2 0-1 0,0 0 1 0,0 0-5 16,-4 6 0-16,-2 5 0 0,-6 4 0 0,-6 11-9 15,-4 3 0-15</inkml:trace>
  <inkml:trace contextRef="#ctx0" brushRef="#br0" timeOffset="115663.82">20843 14690 1632 0,'4'4'0'0,"-4"-4"0"0,12 11 0 0,-12-11 14 0,14 11-1 0,-14-11 1 0,24 26-1 0,-12-6 14 0,2 6 1 0,1 1 0 0,1 3 0 15,0 3-14-15,0 4-1 0,0 2 1 0,0-6-1 16,0 0-6-16,0 2 1 0,-2 0 0 0,-2-3-1 15,-2 1-1-15,-1-2 1 0,1-1-1 0,-2-4 1 16,-2-6-5-16,-2-3 2 0,-2-4-2 0,0-4 1 0,-2-9-3 16,0 5 2-16,0-5-2 0,-2 0 1 0,2 0-1 15,0 0 0-15,0 0 0 0,-2 0 0 0,2 0-1 16,-4-3 1-16,4 3-2 0,-6-9 2 0,2-3 0 16,-2-4 0-16,-4-6 0 0,1-2 0 0,-1-2 2 0,-2-2 0 15,2 0 0-15,0-1 0 0,0-1 11 0,0-1-1 16,2 0 0-16,4 1 1 0,4 2 10 0,2 3 2 15,2 2 0-15,0 3-1 0,2 5 0 0,2 4 1 16,0 8-2-16,-2-3 2 0,-6 6-5 0,12 2 1 16,-2 3 0-16,4 3 0 0,3 5-10 0,3 0 1 15,2 0 1-15,0 0-1 0,6-1-9 0,2-1 1 16,-3-1-1-16,-1-3 2 0,-2-5-5 0,-2-2 1 16,0-4 0-16,-2-1 0 0,2-3 0 0,0-3 0 0,-3-3 0 15,1-7 1-15,-2-5-1 0,0-3 1 0,-2-4-1 16,0-2 1-16,-2-1-1 0,-2-2 2 0,-2-3-1 15,-2 0 0-15,0-1 3 0,-3 1-1 0,1-3 1 16,-2 0 0-16,0 1 1 0,-2-1 1 0,-2 0-2 16,-2 1 2-16,-2 3 0 0,-2-1 1 0,0 0-2 15,-1 3 2-15,1 3 0 0,0-2 0 0,-2 5 0 16,-2 3 0-16,-4 3-2 0,-2 2 2 0,4 4-1 16,4 3 1-16,4 8-2 0,4-2 1 0,0 11 0 0,-4-10 0 15,4 10-4-15,-4 0 0 0,4 0 1 0,-8 2 0 16,8-2-2-16,-4 13 2 0,2 0-2 0,2 7 1 15,4 6-1-15,2 4 0 0,0 1-1 0,-2 4 1 0,-2-1 0 16,0 2 1-16,4 1-1 0,6 2 0 0,4 2 0 16,4 1 1-16,0-3-1 0,-3 2 1 0,-1-5-1 15,0 3 2-15,4-4-2 0,4 0 1 0,4-1 1 16,4-1 0-16,-7 0 0 0,-1-2 0 0,-6 3 1 16,-6-1 0-16,2-2 0 0,2-1 0 0,2-4 1 15,0 1 0-15,0-4-1 0,-1 1 2 0,-1-4 0 0,0-2-1 16,-2 1 1-16,0-1 1 0,0 1-2 15,-2-1 0-15,-2-1 1 0,0-3 0 0,0-2-2 0,-2-5 2 16,-8-7-1-16,10 7 0 0,-10-7 1 0,6 4 0 16,-6-4 0-16,4 4-1 0,-4-4 2 0,4 2 0 15,-4-2 0-15,4 0 1 0,-4 0 1 0,4 0 1 16,-4 0 1-16,0 0-1 0,0 0-1 0,0 0 1 0,0 0 0 16,0 0 1-16,0 0-2 0,0 0 1 0,0 0-1 15,0 0 1-15,0 0-1 0,0 0 0 0,0 0 0 16,0 0 1-16,0 0-5 0,0 0 2 0,0 0 0 15,0 0 0-15,0 0-3 0,0 0 1 0,0 0 0 16,0 0-1-16,0 0-1 0,0 0-1 0,0 0 0 16,0 0 2-16,0 0-3 0,0 0 0 0,0 0 1 15,0 0-1-15,0 0-2 0,0 0 1 0,0 0 0 16,0 0 0-16,0 0-1 0,0 0 0 0,0 0 0 16,0 0 0-16,0 0-1 0,-4 0 0 0,4 0 0 0,-4-2 1 15,4 2-5-15,-6-8 2 0</inkml:trace>
  <inkml:trace contextRef="#ctx0" brushRef="#br0" timeOffset="118163.73">827 12881 1482 0,'2'0'0'0,"-2"0"0"0,4 17 0 0,-4-17 9 0,10 29 0 0,-4-5 0 0,6 0 0 0,0 9 46 0,-2 2 1 0,0 10 0 0,-2 1 0 0,0 5-29 0,2 7 1 0,-2 1-1 0,-3 2 1 0,3 1-2 0,-2 1 1 0,0-6-1 0,2 1 1 16,0-8-12-16,4-4 1 0,-6-6 0 0,0-12-1 16,-4-10-6-16,-4-7 0 0,2-11 0 0,-4 6 0 15,4-6-3-15,-2-2 0 0,-2-7-1 0,0-6 1 16,-8-7-3-16,-6-8 2 0,2 1-2 0,5-2 2 16,3-3-3-16,2-1 0 0,-6 0 0 0,-2 2 0 15,0 2 2-15,0 3 0 0,4-2 1 0,0 1-1 16,4 1 2-16,0 2 1 0,-2 2-2 0,2 0 2 0,0 2 0 15,0 0 1-15,4 5-2 0,2 4 2 0,0 6 1 16,2 5 0-16,-2 2 0 0,6-5 1 0,-6 5-2 16,2 0 1-16,-2 0-1 0,12 11 1 0,0 2-2 15,4 3 0-15,2 6 1 0,8 4 0 0,0 6-3 0,3 3-1 16,1-4 1-16,-2 1 0 0,-2-3-5 0,0-3 1 16,2-6-1-16,-9-3 2 0,1-10 0 0,0-5 0 15,-2-4 0-15,-2-3 0 0,8-3 2 0,-2-5-1 16,-2-3 1-16,-1-5 0 0,-1-8 1 0,-4-6 0 15,0-4 0-15,0-5 0 0,-2-6 2 0,2-2 1 0,-6-5 0 16,4 0 0-16,-4-4-1 0,4-2 1 0,-6 2 0 16,-4 4 1-16,-4 5-2 0,-2 2 1 15,-2 1 0-15,2-3-1 0,-2 4 0 0,0-4 0 0,-2 6 0 16,-4 0 0-16,0 2-2 0,-2 3 1 0,0 4-1 16,2 4 1-16,6 3-4 0,0 6 1 0,-2 2 0 15,0 2 0-15,2 9 0 0,-2 0 1 0,3 5-1 16,-1-1 0-16,6 7 0 0,0-2-1 0,0 2 0 15,0 0 2-15,0 0-1 0,0 0 0 0,0 0 1 16,0 6-1-16,0-6 0 0,-2 12 2 0,2 3-2 0,0 6 2 16,0 14-1-16,0 3 1 0,0 3-1 15,0 0 2-15,0 1-2 0,2 2 2 0,4 1-2 0,-1-3 2 16,5 4-1-16,0 2 0 0,-2 2 0 0,0 0 0 16,2 0-1-16,-2-2 0 0,-2 3-1 0,4 1 2 0,2 0-2 15,0-1 2-15,2 3-2 0,-2 1 2 0,2-1-2 16,0 1 0-16,-3 1 1 0,-1-6-1 0,6 1 0 15,-2-1 1-15,-4-4-1 0,2 0 1 0,0-3-2 16,-6-4 1-16,4-4-1 0,0-2 2 0,4-2 0 16,0-5 1-16,-6-6-1 0,2 3 1 0,-6-9-1 0,0-1 1 15,-4-2-1-15,2-3 2 0,-2-8-1 16,3 5 1-16,-3-5 0 0,2 2-1 0,-2-2 0 0,0 0-1 16,0 0 1-16,0 0 0 0,0 0-2 15,0 0-1-15,0 0 0 0,0-2 1 0,0 2-3 0,0-3 2 16</inkml:trace>
  <inkml:trace contextRef="#ctx0" brushRef="#br0" timeOffset="119031.22">1664 12502 1834 0,'0'2'0'0,"0"-2"0"0,6 4 0 0,-6-4 27 0,6 2 0 0,-6-2 0 0,6 2 1 0,-6-2 6 0,2 13 1 0,-2-13-1 0,4 31 1 16,-2-1-17-16,4 8 0 0,-4 5 0 0,-2 1 1 16,0 6-14-16,-2 3-1 0,2 3 1 0,6 3 0 0,0 7 0 15,4-1 0-15,-1 0 0 0,-1-1 0 16,0-1 3-16,-2 2 0 0,0-8 0 0,0-9 1 15,-4-9 1-15,-2-10 0 0,-2-9 0 0,2-3 1 0,2-8 0 16,2-5 0-16,-4-4-1 0,-4 2 1 0,4-2-2 16,0 0 0-16,0 0 0 0,-8-9 1 0,2-1-2 0,-2-1 0 15,-4-7 0-15,1-6 0 0,1-11-2 0,-2-8 1 16,0 3 0-16,4-3 1 0,6 4-4 0,-4 2 2 16,0 2-1-16,-8 4 1 0,0-4-3 0,-4 5 1 15,4 3-1-15,6-1 0 0,2 0-1 0,6 4 0 16,0 2 0-16,0 9 0 0,0 4-2 0,8 5 1 15,-8 4 0-15,6 4 1 0,-6-4-2 0,2 9 0 0,4 4 0 16,6 6 1-16,4 8-1 0,8 7 0 16,-4 1 0-16,0 0 0 0,0-2 0 0,-1 0 0 0,1-5 0 15,2-2 0-15,2-6 0 0,2-2 0 0,-4-5 0 16,-2-3 1-16,-7-7-1 0,1-3 0 0,0-5 0 16,4-3 0-16,0-5 0 0,2-3 0 0,-4-6 0 15,2-8 0-15,2-9 0 0,-6-3 0 0,-1-6 0 16,-1-4 0-16,-2-3 0 0,-4-4 0 0,0 0 0 15,0 2 0-15,0-1 0 0,0 3 1 0,-6 0 0 16,0-5 0-16,-6 3 0 0,-2-2 2 0,-2 2-2 16,2 2 1-16,2 1 0 0,0 4 2 0,-2-1-1 15,-5-1 0-15,-1 0 1 0,0 2-1 0,-2 6 0 0,6 7 2 16,-2 2-3-16,0 9 0 0,4 4 1 0,0 4-1 16,2 5-2-16,0 5 1 0,6 8-1 0,-14-5 1 0,14 5-1 15,-6-6 0-15,6 6 0 0,-6 6 1 0,6-6-1 16,-8 3 0-16,4 7 0 0,2 6 1 0,2 8-1 15,0 4 1-15,0 5-1 0,0 2 2 0,0 0-1 16,0 6 0-16,0 1 0 0,0 5 0 0,0-1 0 16,6-2 1-16,6 6 1 0,-2 2-1 0,8 3 0 15,-4 2 0-15,0 0 1 0,-2-1 0 0,2 1-1 0,-6 0 1 16,4 0-1-16,6 1 0 0,1-1-1 16,3 0 1-16,-2-5 0 0,-2-2 0 0,-4-6-1 15,0-4 1-15,0-1-1 0,-2 0 1 0,-4-8 1 0,4 3-1 16,-4-3 0-16,-2 0 2 0,-1-3 0 0,3 2 1 15,-6-5-1-15,2 3 1 0,-4 0 0 0,-4 0 1 16,8-1-1-16,2-5 1 0,2-3 0 0,6-1-1 16,-2-1 1-16,-12 0 1 0,-4-8-3 0,-4 0 1 0,2-2-1 15,4-3 2-15,2-4-3 0,6 2 1 0,-6-2 0 16,6 0 0-16,-6 0-1 0,-4 0-1 0,4 0 0 16,-2-6 1-16,-2-1-3 0,2-4 2 0</inkml:trace>
  <inkml:trace contextRef="#ctx0" brushRef="#br0" timeOffset="119431.44">2775 11832 1922 0,'0'0'0'0,"0"0"0"0,0 0 0 0,0 0 19 0,2 0 0 0,-2 0 0 0,0 6 1 0,0-6 18 0,0 7 2 16,0-7-2-16,4 32 1 0,4-1-6 0,0 8 0 15,2 3 0-15,-6 1 1 0,0 1-23 0,-2 2 1 16,2 4-1-16,4 0 2 0,-1 7-7 0,5 2 1 15,-4 4 0-15,4-4 1 0,6 2-7 0,-4-2 1 16,0 4-1-16,0-4 1 0,-6 2 0 0,2 0-1 0,-2-4 0 16,4 4 1-16,-4-2-1 0,4 0 0 15,-4-2 0-15,-3-1 1 0,3-3 0 0,-2 2 1 0,0-7-1 16,2-3 2-16,-8-6 1 0,0-4 1 16,2-4 0-16,2-7-1 0,2-4 3 0,0-3 0 15,-4-6 0-15,-2-4 1 0,0-7-1 0,-2 2-1 0,2-2 1 16,0-2 1-16,0 2-3 0,0-3 1 0</inkml:trace>
  <inkml:trace contextRef="#ctx0" brushRef="#br0" timeOffset="119813.6">3007 11280 1695 0,'2'-1'0'0,"-2"1"0"0,4 0 0 0,-4 0 19 16,-4 0 1-16,4 0-1 0,0 0 2 0,0 0 13 15,4 1 1-15,-4-1 0 0,6 21 1 0,0-1-16 16,-2 8 1-16,6-2 1 0,-2 5-1 0,-2 6-14 0,0 2 0 16,2 1-1-16,0 3 2 0,2 1-2 15,-2 4-1-15,-2-4 1 0,2 4 0 0,0-2 1 0,4 2 2 16,-4 2 0-16,2 0 0 0,-2 4 4 0,3-1 0 15,-3-1 0-15,-2-2 0 0,2 0 4 0,0-1 0 16,4 1 0-16,-4 2-1 0,4-2 2 0,-4 0 0 16,4 1 0-16,-4 1 0 0,4 2 0 0,-4 1 1 15,4-5-1-15,-6-2 1 0,2-2-4 0,-2-2 1 16,-1-1-2-16,1-1 2 0,2-1-3 0,-2-2 2 0,0-3-1 16,0-1 1-16,-4-1-4 0,-2-8 1 0,0-2-1 15,2-6 0-15,-2-1-5 0,0-4 0 0,0-4 0 16,0-2 1-16,0-7-5 0,0 4 1 0,0-4 1 15,0 0-1-15,0 0-3 0,0 0 0 0</inkml:trace>
  <inkml:trace contextRef="#ctx0" brushRef="#br0" timeOffset="120130.74">2900 12859 1771 0,'6'0'0'0,"-6"0"0"0,2 0 0 0,-2 0 17 0,2 3 0 0,-2-3 0 0,0 4 0 0,0-4 7 0,0-2 2 0,0 2 0 0,6-3 0 0,-6 3-1 0,6-2 0 16,-6 2 1-16,18-9 0 0,-18 9-16 0,28-17 1 15,-28 17 1-15,39-24-1 0,-39 24-1 0,34-26 1 16,-34 26 0-16,32-20 1 0,-32 20 0 0,26-15 0 16,-26 15 1-16,16-15 0 0,-16 15-2 0,18-11 2 15,-18 11-1-15,20-16 0 0,-20 16-8 0,31-24-1 0,-31 24 0 16,28-26 1-16,-28 26-5 0,34-21 1 16</inkml:trace>
  <inkml:trace contextRef="#ctx0" brushRef="#br0" timeOffset="120829.92">3544 12960 1457 0,'-2'-3'0'0,"2"3"0"0,-6 3 0 0,6-3 8 16,-4 2 1-16,4-2 0 0,-2 2 0 15,2-2 6-15,-8-4-1 0,8 4 1 0,-4-3-1 0,4 3 14 16,-2 0 0-16,2 0 1 0,-4-6-1 0,4 6-12 16,-8-18 2-16,8 18-1 0,-8-35 1 0,2 12-3 15,-2-1 0-15,2 0 0 0,6 4 1 0,6 3-3 16,-2 1 1-16,6 1-1 0,-4 2 1 0,-2 4-4 0,0 3 1 15,-4 6-1-15,6-13 1 0,0 6-3 0,-4 0 1 16,4-1 0-16,0 1 0 0,2 0-1 0,4-1 1 16,-4 1-1-16,-2 1 1 0,-6 6 3 0,6-5 2 15,-6 5-1-15,10-8 0 0,0 5 7 0,0 1 0 16,0-4 0-16,-2 3 0 0,-1-1 1 0,3 0 2 0,-10 4-2 16,10-2 2-16,-10 2-3 0,12 6 1 0,-12-6 1 15,12 4-1-15,-10 5-4 0,4 0 0 0,-4 4-1 16,2 4 1-16,2 5-4 0,2 2-1 0,-6 2 0 15,2-1 2-15,-4 3-5 0,-6 2 1 0,4-1 0 16,-4 4 0-16,2 1-4 0,2-1 0 0,-4 0 0 16,-6 0 1-16,4 2-3 0,-6 2 1 0,0 0-1 15,1-4 1-15,-3 4-2 0,2 0 0 0,4-2 1 16,-2-1-1-16,4-3-1 0,-4-2 1 0,4-1-1 16,-4-2 1-16,4-4-1 0,-4-5 1 0,6-2-1 0,0-6 0 15,6-9-1-15,-2 7 0 0,2-7 0 0,-6 4 2 16,6-4-2-16,0 0 1 0,0 0 0 0,0 0 1 15,0 0-1-15,0 0 1 0,0 0-1 0,0 0 2 16,0 0-1-16,0 0 1 0,8-2-1 0,4-4 0 0,8-1 1 16,0-4 0-16,2-2 0 0,-4 0 0 0,2-3 2 15,-4-1-1-15,1 0 1 0,-5 3-1 0,2 2 2 16,0 3 1-16,-2 0 0 0,4-2 0 0,2 2-2 16,2 1 2-16,-6-1-1 0,0-2 1 0,-1-2-1 15,-1 0-1-15,0-2 1 0,-2 1 0 0,0-1-2 0,0 0 2 16,0-2-1-16,-4-3 1 0,-2 0-4 0,0-4 0 15,2 2 1-15,2-6-1 0,4 0-3 0,-2-1 1 16</inkml:trace>
  <inkml:trace contextRef="#ctx0" brushRef="#br0" timeOffset="121313.83">4061 11659 1683 0,'0'0'0'0,"0"0"0"0,6 0 0 0,-6 0 23 0,2 0 2 0,-2 0 0 0,4 0-1 0,-4 0 4 0,6 5 1 0,-6-5-1 16,2 19 0-16,0-1 2 0,2 5 1 0,-4 2 1 16,2 3-1-16,2 2-17 0,-4-1 0 0,2 2 1 15,-2 3-1-15,-2-1-2 0,-2 2 0 0,4 2 0 0,4 4 1 16,-2 1-1-16,4 6 0 0,-1-4 1 0,1 1-1 15,4 3 2-15,0 1 0 0,0 1 0 0,0 0 0 0,0 2 3 16,2 1 0-16,2-5 0 0,0-3 0 0,2-5-1 16,-2-1 2-16,-4-8 0 0,6 1 0 0,-3-6-2 15,3-4 1-15,2-4 0 0,-4-1-1 0,4-4-3 16,-4-6-1-16,0-1 0 0,-2-4 2 16,-4-4-4-16,0-2 0 0,4-2 0 0,2 3 0 0,3-10-2 0,3 0 0 15,-4-6 0-15,-2-3 1 0,-2-4-2 16,0-5-1-16,-2-2 1 0,2-4 1 0,0-4-2 15,-6 3 0-15,2-7 0 0,-2 3 1 0,-6-4 2 0,0-1 0 16,-4 3 0-16,2 0 0 0,-6 1-1 0,-4 3 1 16,0-1 0-16,-2-3 0 0,0 0 0 0,-6-1 0 15,0 3 0-15,0 1 1 0,-5 1-2 0,-1 1 0 16,4 4 0-16,-4 5 1 0,0 6-2 0,0 2 1 16,4 5-2-16,-1 5 2 0,7-1-1 0,-4 5 1 0,-4 3 0 15,4-1-1-15,4 3-2 0,2 3 1 0,-6 0-2 16,3-2 2-16,-3 2-4 0,0 2 1 0,4 1 1 15,-2 1-1-15,4 1-2 0,2-3 0 0</inkml:trace>
  <inkml:trace contextRef="#ctx0" brushRef="#br0" timeOffset="121781.27">2419 11327 1569 0,'4'3'0'0,"-4"-3"0"16,8 15 0-16,-8-15 21 0,6 13 0 0,-6-13 0 0,6 35 1 0,-10-9 1 0,2 7 2 0,-4 4-2 0,6 4 2 0,0 3-17 0,0 4 1 16,6 0-1-16,-4 2 1 0,4 1-9 0,2 3 0 15,2 7 0-15,0-4 0 0,0 10-1 0,-2 3 0 16,6 5-1-16,-1 1 1 0,1 5-4 0,2 4-1 15,4 2 0-15,0-2 2 0,0 0 4 0,0 0 0 0,2 0 0 16,4-6 0-16,5 2 2 0,-3 0 0 0,0-5 1 16,-2-4 0-16,0-4 7 0,-1-1 1 0,3-6 1 15,4-8-1-15,2-10 11 0,0-3 2 0,3-8-2 16,-3-4 2-16,0-4 2 0,-2-6 1 0,2-3 0 16,-1-2-1-16,1-6-8 0,-2-3 2 0,2-4-1 15,2-4 0-15,3-2-15 0,1-1 2 0</inkml:trace>
  <inkml:trace contextRef="#ctx0" brushRef="#br0" timeOffset="122301.66">4093 10645 1407 0,'2'6'0'0,"-2"-6"0"0,8 15 0 0,-8-15 37 0,9 7 0 0,-9-7 0 0,20 24 1 0,-6-7 19 0,6 5 2 0,0 6-2 16,0-3 1-16,6 11-40 0,-6 4 1 0,7-1 0 16,5 5 0-16,4 1-14 0,2 3-1 0,1 0 1 15,1 1-1-15,0 3 3 0,0 2 1 16,-1-3 0-16,-3-1 0 0,2 0-1 0,-6 0 1 0,-2 0 0 16,1-1 1-16,1 1-5 0,-4 4-1 0,0 1 0 15,2 1 2-15,-6 1-4 0,-1 2 1 0,3 4-1 16,-4 7 1-16,4 7 5 0,0 6 1 0,-6 0 0 15,-4-3 0-15,-7-1 7 0,-3 1 1 0,-4-5 0 16,0 3 1-16,2-3 6 0,-4 1 1 0,-4-8-1 0,2 1 2 16,2-5 2-16,0-6 0 0,-2-7 0 0,-4-5 1 15,1-7-4-15,-3-4-1 0,2-5 1 0,-4-3 0 16,0-10-2-16,-2-2-1 0,4-2 0 0,2 0 1 0,2-8-4 16,2 3 0-16,2-8-1 0,-2 3 3 0,2-3-10 15,-10 0 1-15,10 0 0 0,-16-11 0 0,2-2-7 16,-2-1 0-16</inkml:trace>
  <inkml:trace contextRef="#ctx0" brushRef="#br0" timeOffset="126280.97">1578 15689 878 0,'-2'1'0'0,"2"-1"0"0,6 4 0 0,-6-4 14 0,14 7-1 0,-14-7 1 0,6 4 0 0,-6-4 24 0,-4 0 2 15,4 0-1-15,0 0 0 0,0 0 6 0,0 0 1 16,0 0 0-16,0 0 0 0,0 0-19 0,0 0 0 16,0 0 0-16,0 0 0 0,0 0-14 0,0 0 1 15,0 0-1-15,0-4 1 0,0 4-1 0,-2-3 1 16,2 3-1-16,0-9 2 0,0 9-2 0,0-23 2 0,0 23-1 16,0-31 1-16,0 13-3 0,0 1 1 0,0 2-1 15,0 2 1-15,2 2 3 0,2 0 0 0,2 0 0 16,-6 0-1-16,2 2 7 0,2 0-1 0,-2-3 0 15,0 1 2-15,2 2 0 0,2 0 2 0,0-2 0 16,2 0-1-16,-2 0 0 0,2-2-1 0,-2 2 1 16,-4 1 1-16,2 5-4 0,-2-2 1 0,4-1 0 15,0 3 0-15,0-5-4 0,4 3 1 0,0 0-1 16,-8-1 1-16,-2 8-6 0,6-11-1 0,-6 11 0 0,8-11 1 16,-8 11-7-16,9-9 2 0,-9 9 0 15,2-2 0-15,-2 2-5 0,6-4 1 0,-6 4-1 16,2-3 2-16,-2 3-4 0,4-4 0 0,-4 4 0 0,6 0 1 15,-6 0-1-15,2-2 0 0,-2 2 0 16,8 0 1-16,-8 0-1 0,10 0 0 0,-10 0 0 0,8 7 0 0,-6 1 0 16,2-1 0-16,-4-7 0 0,8 11 2 0,-2-3-3 15,-4 1 1-15,2 2 0 0,2 0 0 0,-4 0-1 16,4 0 1-16,-4 2-1 0,2 4 1 0,2 3-1 0,-2 2 0 16,2-1 0-16,-2-3 0 0,2 2 0 15,-4 1 0-15,0-1 0 0,2 2 0 0,-4 2 0 0,-4 0 0 16,4 0 0-16,0 0 0 0,-2 0 0 0,2 0 0 15,-2 4 0-15,-2-1 1 0,2 1-1 0,2 0 0 16,-6-2 0-16,2-2 2 0,0-2-2 0,-6-2 0 16,4 0 0-16,2 1 1 0,-2 1 0 0,0 2 0 15,0-4 0-15,6 2 0 0,-2 0 1 0,-4 1 2 0,2-1-1 16,2 0 1-16,-4 0 0 0,0 0 0 16,4 0 1-16,-2 0-1 0,2 1 1 0,2-3-1 15,-6-2 1-15,4 1 1 0,-4-1-1 0,2-3 1 0,2 2-1 16,-4-3 2-16,6-4-2 0,0-3 0 0,0-7 0 15,2 11 0-15,-2-11-1 0,0 6 0 0,0-6 0 16,0 7 0-16,0-7-1 0,6 4 1 0,-6-4-1 16,6 3 0-16,-6-3-1 0,6 4 0 0,-6-4 0 15,6 4 0-15,-6-4 1 0,6 2-1 0,-6-2 0 16,8-2 1-16,-8 2 1 0,18-4 0 0,-8 0 1 16,2-1-1-16,0-4 0 0,2-1 0 0,6-1 0 15,-4 0 0-15,3 0-1 0,1-2 2 0,-2 0-1 0,2-1 1 16,-6 1-1-16,-2 0 2 0,4-2-2 0,2-2 2 15,2-1-1-15,1-2 0 0,-1 1 0 0,-2 3 0 0,0 1 1 16,-4 0-1-16,2-2 1 0,2 1 1 16,-4-1-2-16,4 1 1 0,-5 1 0 0,1 2-1 0,0 0 1 15,0 0-1-15,0 2 1 0,-2 4 0 0,0 3-2 16,-6-2 1-16,-6 6-1 0,8-11 1 0,-8 11-2 16,6-5 1-16,-6 5 1 0,8-4-1 0,-8 4 0 15,8-5 0-15,-8 5 1 0,10-4-1 0,-10 4 0 16,2-4 0-16,-2 4 1 0,6-2-1 0,-6 2 1 15,0 0 0-15,0 0 1 0,0 0-1 0,0 0 0 0,0 0 1 16,0 0-2-16,0 0 2 0,0 0-1 0,0 0 1 16,0 0-1-16,0 0 2 0,0 0 0 0,-4 0 0 15,4 0-1-15,-4 0 1 0,4 0-1 0,-12 6 0 16,12-6 1-16,-12 5 0 0,12-5-4 0,-8 4 1 0,8-4-1 16,-6-5 2-16,6 5-5 0,-8-4 0 0</inkml:trace>
  <inkml:trace contextRef="#ctx0" brushRef="#br0" timeOffset="126764.62">2463 14941 1557 0,'0'0'0'0,"0"0"0"0,0 2 0 0,0-2 34 0,-4-2 1 0,4 2-2 0,4 2 2 0,-4-2-6 0,8 5 1 0,-8-5 0 0,2 6 0 0,-2-6-14 0,10 13-1 16,-10-13 1-16,14 24 0 0,-14-24-15 0,33 35 0 16,-19-17 0-16,0 1 0 0,-2-3-1 0,0 1 1 15,2 0-1-15,-2 1 2 0,-2 2 0 0,4 1 0 16,2-1 0-16,-8 0 1 0,0 1 3 0,-2-1 1 0,1 2 0 16,5 4 1-16,0 3 5 0,-2 1 1 15,2 1-1-15,0 1 2 0,0 1 1 0,-2 2 1 16,2-4 0-16,-4 3 0 0,2-3 8 0,-2 0-1 15,-2 1 1-15,2-3 1 0,0 1 0 0,2-2 1 0,-2-1-2 16,-3 1 2-16,1-2-2 0,-4-2 1 0,4-2-2 16,2-2 2-16,0-3-3 0,-2-4-1 0,0-2 1 15,-2-2-1-15,-4-9-6 0,2 9-1 0,-2-9 1 16,6 6 0-16,-6-6-6 0,2 4 1 0,-2-4-1 16,4 3 2-16,-4-3-8 0,0 2 0 0</inkml:trace>
  <inkml:trace contextRef="#ctx0" brushRef="#br0" timeOffset="127205.06">2459 15545 1632 0,'4'-2'0'0,"-4"2"0"0,10-4 0 0,-10 4 22 0,6 0-1 0,-6 0 0 0,6-2 1 0,-6 2-3 0,6 0 1 0,-6 0-1 15,12-5 1-15,-12 5 1 0,27-13 1 0,-27 13-1 16,32-21 2-16,-32 21-10 0,36-29 2 0,-36 29-1 15,38-33 1-15,-38 33-2 0,34-26 1 0,-34 26-1 16,31-24 2-16,-31 24-3 0,34-26 0 0,-34 26 1 16,32-24 0-16,-32 24-3 0,30-17 0 0,-30 17 1 15,38-24 0-15,-19 15-4 0,1 0-1 0,-6 2 1 16,0 1 0-16,-2 4-1 0,-6-2 2 0,-6 4 0 16,8-3 0-16,-8 3 2 0,6-2 0 0,-6 2 0 15,2-2 0-15,-2 2 2 0,4 0-1 0,-4 0 0 16,2-2 0-16,-2 2 3 0,0 0-1 0,0 0 1 15,0 0-1-15,0 0 0 0,0-3-1 0,0 3 0 0,6-6 2 16,0-5-2-16,-4-2 1 0</inkml:trace>
  <inkml:trace contextRef="#ctx0" brushRef="#br0" timeOffset="127998.57">3325 14529 740 0,'0'-2'0'0,"0"2"0"0,-6-3 0 0,6 3 91 0,-2-6 1 0,2 6 0 0,0-5 0 0,0 5-37 0,0 0 1 0,0 0-1 15,0 0 1-15,0 0-18 0,0 0 2 0,0 0-2 16,0 0 1-16,0 0-15 0,0 0-1 0,0 0 1 15,0 0 1-15,0 0-7 0,6 0 1 0,-6 0 0 16,4 20 0-16,0 4 1 0,2 7 1 0,2 1-1 16,0-1 2-16,2 2 2 0,-2 2 1 0,6 2 0 15,-6-2 1-15,2 4 4 0,-6 0 0 0,6 0 1 16,-2 1-1-16,4 1-1 0,2 0 0 0,-2-1 0 16,-3-3 2-16,3 4-3 0,0-6 1 0,-2 0-1 15,0-2 1-15,-4-2 3 0,-4-1-1 0,4 0 0 16,2-5 2-16,4-1 1 0,-4-3-1 0,0 1 1 15,-2-2 0-15,0-1-4 0,0-1 0 0,-4-1 1 16,2-3 0-16,-4-2-6 0,2-7 0 0,-2-5 0 0,4 9 1 16,-4-9-10-16,8 4-1 0,-8-4 1 0,6 4 0 15,-6-4-9-15,2-2 0 0,2-4 0 0,-2-12 1 16,4-12-8-16,1-7 0 0</inkml:trace>
  <inkml:trace contextRef="#ctx0" brushRef="#br0" timeOffset="128613.88">3769 14192 1520 0,'0'1'0'15,"0"-1"0"-15,6 4 0 0,-6-4 9 16,6 0 1-16,-6 0 0 0,2 0 0 0,-2 0 8 0,5 0 0 16,-5 0 0-16,0 6 1 0,0-6-7 15,0 7-1-15,0-7 0 0,-5 28 1 0,5-2-8 0,-2 5-1 16,2 0 0-16,0-1 2 0,0-3-3 0,0-1 1 15,0 4 1-15,0-2-1 0,0 5 4 0,0 2 0 0,2 2-1 16,0 3 2-16,7 3 4 0,-1 3-1 0,4 0 0 16,-4-7 1-16,0 2 11 0,4-3-1 0,0-1 1 15,2-5 0-15,6-5 3 0,0-1 1 0,0-2-1 16,-4-2 1-16,1-7-3 0,-3 0 2 0,4-2 0 16,-4-4 0-16,2-2-4 0,0-1 1 0,-2-2-1 15,0-3 1-15,2-1-3 0,2-3 1 0,-5-1-1 16,5-2 2-16,-4-1-3 0,2 0 0 0,2-4 0 15,-4 1 0-15,0-6-7 0,0-1 2 0,-2-1-2 16,0-3 2-16,0-1-7 0,-5-2 1 0,-1 0 0 16,0-2 0-16,2 1-2 0,-2-1-1 0,0 2 1 0,-4 2-1 15,-4 1-1-15,-4 5-1 0,2-3 1 0,2-1-1 16,-4 0-2-16,0 1 1 0,0 4 0 0,1 1 1 16,1 1-2-16,-2 2 0 0,0 3 0 0,0 5 0 15,6 3 0-15,-8-4 0 0,8 4 1 0,-10-4-1 16,10 4 0-16,-10 0 1 0,0 2-1 0,2 4 1 0,0-1 1 15,2 4 0-15,-6 4-1 0,2 6 2 0,-2 5-1 16,-2 3 0-16,4-1 1 0,2 0-1 0,6-4 0 0,2 0 2 16,0 2-2-16,0 0 2 0,0 0-1 0,6 2 1 15,-4 0-1-15,4-4 2 0,-6-2 0 0,2-3-1 16,2 0 1-16,4-1 0 0,-2 3 1 0,2 1 0 16,0 0 0-16,2-3-1 0,4 1 1 0,-2 1 1 15,-4-2-1-15,4-3 1 0,-4-3 1 0,-2-1 0 16,-6-3 0-16,2-1 0 0,-2-6-1 0,6 7 1 15,-6-7 0-15,2 4 2 0,-2-4-2 0,4 3-1 0,-4-3 1 16,6 4 2-16,-6-4-5 0,0 4 2 0,0-4-1 16,0 2 1-16,0-2-4 0,0 0 1 0,0 0-1 15,-4 0 1-15,4 0-3 0,-2-4 0 0</inkml:trace>
  <inkml:trace contextRef="#ctx0" brushRef="#br0" timeOffset="129780.42">2894 17618 1281 0,'16'-15'0'0,"-16"15"0"0,30-24 0 0,-30 24 99 0,20-15 1 0,-20 15-2 0,28-33 2 16,-7 7-35-16,5-5 0 0,-2-4 1 0,-4-2 0 0,0-2-38 0,-6-4 0 0,6 1 0 16,-4-4 1-16,1-4-21 0,3-2 1 0,-6-1-1 15,0-5 1-15,0 5-5 0,-2-2 2 0,0 1-2 16,0 4 2-16,-4-1-3 0,-2 3 2 0,2 5-2 15,0 1 2-15,2 3-3 0,-3 2 0 0,-1 4 0 16,2 3 1-16,-8 6-2 0,0 2 0 0,0 4 0 16,-2 5 1-16,-2 2-1 0,2 3 1 0,2 8-1 15,0-9 0-15,0 9 0 0,0 0 1 0,0 0 0 16,0 0 1-16,0 0-2 0,0 0 1 0,0 0-1 0,-4 0 1 16,4 0 2-16,0 0 0 0,0 0 0 0,-2 2 0 15,2-2 4-15,-5 9 0 0,3-2 0 0,-4 4 1 16,-4 6 2-16,0 3 1 0,4 3-1 0,0-3 2 0,0-2 1 15,4 3 1-15,-4 1 0 0,6 0-1 0,-4 0 2 16,2 2 1-16,2 4-2 0,2-2 2 0,2 3-1 16,2 3 0-16,2 1-1 0,-2 0 1 0,0-2-5 15,2 1 2-15,0 1-1 0,-2 2 0 0,0 2-2 16,-1-2 2-16,1 2-1 0,2 0 0 0,-2 0-2 16,2 2 0-16,4-4 0 0,0 0 0 0,2 0-1 15,2-2 1-15,-2-2 0 0,2 1 0 0,-2-1-3 0,-4-1 2 16,6-4 0-16,-3-2 0 0,-3-4-1 0,0-5 0 15,4-1-1-15,-2-1 1 0,-4 0-1 0,6-2 0 16,-2-3 0-16,-4-3 1 0,-8-5-3 0,6 9 1 0,-6-9-1 16,6 6 2-16,-6-6-3 0,6 4 2 15,-6-4-2-15,8 3 1 0,-8-3-2 0,6 4-1 0,-6-4 0 16,8-2 1-16,-8 2-2 0,8-9 0 0,-2-4 0 16,0-7 0-16,-1-6-4 0,1-7 0 0</inkml:trace>
  <inkml:trace contextRef="#ctx0" brushRef="#br0" timeOffset="130446.67">3723 16580 1695 0,'2'6'0'0,"-2"-6"0"0,10 9 0 0,-10-9 18 0,14 0 0 0,-14 0 0 0,16 7 0 0,-16-7 6 0,10 22-1 0,-10-22 1 0,15 24-1 0,-15-24-10 0,32 21 0 0,-12-6 0 0,0 1 1 0,2 3-11 0,2-1 1 15,2 1-1-15,-1-1 2 0,-3 2-4 0,4 1 0 16,-4-3 0-16,2 2 1 0,-2 1-2 0,2-1 1 16,-5 2-1-16,-3 2 1 0,-2 2-1 0,-2-2 2 0,0 0-2 15,-4 2 1-15,-6 1 0 0,2 3 0 0,-4 0 0 16,2-1 0-16,-2 1 3 0,-2 1-1 0,-2 0 0 16,0-1 2-16,-8-4-1 0,0 0 2 0,-2-2-1 15,0-2 1-15,-6 0 2 0,3-2 1 0,-3-3-1 16,0-2 1-16,0-1 6 0,-2-1 1 0,2 0 0 15,-4-2 1-15,3-2 2 0,1 1 0 0,0-1 0 16,0-2 0-16,2-1-4 0,2-1-1 0,2 1 1 16,8-2 0-16,6-4-2 0,0-2 0 0,0 2 1 15,0-4-1-15,0 4-3 0,0-4 0 0,0 4 1 0,0-16 0 16,2-3-3-16,4-5 1 0,6-1-2 0,2-5 2 16,4-1-2-16,2-4 0 0,0-2 0 0,-4 2 0 15,1-4-1-15,3 0 1 0,-4-3-2 0,4-1 2 16,0-1-2-16,0-6 0 0,-2 0 0 0,-4 2 0 0,-2-2-2 15,-4-1-1-15,-1-1 0 0,-1 0 1 16,0 1 0-16,0 3 0 0,-6-6 0 0,-6 4 1 0,0 2-1 16,-2 0 2-16,1 2-2 0,-5 5 1 0,0-3 0 15,-2 3-1-15,-4 3 1 0,2 3-1 0,-4 3 0 16,0 5 1-16,0 4-1 0,-5 5 2 0,-3 3-1 16,-2 4 1-16,2 6-1 0,2 1 0 0,4 8 1 15,2 3-1-15,1 4 1 0,-1 2 1 0,-4 4-2 0,2 3 1 16,-4 4-1-16,6 2 2 0,-2 1-5 0,-1 3 0 15,1 1 0-15,-4-1 0 0,6 1-2 0,-2-1 1 16</inkml:trace>
  <inkml:trace contextRef="#ctx0" brushRef="#br0" timeOffset="133799.09">18631 17132 1130 0,'-2'0'0'0,"2"0"0"0,-4 4 0 0,4-4 15 0,-6 3 1 0,6-3 0 0,-2 4-1 0,2-4 19 0,0 0 1 0,0 0-1 0,0 0 0 0,0 0-8 0,6 0 1 0,-6 0 0 0,8 8 0 0,-8-8-10 0,10 5 1 0,-10-5 0 15,20 7 0-15,-20-7-8 0,22 15 1 0,-22-15 0 0,27 19 0 16,-27-19-2-16,28 18 1 0,-28-18 1 15,34 22-1-15,-12-11 0 0,0 0 0 0,-2 2 0 0,0 4 1 16,-3 0 4-16,-1 1 0 0,2 2 0 0,0 4 1 16,2 4-2-16,0 2 2 0,0-1-1 0,0 2 0 15,0 3 1-15,-3 1 1 0,-1 0 0 0,0-4 0 16,0 2-1-16,0-1 1 0,-2-3 0 0,-4-1 1 16,-2-4 1-16,-4-4 0 0,0-1 0 0,0-3 0 15,2-3 2-15,2-2-1 0,-4-1 0 0,-2-1 1 0,0-2 1 16,-2-1-1-16,0-6 0 0,0 9 21 15,0-2-22-15,0-7 0 0,0 4 1 0,0-4-10 16,-2 4 0-16,2-4 0 0,-2 4 0 0,2-4-5 0,0 3 1 16,0-3-1-16,0 4 1 0,0-4-2 0,0 2-1 15,0-2 1-15,0-4-1 0,0 4-2 0,-2-5 2 16,0-7-2-16,-2-8 1 0,-2-9-1 0,-2-8 1 16,0-4-1-16,0 0 1 0,-2-3 1 0,0-2-1 0,2 0 0 15,2-2 1-15,0-4 0 0,0-1 1 0,2-1-1 16,0-1 1-16,0 1 0 0,2-1 1 15,2 3 0-15,0 2-1 0,-2 6 1 0,2 2 1 0,6 3-1 16,2 6 1-16,2 3-1 0,2 4 0 0,0 4 0 16,-2 5 1-16,-2 1-3 0,0 5 2 0,0 3-2 15,0 3 2-15,0 1-3 0,0 2 1 0,2 0-1 16,1 1 0-16,3 1 0 0,2 0-1 0,2 0 0 16,2 3 1-16,4 5 1 0,4 3-1 0,0 2 1 15,-3 1-1-15,-3 3 0 0,0 0 2 0,0 1-1 16,2 4 1-16,0 4-1 0,-1 0 1 0,1 3-1 15,2 1 1-15,4 0-2 0,0-1 2 0,-2 2-2 16,-3 1 1-16,-3-3 2 0,-2 1 1 0,0-1-1 0,0 1 1 16,0-4 1-16,0 2 0 0,-2-1 0 0,-4-1 1 15,-5-2 0-15,1 0 0 0,-4-4 0 0,-2-1 0 16,-4-3 1-16,-2-1 0 0,4-4 0 0,0-3 1 16,-2-8-1-16,4 7 0 0,-4-7 0 0,4 4 2 0,-4-4-6 15,4 3 1-15,-4-3 0 0,4 4 0 0,-4-4-5 16,4 4 0-16</inkml:trace>
  <inkml:trace contextRef="#ctx0" brushRef="#br0" timeOffset="134163.51">20161 16840 1758 0,'4'-1'0'0,"-4"1"0"0,12-4 0 0,-12 4 28 0,4 0 1 0,-4 0 0 0,6 0 1 0,-6 0-10 0,8 0 1 0,-8 0-1 0,24-6 2 0,0-1-19 0,4-2 1 0,-1-2 0 15,-1-2 0-15,-4-4-5 0,0 1 1 0,0-3-1 0,-2 1 1 16,0-3-2-16,-2 1 0 0,-1 2-1 16,3-3 2-16,4 1-2 0,2 0 1 0,-2 1-1 0,-4 3 1 15,0-1-3-15,-4 0-1 0</inkml:trace>
  <inkml:trace contextRef="#ctx0" brushRef="#br0" timeOffset="134447.34">20539 17125 1318 0,'2'-2'0'0,"-2"2"0"16,12-8 0-16,-12 8 6 0,14-5 0 0,-14 5 0 15,26-17 1-15,-8 1 5 0,3-3 2 0,3-1-1 16,2 0 1-16,0-3-4 0,-2-1 1 0,0-1-1 15,-1 1 1-15,-1-6-1 0,0 2 0 0</inkml:trace>
  <inkml:trace contextRef="#ctx0" brushRef="#br0" timeOffset="135481.54">21235 16287 1306 0,'6'18'0'0,"3"2"0"0,1-5 0 0,-4-6 45 0,0-5 0 0,-6-4-1 0,10 11 2 0,-10-11-4 0,4 8-1 0,-4-8 1 0,4 7-1 0,-4-7-6 0,4 2 0 0,-4-2 0 16,4-2 1-16,-4 2-19 0,10-6 1 0,0-1-2 15,2-6 2-15,2-7-8 0,2-6 1 0,0 0-1 16,0 2 0-16,0 4-2 0,1-1-1 0,1 1 1 15,-2 2 0-15,-2-3-2 0,0 5-1 0,0 3 1 16,2 2 0-16,4 3-2 0,0 3 1 0,1 3-1 0,5 0 1 16,4 0-4-16,2 2 1 0,-2 4-1 15,-2 2 1-15,-3 1 2 0,1 2 0 0,-2 2 0 0,-2 0 0 16,-2 0 2-16,-4 2-1 0,-2 2 1 0,-2 0 1 0,-1 0 5 16,-1 1 1-16,-2 3 0 0,-2-1 0 0,-2 1 3 15,-2-1 0-15,-2 1-1 0,-2-3 2 0,-2-1-1 16,0 2 0-16,-2-1-1 0,-2 3 2 0,0-5-3 15,-1 3 0-15,-3-2 0 0,-2-2 0 0,0-2-1 16,0 0-1-16,2-2 0 0,2-2 1 0,-2-1-4 16,0-2 1-16,2-1 0 0,0 1 0 0,0-4 0 15,0 2 0-15,-2 0 0 0,3 0 1 0,-3-2 2 16,0 0-1-16,0-2 0 0,0 0 1 0,2 0-1 16,2 2 2-16,8 0-2 0,-12-5 1 0,12 5 1 0,-10-4-1 15,10 4 1-15,0-4-1 0,0 4-3 16,-2-4 2-16,2 4-1 0,4-5 0 0,-4 5-2 0,4-7 0 15,-4 7 0-15,12-15 0 0,2 2-1 0,4-4 1 16,0 2 0-16,-4 1 0 0,-4 3-4 0,-3-2 2 16,3 2 0-16,0-2 0 0,0 0-5 0,0 2 0 15</inkml:trace>
  <inkml:trace contextRef="#ctx0" brushRef="#br0" timeOffset="136129.82">21125 16161 1871 0,'2'0'0'0,"-2"0"0"0,4 4 0 16,-4-4 25-16,6 5 0 0,-6-5-1 0,8 4 2 0,-8-4 16 0,8-7 0 0,-8 7 1 0,16-13 0 0,-16 13-24 0,34-26 0 0,-12 7 0 0,0-1 1 0,-1-2-20 0,3-4 0 0,4 2 0 0,2-2 1 0,4 0-1 16,-1 1 0-16,1-3 0 0,0-2 0 0,0-1-1 15,-2-2 1-15,3 0 0 0,3 1 0 0,4 3-1 16,0 1 1-16,-7-2-1 0,3 1 1 0,-4 1-1 0,-2 4 0 16,0 2-1-16,-3 2 2 0,-1 1-1 0,-2 3 1 15,0 3 0-15,-2 4 0 0,-2 1 0 0,-3 3 0 16,-3 1 0-16,-2 2 1 0,-4 2 2 0,-6 0-1 15,-4 0 0-15,4 0 0 0,-4 0 4 0,4 0 0 16,-4 0-1-16,8 9 2 0,-4 1 0 0,0 2 1 0,2 7-1 16,0 1 1-16,0 6 0 0,0 4 1 15,-2 1 0-15,-2 0 0 0,0 1-1 0,-2-3 0 16,0 3 0-16,2 1 0 0,6 2-3 0,2 0 1 16,2-2-1-16,-2 0 2 0,-1-1-1 0,-1-3-1 0,2-1 1 15,2-2 0-15,2-6-3 0,2 2 1 0,2-1 1 16,-4-5-1-16,0-1 2 0,-2-2 0 0,-2-4-1 15,2-5 1-15,0-6 1 0,-3-2-1 0,3-1 1 16,2-4 0-16,2-2 1 0,0-8 1 0,-2-1-2 16,0-4 2-16,-2-2 3 0,0-4-1 0,-2-1 0 15,-2-4 0-15,-4-2-1 0,0-2 2 0,-2 0-1 0,-2 1 0 16,-4-1 0-16,-2 2 2 0,-2 0-1 0,-2 4 0 16,-2 1 0-16,-2 3-1 0,-2 1 0 0,-4 1 0 15,-2-1-1-15,-2 2 0 0,3 8 0 0,1 3 2 0,0 4-1 16,0 3 0-16,-2 5 0 0,0 3 1 0,0 3-3 15,1 3 1-15,1 3-1 0,4 2 1 0,2 2-6 16,0 2 2-16,2 2-1 0,4 1 1 0,2 0-4 16,2 1 1-16,4-1-1 0,0 1 1 0,2-3-3 15,4-1 0-15,2-2 0 0,0-4 0 0,-2-1-3 16,0-5-1-16</inkml:trace>
  <inkml:trace contextRef="#ctx0" brushRef="#br0" timeOffset="136531.51">22519 15286 1255 0,'5'-9'0'0,"-5"9"0"0,16-19 0 0,-16 19 27 0,12-11 1 0,-12 11 0 0,8-5 0 0,-8 5 19 0,6-15 2 0,-6 15-1 0,4-11 0 0,-4 11-22 0,4-4 1 16,-4 4-1-16,4 4 1 0,-4-4-17 0,4 0 0 0,-4 0 0 16,6 11 1-16,-6-11-6 0,18 31-1 0,-6-7 1 15,2 2-1-15,4 4 5 0,0 1 0 0,-1 1 0 16,-1 1 0-16,0-4 5 0,0 1 0 0,2-1 0 15,2-1 0-15,2 0 2 0,0-1 1 0,0-4 0 16,-1-1-1-16,-1-2 9 0,2-1 0 0,2-7-1 16,2-4 2-16,0-8 5 0,-3-4-1 0,1-3 0 15,0-4 0-15,0-6 0 0,0-3-1 0,0-6 0 0,0-4 0 16,1-5-4-16,3-3 0 0,-4-3-1 0,-4-1 1 16,-4-1-1-16,-2-7-1 0,-2 2 1 0,0 2 0 15,-2 2-3-15,-2 1 0 0,-5 6 0 0,-3 2 0 16,-5 8-5-16,-3 1 1 0,-4 4 0 0,-4 3 0 15,-4-1-4-15,-2 3 1 0,-2 4-1 0,-2 2 2 0,-1 2-4 16,-3 2 1-16,0 5 1 0,0 2-1 0,2 4-3 16,4 1 1-16,-1 4-1 0,-5 2 1 0,-2 4-4 15,0 2 0-15,0 1 0 0,5 2 1 0,-1 3-4 16,2-1 1-16,0 0-1 0,-2 6 1 0,2 1-4 0,1 1 0 16,-1-1 0-16,0 1 0 0,4 1-1 0,2-3 0 15</inkml:trace>
  <inkml:trace contextRef="#ctx0" brushRef="#br0" timeOffset="137080.32">21445 17252 892 0,'6'2'0'0,"-6"-2"0"0,12 4 0 0,-12-4 34 0,6 0 2 0,-6 0-1 0,14 0 1 0,-14 0 8 0,22-4 0 0,-22 4-1 0,34-11 1 0,-12 3-12 0,1-1 0 0,5-6-1 0,2-1 2 0,2-4-25 16,2-3 1-16,-1-2 0 0,5-3 0 0,2-2 3 15,2-1 1-15,-1 0-1 0,-1-1 1 0,2-1-5 16,2-2 1-16,1 0-1 0,1-2 1 0,2-2 7 15,3-1-1-15,3 1 1 0,-2 2 1 0,1 0 2 0,1-2 0 16,0 0 0-16,-1-1 1 0,1-1 3 0,0 1-1 16,-1-1 1-16,-1 0 0 0,0 3 8 0,-1-3 0 15,1 2 0-15,2 0 1 0,-1-1-1 0,1 1 1 16,-2 4-1-16,-3 2 2 0,-1 5-6 0,-2 0 1 0,-4 4 0 16,-1 4 0-16,-3 2-7 0,-2 3 2 0,-4 2-1 15,-1 2 0-15,-3 2-8 0,-2-1 0 0,-4 1 0 16,-4 2 1-16,-4 3-8 0,-4 2 1 0,-10 2 0 15,10-3 1-15,-10 3-4 0,2 0-1 0,-2 0 1 16,0 0 0-16,0 0-5 0,-2 0 1 0</inkml:trace>
  <inkml:trace contextRef="#ctx0" brushRef="#br0" timeOffset="138247.22">22433 17660 1344 0,'6'-2'0'0,"-6"2"0"0,20-4 0 0,-20 4 18 0,14 4 0 0,-14-4 0 0,22-7 0 0,-22 7 15 0,29-22 1 0,-29 22 0 0,32-28 0 0,-16 9-10 0,0-1 0 0,-2-4-1 15,0-5 1-15,0-5-18 0,0-1 1 0,-2-2 0 0,0 1 0 16,-2-1-4-16,-3 0 0 0,3-4 1 0,2 0-1 16,0 1-2-16,0-1 0 0,0 4 1 0,-2 4 0 15,0 4-1-15,0 3 0 0,0 5 0 0,0-1 0 0,-2 2 0 16,-2 3 0-16,-4 4 1 0,0 2-1 0,0 4 0 16,-2 0 1-16,0 7 0 0,0-12 1 0,0 5 2 0,0 3 2 15,0 4 0-15,0-7-1 0,0 7 6 16,0-4-1-16,0 4 0 0,0-3 1 0,0 3 11 0,0-4-1 15,0 4 1-15,0-2 0 0,0 2 5 0,0 0 0 16,0 0 0-16,0 0 1 0,0 0-1 0,0 0 1 16,0 0-1-16,2 13 1 0,4 4-5 0,0 3 0 15,-2 8 1-15,0-4 0 0,-1 1-7 0,1 1 0 16,0 4-1-16,2-1 3 0,0 1-6 0,2-1 1 16,0 3-1-16,0 1 1 0,2 2-2 0,2 0 1 0,0-2-1 15,-2-3 2-15,2 1 0 0,0 1-1 16,0-3 1-16,-2 1-1 0,0-2 0 0,0-3 0 15,1-1 1-15,1 0-1 0,-4-3 0 0,0-3 1 0,-2-3-1 16,0-4 1-16,0-4-4 0,-2-3 0 0,-4-4 0 16,6 4 1-16,-6-4-5 0,4 2 1 0,-4-2 0 15,10-2 1-15,-2 0-5 0,0-2-1 0</inkml:trace>
  <inkml:trace contextRef="#ctx0" brushRef="#br0" timeOffset="138847.17">23105 16687 1859 0,'2'2'0'0,"-2"-2"0"0,6 7 0 0,-6-7 22 0,4 8 1 0,-4-8-1 0,4 9 2 0,-4-9 12 0,8 20 0 16,-8-20 0-16,16 21 0 0,-16-21-16 0,29 16 0 0,-9-8 0 0,2 1 1 0,4 4-16 0,2 2-1 15,0-4 1-15,-3-2-1 0,-1-2 1 0,0-1 0 16,0-1 0-16,0 1 1 0,0-1-2 0,2 1 1 16,-3 1-1-16,-1 3 1 0,-2 1-1 0,0 2 1 0,-2 1-1 15,-2 1 0-15,-2-2 1 0,-2-2-1 0,-2 4 1 16,-1-2-1-16,1 5-1 0,-2 3 0 0,-4-3 0 15,-2 0 1-15,-2 1 1 0,-4-1 2 0,0-1 0 16,0 0 0-16,-2-3 0 0,0-3 2 0,-1-1-1 16,-1 1 1-16,0 0 2 0,0 2 1 0,0-6-1 15,-2 1 0-15,0-5 4 0,-2-1 0 0,2 0 1 16,0 0 0-16,0 0 2 0,0-1 1 0,0 1-1 16,-2-2 1-16,0-2-2 0,0-1 0 0,3-3-1 15,-1-3 2-15,-2-4-6 0,2-4 0 0,2-3 0 16,4-2 1-16,-2-6-5 0,0-3 0 0,0-2 0 15,2-2 1-15,2 0-3 0,-2-4 0 0,0-2-1 16,2 2 2-16,0-5-4 0,-2 0 1 0,0 3-1 0,0 4 1 16,0 6-1-16,0 0 0 0,-2-3-1 0,-2 7 2 15,-2-1-2-15,-2 2 1 0,0 0 0 0,-1 6 0 16,-1 5-2-16,-2 4 1 0,0 4-1 0,2-1 2 0,0 3-2 16,0 3 1-16,-2 4 0 0,-4 0 1 0,-4 1-1 15,-1 3 0-15,1 3 0 0,2 2 0 0,4 4 0 16,2 2 0-16,0 1 0 0,-2 0 0 0,0 3 1 15,-1-1-1-15,-1 2 0 0,2 2 0 0,4 2-2 0,0 0 0 16,0-4 0-16,0 2 0 0,0-2-4 0,0-1-1 16</inkml:trace>
  <inkml:trace contextRef="#ctx0" brushRef="#br0" timeOffset="156964.57">22191 18736 1281 0,'6'6'0'0,"-6"-6"0"16,15 13 0-16,-15-13 26 0,16 11 1 0,-16-11 0 0,32 24 0 0,-10-6 22 0,0 2 2 0,2 3-2 0,-2 2 1 0,-3 3-15 0,1 4 1 0,0-1-1 15,0 2 1-15,2 4-24 0,2 0 0 0,-2-4 1 16,-4-3-1-16,-3-3-6 0,-1-3 1 0,0-3-1 16,-2 1 1-16,0-2-4 0,-2-3 1 15,0-2-1-15,-2-2 0 0,0-4 2 0,-2-2-1 0,-6-7 1 16,8 6-1-16,-8-6-1 0,4 3 0 0,-4-3 0 15,2 0 1-15,-2 0-3 0,0 0 1 0,0 0 0 16,0 0 1-16,0 0-2 0,0-3 1 0,0 3-1 0,-2-17 1 16,-2-5 1-16,0-6-1 0,0-1 0 15,0-1 0-15,0-5 4 0,-2 0 0 0,-2 0-1 0,0 0 1 16,0 0 7-16,-2-2 2 0,2 0-2 0,2 0 2 16,2 0 3-16,2-4 1 0,0 3 0 0,0 3 0 0,2 0-3 15,0 0 1-15,0 3-1 0,2 4 1 0,2 3-4 16,0 1 0-16,2 3-1 0,2 1 2 0,2 5-4 15,2 2 0-15,-2 2 0 0,-2 4 0 16,-8 7-1-16,8-6 0 0,0 6 0 0,4 0 1 0,4 0-2 16,4 2 0-16,1 6 0 0,1 1 0 0,2 6-2 15,2 1 1-15,0 4 0 0,-2-1 1 0,-1 5 1 0,-1 2 0 16,2 1 0-16,-2 1 1 0,0 2 1 16,0-1 1-16,0-1 1 0,-3 0-1 0,1-1 2 0,0 1 0 15,-2 0 0-15,-2-4 0 0,0 0-1 0,0 0 0 16,0-2 0-16,-2-2 1 0,0-3-4 0,-3-4 1 15,-1-2-1-15,-2-4 2 0,-8-7-8 0,4 9 2 16,-4-9-2-16,4 4 2 0,-4-4-4 0,2 4 0 0</inkml:trace>
  <inkml:trace contextRef="#ctx0" brushRef="#br0" timeOffset="157246.98">23240 18589 1658 0,'8'-6'0'0,"-8"6"0"0,14 0 0 0,-14 0 29 0,4 9 0 0,-4-9 1 0,4 8 0 16,-4-8-12-16,18-6 0 0,-18 6 0 0,24-9 0 0,-24 9 11 16,19-13 0-16,-19 13 0 0,26-15 2 0,-26 15-12 15,32-20 1-15,-32 20 0 0,24-26 0 0,-24 26-10 16,18-30 0-16</inkml:trace>
  <inkml:trace contextRef="#ctx0" brushRef="#br0" timeOffset="157463.6">23465 18683 1470 0,'0'2'0'0,"0"-2"0"16,4 3 0-16,-4-3 15 0,5 9 2 0,-5-9 0 15,6 6 0-15,-6-6 13 0,8-2 0 0,-8 2 1 16,8-4 0-16,-8 4-13 0,8-7 1 0,-8 7 0 15,18-15 0-15,-18 15-9 0,40-26 2 0,-20 12-1 16,-2-3 0-16,-4-1-3 0,0-3 0 0</inkml:trace>
  <inkml:trace contextRef="#ctx0" brushRef="#br0" timeOffset="158213.82">23836 18238 263 0,'-2'-2'0'16,"2"2"0"-16,-4-2 0 0,4 2 87 0,-6 6 0 16,6-6 1-16,-6 1-1 0,6-1 30 0,-10-3 1 15,10 3 0-15,-10-4-1 0,10 4-44 0,-4-5 0 0,4 5 0 16,-9-21 0-16,-1-1-26 0,0-6 0 0,2 1 1 16,4-1-1-16,2 0-16 0,2-1 2 0,0 1-2 15,0-1 2-15,0-1-18 0,2 2 2 0,4 1-1 16,0 1 1-16,0 2-9 0,2 2-1 0,3 3 1 15,1 3 0-15,0 3-7 0,0 2 0 0,0 3 1 16,0 1 0-16,0 1-2 0,0 3 0 0,-2 1 0 16,2 0 1-16,0 2 0 0,0 0 0 0,2 0 0 15,2 0 1-15,1 0 1 0,3 0-1 0,-2 2 0 16,0 1 0-16,0 3 2 0,0 1 0 0,0 3 1 0,0-1-1 16,-1 2 9-16,1 0-1 0,0 0 0 0,-2 2 1 15,-2 2 0-15,0 0 2 0,-2-1-1 0,0 1 1 16,-2 2-4-16,0 3 1 0,-2-2 1 0,-2 3-1 15,0-1-1-15,0 0 1 0,-1 3-1 0,1 1 0 0,-2 0-6 16,-2-2 0-16,0 2 1 0,0 1-1 0,-2 3-3 16,-2-2-1-16,0 0 0 0,0 0 1 0,-2-2-2 15,0 2 0-15,-1-1 0 0,-1 1 0 0,0-2 0 16,0 2 0-16,-2 0 0 0,0-2 0 0,-2-2 0 0,-2-2 0 16,2 1 0-16,0-3 1 0,0 1-1 0,0-1 1 15,2-3 0-15,2 1 0 0,2-3 1 0,2-2-1 16,0-3 0-16,0-3 1 0,2-5 0 0,0 8 1 15,0-8-1-15,0 3 0 0,0-3 0 0,0 4 1 16,0-4-1-16,0 4 1 0,0-4 1 0,2 2-1 16,-2-2 0-16,14-4 2 0,-4 2-2 0,4-2 0 0,2-1 1 15,0-4-1-15,0-2-1 0,2-2 2 0,1 0-2 16,-1 2 1-16,-2 1 4 0,0 3 0 0,0-4 0 16,-2 0 0-16,0 0 6 0,0 0 0 15,0 0 0-15,0-2 0 0,0 0 4 0,-1 0 0 0,1 0 0 16,-2 0 1-16,-2 2-3 0,0 2 1 0,-2-2 0 15,0 0-1-15,0 0-6 0,-2 1 1 0,0-3 1 16,0-1-1-16,0-3-8 0,0-3 1 0</inkml:trace>
  <inkml:trace contextRef="#ctx0" brushRef="#br0" timeOffset="158798.81">24349 17363 1620 0,'0'5'0'0,"0"-5"0"0,-2 13 0 0,2-13 20 0,-4 6 1 0,4-6 0 0,-4 4 0 0,4-4 21 0,-4 7-1 15,4-7 1-15,-2 4-1 0,2-4-16 0,0 1 1 0,0-1-1 16,0 0 1-16,0 0-16 0,2 0 0 0,-2 0 0 16,14-1 1-16,-14 1-6 0,14-4 1 0,-14 4-1 15,18-13 2-15,-18 13-3 0,28-20-1 0,-28 20 0 16,27-22 1-16,-27 22-2 0,32-23 0 0,-32 23 0 15,28-14 2-15,-28 14-2 0,26-4 0 0,-26 4 0 16,26-7 2-16,-26 7-1 0,34-8 2 0,-34 8-1 16,29-2 1-16,-29 2-1 0,22 0 2 0,-22 0-1 15,20 0 1-15,-20 0 1 0,22 6 1 0,-22-6-2 16,24 7 2-16,-24-7 2 0,30 8 0 0,-30-8 0 16,25 20 2-16,-25-20-1 0,22 28 1 0,-22-28-1 0,20 27 2 15,-20-27-1-15,20 32 0 0,-10-14 1 16,0 1 0-16,2-1-4 0,0 2 1 0,-2 2-1 0,2 2 1 15,0 2-2-15,-1 2 0 0,1 0 0 0,-2-4 0 16,-2 2 1-16,-2-1 0 0,2 1 0 0,2-2 0 0,0 0 0 16,-2 0 0-16,0-2 0 0,-2-1 0 0,0-5 1 15,-2-1 0-15,0 0 0 0,0-2 0 0,0-2 1 16,0-2 1-16,0-2-1 0,-2-1 0 0,-2-6-2 16,4 11 1-16,-4-11-1 0,4 7 1 0,-4-7-3 0,2 4 1 15,-2-4-2-15,0 4 2 0,0-4-3 0,-2 0-1 16</inkml:trace>
  <inkml:trace contextRef="#ctx0" brushRef="#br0" timeOffset="159097.69">24589 17800 1834 0,'2'-2'0'0,"-2"2"0"0,4-1 0 0,-4 1 20 0,2 0 1 0,-2 0-1 0,0-4 0 0,0 4 7 0,8-4 0 0,-8 4 0 16,22-5 1-16,-22 5-9 0,40-15 1 0,-16 2-1 0,0-2 1 15,-2-1-15-15,-1-3 1 0,-1 1-1 0,0-1 1 16,0 3-4-16,-2 3 1 0,-2-2 0 0,2 0 0 15,2-1 6-15,-1-3 0 0,-1 1 0 0,-2 1 1 16,0 4-4-16,0 0-1 0,0 0 1 0,0 0 1 16,-2 2-4-16,-2 2 1 0</inkml:trace>
  <inkml:trace contextRef="#ctx0" brushRef="#br0" timeOffset="159331.92">25281 17501 1632 0,'6'15'0'16,"0"0"0"-16,-4-2 0 0,-2-2 18 0,-2-2 0 0,2 4 0 16,2 4 0-16,2 3 16 0,2 0 1 0,0 4-1 15,-2 0 1-15,0-2 3 0,0 2 2 0,0 0-2 16,0-2 1-16,2 1-11 0,2-3 0 0,-2-2 0 15,-2 1 0-15,0-1-4 0,0-1 0 0,0 0 1 16,0-5 0-16,-2-2-7 0,0-3 1 0</inkml:trace>
  <inkml:trace contextRef="#ctx0" brushRef="#br0" timeOffset="159913.75">25285 16800 1834 0,'2'2'0'16,"-2"-2"0"-16,6 7 0 0,-6-7 27 0,-2 4 0 16,2-4 0-16,-4 3 1 0,4-3 16 0,0 4 0 15,0-4-1-15,0 2 2 0,0-2-27 0,0 0 0 16,0 0 0-16,10-4 0 0,-10 4-17 0,26-9 0 16,-26 9 1-16,38-20 0 0,-17 9-2 0,3-2 0 15,-2-2 0-15,-4 2 0 0,-2 4-1 0,-2 1 1 0,2 3 0 16,0-1 0-16,-2 3-1 0,0 3-1 15,1-2 1-15,3 0 1 0,2 0-1 0,0 0 0 16,-2 2 0-16,-2 0 0 0,-2 0 1 0,-2 2 0 0,0 2 0 16,-2 0 0-16,3-3 2 0,3 1 0 0,-2 0 1 15,-4 0 0-15,0 0 6 0,-2 0 0 0,0-1 0 16,0 1 0-16,2 0 6 0,2 2 2 0,-2 1 0 16,0 3 0-16,-2 1 1 0,-2 0 1 0,2 2 0 0,2 0 0 15,1 0-3-15,1 4 0 0,-2 0-1 0,-2 3 2 16,-2 6-3-16,0 0-1 0,0 4 1 0,0 0 0 15,0 1-5-15,0 1 1 0,0 3-1 0,0 0 1 16,0 1-3-16,2 1 0 0,0 2-1 0,0-1 1 16,0 1-2-16,0-2 0 0,-2-5 0 0,-2 0 0 0,-2-5 0 15,0-1-1-15,-2-1 1 0,-2-3-1 0,2-5 0 16,0-2 0-16,-2-2 1 0,2-6-1 16,0-5 0-16,4 6-1 0,-4-6 0 0,0 0 2 0,0 0-3 15,-4 0 0-15</inkml:trace>
  <inkml:trace contextRef="#ctx0" brushRef="#br0" timeOffset="160281.46">25561 17147 1808 0,'2'-2'0'0,"-2"2"0"0,4 6 0 0,-4-6 29 0,10 5 0 0,-10-5-1 0,16 2 1 0,-16-2 8 0,16-4 0 15,-16 4 0-15,30-13 1 0,-4 4-18 0,0-2 2 0,1-2-2 16,-1-2 1-16,-2-7-14 0,0 0 1 0,2-2 0 16,0 0 0-16,-3 2-5 0,1-6 1 0,2 4 0 15,2 2 0-15,0 4 3 0,-2-1 0 0,-1-1-1 16,1 1 1-16,0 3 2 0,-2 1 1 0,0 0 0 15,0 0 0-15,0 4 2 0,-3 4-1 0,1-4 0 0,-2 2 1 16,-2 1 2-16,0 3 1 0,-2 1-1 0,-4 2 1 16,-4 0-2-16,-4 1 2 0,-4 1-1 0,10-4 1 15,-2 2-2-15,-3 0 2 0,-5 2-2 0,10-4 2 16,-10 4-4-16,8-3 0 0,-8 3 1 0,6-4-1 0,-6 4-4 16,4-4-1-16,-4 4 1 0,-2-7 1 0,2 7-5 15,-6-9 1-15</inkml:trace>
  <inkml:trace contextRef="#ctx0" brushRef="#br0" timeOffset="166480.7">5756 16988 728 0,'0'-2'0'0,"0"2"0"0,6 2 0 0,-6-2 10 0,2 2 0 0,-2-2 0 0,8 0 1 0,-8 0 19 0,4 0 0 0,-4 0-1 0,14 0 1 0,-14 0-3 16,22 0 0-16,-22 0 0 0,39 11 1 0,-15 2-1 15,4 4 0-15,-2 5 0 0,0 4 1 0,0 3-8 16,2 4 2-16,-1 4-1 0,-3 2 0 0,-2 3-6 0,-2 1-1 16,-2 5 1-16,-2 2 1 0,-2 1-2 15,0 3 2-15,-5-2 0 0,-1-3-1 0,-2-6-5 0,0-1 1 16,-4-3-1-16,2-6 1 0,-4-5 0 0,-4-6 1 16,2-3 1-16,2-5-1 0,-4-4 0 0,2-3 1 15,2-7-1-15,-8 6 2 0,8-6 4 0,0 1 1 16,0-1-1-16,-4-1 1 0,4 1 4 0,0-4 2 15,0 4 0-15,-7-15-1 0,-5 0 0 0,0-5 1 0,2-4-1 16,4-2 1-16,-2-5-5 0,4-4 0 16,2 0 1-16,-4 0 0 0,-2 1-5 0,2-1 0 0,0-2 0 15,2 0 1-15,2-1-7 0,0-3 1 0,2 1 0 16,2 1 1-16,4 4-1 0,-4 0 1 0,2 1 1 16,2 1-1-16,-2 2-2 0,6 3 1 0,-2 4 1 15,4 2-1-15,2 2 1 0,0 3 2 0,-3 4-2 16,-1 0 1-16,0 4-3 0,-4 2 2 0,2 3-1 15,0 2 0-15,0 2-1 0,2 0 0 0,6 0 0 16,2 0 1-16,4 4-3 0,2 3 3 0,1 2-1 0,-5 2 0 16,0 4 2-16,-4 2 2 0,4 3-1 0,4 2 1 15,-2 6-7-15,4 3 2 0,-5 1 0 0,3-1 0 16,-4 0-3-16,2 1 1 0,-2-1-1 0,-2 6 1 16,2 2-2-16,-5 0-1 0,3-4 1 0,-2-4 0 15,0-1 2-15,-2-3 0 0,0-1-1 0,-6 0 2 16,-2-4 2-16,-4 2 2 0,2-2-1 0,-4-1 0 0,2-5 1 15,-2 1 1-15,0-4-1 0,-2-2 2 0,2-11-3 16,0 7 1-16,0-7 0 0,0 2 1 0,0-2-3 16,0 0 0-16</inkml:trace>
  <inkml:trace contextRef="#ctx0" brushRef="#br0" timeOffset="169447.99">6968 16606 1093 0,'-4'7'0'0,"4"-7"0"0,-1 23 0 0,1-23 138 0,-6 20 1 0,4-4 0 0,-4 7 0 0,-4 2-94 0,2 7 1 0,0 1 0 0,0 4 0 0,2 5-34 16,2-1 2-16,2 3-1 0,2-1 1 0,0 1-13 15,0 2 0-15,0-3 0 0,0-5 0 0,8-4-3 16,4-7 1-16,-4-4-1 0,0-5 0 0,-2-7-5 0,-2-7 0 16,-4-4 0-16,6 3 0 0,-6-3 1 0,4-1-1 15,-4 1 0-15,9-8 2 0,-1 3 0 16,4-5 2-16,-2-2-2 0,2-5 2 0,2-3 2 0,4-3 1 16,-2 3 0-16,0 4 0 0,-2-1 2 0,6 2 0 15,-5 2 0-15,3 2 2 0,-2 4 1 0,8 1 1 16,-4 3 0-16,-4-1 0 0,2 0 2 0,0 2 0 15,-4 4 0-15,5 0 1 0,3 2-2 0,4 1-1 16,0 6 1-16,-6-1 1 0,-4 2-4 0,0 3 2 0,-2 0 0 16,-1 0-1-16,1 1-1 0,0 3 0 0,-2-1 1 15,0 1-1-15,-4-1-2 0,-6 1 2 0,2-1-1 16,2-3 0-16,-4 2 0 0,0-3-1 0,2-1 0 16,-4 0 2-16,-6 2-2 0,4 0 1 0,-4-2-1 15,-4 0 2-15,0-1-2 0,-2 0 0 0,0-1 1 16,2-2-1-16,-2 0 0 0,-1 0 1 0,3-1 1 15,2-3-1-15,8-5 0 0,-12 6 2 0,4-4-1 16,0-1 1-16,0 1 7 0,-4-2 2 0,0 0-2 16,4-2 2-16,-4 1 9 0,4-1 2 0,0 0 0 0,2 0-1 15,6 2 3-15,-6-4 1 0,6 4-1 0,-8-3 1 16,8 3-9-16,-6 0 0 0,6 0 0 0,0-4 2 16,0 4-9-16,0-4 0 0,0 4 1 0,2-7 0 15,-2 7-6-15,14-15 1 0,-2 0 0 0,6-1-1 16,2-5-4-16,0-1-1 0,2-2 0 0,-4 0 0 15,-2 2-2-15,-3 0 0 0,1-2 0 0,2 0 0 0,4 0-4 16,-6-2-1-16,2 0 1 0,-2-1-1 0,2-3-10 16,-2-1-1-16,0 1 0 0,-2 2 1 0,-5 4-10 0,5 2 0 15,-4 2 1-15,-6 3-1 0,4 4 5 0,-2 1-1 16,-2 2 1-16,0 3 0 0,-2 7 8 0,4-2-1 16,-4 2 1-16,0 6 1 0,0-6 2 0,12 7 1 15,-4 4 0-15,-2 8 0 0,4 8 3 0,2 6 0 16,0 3 1-16,-4-3-1 0,0-4 2 0,-2 1 1 15,4-1-2-15,-2 1 2 0,4-1 0 0,-5 1 1 0,5-4-2 16,-4-2 2-16,-2-8 0 0,0-1 0 0,-4-6 0 16,4-3 1-16,-6-6 0 0,6 0 0 0,-6 0 0 15,6-11 0-15,2 2 0 0,-2-4 1 0,2-6-1 16,-2-5 1-16,0-5 1 0,0-8 1 0,-6 0-1 16,2 2 0-16,-2 2 3 0,-2-1-1 0,-4 3 1 15,0 1-1-15,0 6 2 0,-2 0 0 0,2 0 0 16,-6 0 1-16,0 2-1 0,2 0 2 0,-4 2-1 15,-1 1 1-15,-1 3 0 0,2 1 0 0,-4 0-1 16,2 2 1-16,0 2 0 0,0 2 0 0,4 4 0 16,4 3 1-16,8 2-1 0,-12 9 1 0,10 2-1 15,-4-4 1-15,-2 4-4 0,-2 1 1 0,5 4-1 0,3 6 1 16,2 6 1-16,2 1-1 0,1 1 1 0,3-2 1 16,2-1-1-16,0-1 1 0,2 0-1 0,0-2 1 15,2 0 0-15,0-2 0 0,2-1 0 0,2-5 0 0,2-3-4 16,0-2 2-16,2-3-1 0,-5-3 1 0,3-5-3 15,-4-5 2-15,-2-5-1 0,2-1 1 0,-6-4-3 16,0-3 0-16,2-4 1 0,4-4 0 0,0-5-1 16,-2-3 0-16,-2-3 1 0,0 1 0 0,-8-3-1 0,0-2 2 15,1 1-2-15,-3-1 1 0,0-5 0 16,0 3-1-16,0 1 0 0,-3 1 0 0,1 3-1 16,0 1 2-16,-4 2-2 0,0-1 1 0,0 1-2 15,-2 0 1-15,2 8 0 0,-6 1 0 0,0 4 1 16,2 1-1-16,-2 8 0 0,6 2 1 0,6 11 0 0,-6-7 2 15,6 7-1-15,-2 4 0 0,2-4 3 0,0 3 0 16,0 7-1-16,-4 10 2 0,2 11 0 0,0 8 0 16,2 2 1-16,2 3 0 0,4 4-1 0,0 2 1 15,0 0-1-15,2-1 0 0,0-1 0 0,0 4 1 0,12 37 0 16,-4-27 0-16,0-6-3 0,1-4 2 0,-3-12-1 16,2 1 0-16,0-4-2 0,-2-2 0 0,-8-20 0 15,8 3 0-15,0-1-2 0,0-3 1 0,-2-4-1 16,2-3 1-16,-2-1-2 0,3-5 2 0,-1-1-2 15,0-3 1-15,-2-5 0 0,0-1 0 0,8-15 1 16,-4 0 0-16,-4-5-1 0,0-3 2 0,0-7-2 0,-4 2 1 16,-2 1 1-16,0-3 0 0,-2 7-1 15,-4-1 2-15,0 0-2 0,-2 0 1 0,2 11-1 16,2-4 0-16,1 2 1 0,-3 0-1 0,0 16 1 0,0 1 0 16,0 7-2-16,0-9 0 0,0 9 1 0,0-6 0 15,0 6-2-15,0-3 0 0,0 3 0 0,6 3 2 0,-4 6-3 16,4 4 1-16,14 35 0 0,-2-11 0 15,-4 2-1-15,6 0 0 0,-10-13 0 0,2 1 1 0,0 1-1 16,-4-2 0-16,0-11 0 0,2 1 1 0,0 1-1 16,1-2 0-16,-3-8 0 0,2 0 1 0,0-1-1 15,0-4 0-15,0 0 0 0,0-4 2 0,0-2-2 16,0-1 0-16,12-14 0 0,-4-5 1 0,-8-2-1 0,0-3 0 16,-2-1 0-16,-3-1 1 0,-5 1 0 0,-3-1 0 15,1 3 0-15,0-3 0 0,-4 5 0 0,2-4 1 16,2 6-1-16,-4 0 1 0,0 4-1 0,-2 0 1 15,0 3 1-15,2-1-1 0,-6 1 0 0,4 1 1 16,8 16 1-16,-10-12-1 0,10 12 0 0,-8-7 2 0,8 7-1 16,-2-4 1-16,2 4-1 0,-6-3 2 0,6 3 0 15,0-2-1-15,0 2 1 0,0 0 1 0,0 0-1 16,-6 2 1-16,6-2 0 0,0 9 1 16,0 17-2-16,2 0 2 0,4-1-1 0,4 3 0 0,-2-4-1 15,4 2 1-15,2-2 0 0,0 0 1 0,0-7-1 16,0-1 0-16,-1 1 0 0,1-1 0 0,-8-8 0 15,0-1-1-15,-6-7-2 0,12 11-1 0,-12-11 0 16,12 8 2-16,-12-8-3 0,14 7 0 0,-8-5 1 16,2 0-1-16,0-2-2 0,4-2 1 0,8-6 0 15,0-3 0-15,-1-3-1 0,-5-3 0 0,0 0 0 0,-2 1 0 16,0-1-1-16,2 1 1 0,-12 8 0 0,2 1 0 16,-4 7-2-16,8-11 1 0,-8 11 0 0,8-11-1 15,-8 11-2-15,8-10 1 0,-8 10-2 0,4-7 2 0,-4 7-3 16,6-5 1-16,-6 5-1 0,2-4 0 0,-2 4 0 15,4-4 0-15,-4 4-1 0,4-4 2 0,-4 4-2 16,4-3 1-16,-4 3 1 0,6-4-1 0,-6 4 0 16,2-7 2-16,-2 7 0 0,4-13-1 0,-4 5 2 15,0 1-1-15,0 7 1 0,-6-11 1 0,6 11-1 16,-4-11 1-16,4 11 0 0,0-8 1 0,0 8 0 16,-2-7 0-16,2 7-1 0,0-4 1 0,0 4 0 15,-4-3 1-15,4 3-1 0,-4 0 1 0,4 0 0 16,-4 5 0-16,2 16 0 0,-2 3 0 0,8-2 0 0,-2 2 0 15,4 2 0-15,0-1 0 0,2 1 0 0,0-2 0 16,2 0 0-16,-2 0 1 0,3 0-1 0,3 0 0 16,-6-5 0-16,4-3 1 0,0 1-1 0,2-2 0 0,-14-15 0 15,14 11 1-15,-8-8-1 0,2 1 0 0,0 0 0 16,2-2 0-16,-2-1 0 0,-2-1 0 0,16-3 0 16,-3-3 0-16,1-5 0 0,-2-2 0 0,2-3 0 15,0-7 0-15,-6 1 0 0,-4-2 0 0,2-3 0 16,-4-1 0-16,-2-2 0 0,-2 1 0 0,2 3 0 15,-6 0 0-15,0 4 0 0,0-2 0 0,0 6 0 16,-4 1 2-16,2 0-2 0,2 3 1 0,0 14 0 16,0-8 0-16,0 8 0 0,0-7 0 0,0 7 0 15,0-4 0-15,0 4 1 0,0-4 0 0,0 4-1 0,0 0 1 16,0 0-1-16,0 0 2 0,0 0-2 16,2 13 1-16,2 2 0 0,0 4 0 0,5 8 1 0,-3-1 0 15,2-2-1-15,0 0 2 0,-4-16-1 0,-2-1 0 16,-2-7 1-16,6 11 0 0,-6-11 0 0,6 7 0 15,-6-7 1-15,2 8-1 0,-2-8 1 0,4 3-1 0,-4-3-1 16,4 0 1-16,-4 0-1 0,12-5 2 0,-12 5-3 16,12-13 0-16,0-4 0 0,-2 1 2 0,0-1-3 15,-2 4 0-15,-8 13 0 0,6-7 1 0,-6 7-2 16,2-8 1-16,-2 8 1 0,4-3-1 0,-4 3-1 0,2-4 0 16,-2 4 0-16,8-2 1 0,-8 2-1 0,14 8 0 15,15 14 0-15,-3 2 0 0,0 3 0 0,-2 3 0 16,-8-13 0-16,-2 3 0 0,0 0-1 0,0-3 1 15,-9-10 0-15,3 1 0 0,0-1-1 0,2 0 1 16,-4-1-2-16,2-1 2 0,0-3-1 0,0 0 1 16,8 0-1-16,-2-4 1 0,0-5-1 0,0-4 1 0,4-11-1 15,-4-2 1-15,-4-4-1 0,-1-4 1 16,-5 1 0-16,0 0 0 0,-2 1 0 0,-2 1 0 0,-2-1 0 16,-2 1 0-16,-4-1 0 0,1 0 0 0,-1 5 0 15,-2-1 0-15,0 2 0 0,-6 2 0 0,6 1 0 16,-4 3 0-16,0 1 0 0,-2 4 0 0,16 13 0 15,-14-13 1-15,6 8-1 0,0-1 1 0,8 6-1 16,-12-7 1-16,12 7-1 0,-8-7 1 0,8 7 0 16,-6-4 1-16,6 4-1 0,-9 0 0 0,-1 4 0 15,-4 5 0-15,4 4 0 0,2 3 1 0,0 12 0 16,-2 2 0-16,6-1 0 0,-2 1 0 0,6-5 0 16,2 1 1-16,4 0-1 0,2-2 0 0,-2-7 0 0,0-1 2 15,0-1-2-15,0-2 0 0,-6-13 1 0,8 11 0 0,-8-11-1 16,12 9 0-16,-12-9 1 0,10 8-1 0,-10-8 0 15,15 3 0-15,-9-1 1 0,2-2-1 16,2-2 0-16,0 1 0 0,16-9 1 0,-6-1 0 0,4-2-1 16,0 0 2-16,-6 2-2 0,-3 2 1 0,3 0-2 15,-4 2 2-15,-6 3-2 0,0 2 1 0,2 0-1 16,-2 2 0-16,12 0 0 0,0 4 0 0,0 1 1 16,-2 3-1-16,-1 3 0 0,1 2 0 0,0 2-1 15,-8 1 1-15,2 4 0 0,0 1 0 0,-6 3-1 16,0-2 1-16,-4-11-1 0,0 0 2 0,2 2-2 0,-4-4 0 15,0-9 0-15,0 11 1 0,0-11-1 0,0 11 0 16,0-11 0-16,0 6 0 0,0-6 0 0,0 4 0 16,0-4 0-16,0 3 0 0,0-3 0 0,0 4 0 15,0-4 0-15,0 0 1 0,0 0-1 0,0-11 1 0,0-26-1 16,0 0 1-16,-6 0-1 0,0 0 1 0,4 4 0 16,-2-2 0-16,8 2 1 0,-2-2-1 0,0 11 0 15,0 0 0-15,0 1 0 0,0 1 1 0,2 13-1 16,-4 0 2-16,2 0-2 0,2-1 1 0,-4 10-1 15,2-11 1-15,-2 11-1 0,4-11 1 0,-4 11-1 16,10-7 0-16,-2 5-1 0,2 0 1 0,17 4-1 16,1 5 1-16,2 3-1 0,0 6 1 0,-4 3-1 15,-2 1 1-15,-3 0-1 0,-1 2 1 0,0 2-1 16,-2 0 2-16,2 0-2 0,-4 0 1 0,-4-7 0 16,0 2 0-16,-2-3 0 0,0 1 0 0,-4-10 0 15,1 1 2-15,-1-1-3 0,-2 0 1 0,-4-7 0 0,10 11 0 16,-10-11-1-16,6 8 1 0,-6-8-1 0,4 3 1 15,-4-3-2-15,4 4 1 0,-4-4 0 0,6-2 0 16,-6 2-16-16,2-13 2 0</inkml:trace>
  <inkml:trace contextRef="#ctx0" brushRef="#br0" timeOffset="169669.08">9552 15748 1922 0,'8'33'0'0,"4"-2"0"0,-4-7 0 0,0-9 5 0,-2-6 2 0,0 4 0 0,0 6 0 0,0 5 2 0,-4 5 0 0,0-1 0 15,0-2 1-15,-4-2 0 0,-2-4 0 0</inkml:trace>
  <inkml:trace contextRef="#ctx0" brushRef="#br0" timeOffset="170213.58">6804 16344 778 0,'0'0'0'0,"0"0"0"16,5 0 0-16,-5 0 47 0,20 0 1 0,-20 0-1 15,8 0 1-15,-8 0 35 0,-2 2 0 0,2-2 0 16,-12 11 0-16,12-11-38 0,-14 18 1 0,14-18-1 16,-19 24 1-16,19-24-19 0,-26 35 0 0,18-14 0 15,4 1 1-15,4 4-7 0,0-1 2 0,4 5-2 16,0 7 1-16,6 7-5 0,4 2 1 0,0 6 0 16,3 3 0-16,3 3-2 0,2 1-1 0,4 3 1 15,0 3 0-15,0 2-6 0,3 5 1 0,5 0 0 0,2 0 1 16,4 3-5-16,0 3 2 0,1-4 0 15,-1-4 0-15,2-4-4 0,1-1 0 0,-1-8 1 0,8-3 0 16,0-8-3-16,1-9 0 0,3-4 1 0,4-5-1 0,-5-8-2 16,7-5 0-16</inkml:trace>
  <inkml:trace contextRef="#ctx0" brushRef="#br0" timeOffset="170697.48">9725 15231 1583 0,'8'5'0'0,"-8"-5"0"0,26 19 0 0,-26-19 8 0,18 15 1 0,-18-15 0 0,28 22 0 0,-9-4 0 0,1 4 1 0,6 2 0 0,-4 2 0 16,4 0-6-16,0 5 1 0,2 3-1 15,3 1 1-15,-1 2-3 0,6 1 2 0,-2 3-2 0,-4 1 1 16,1 3 6-16,1-1 0 0,0 0 0 0,-6-1 0 16,2-3 9-16,-9-1 0 0,1 5 0 0,0 4 1 0,0 2 2 15,0 4 2-15,-4 1-1 0,0 1 1 16,0-1-3-16,-4 2 0 0,2-1 0 0,-3 1 0 0,3 0 3 16,-6 0-1-16,0-3 1 0,2-6 0 15,-6-2 1-15,0-4 1 0,2-3-1 0,2-4 1 0,-2-5-7 16,0-6 1-16,-4-4-1 0,2-2 1 0,-4-1-4 15,-4-2 0-15,2-4 0 0,2-4 1 0,0-7-6 16,0 6 0-16</inkml:trace>
  <inkml:trace contextRef="#ctx0" brushRef="#br0" timeOffset="171080.35">10655 16205 1808 0,'6'2'0'0,"-6"-2"0"0,20 4 0 0,-20-4 26 0,24 0 1 0,-24 0 0 0,20-2 0 16,-20 2-13-16,14-4 0 0,-14 4 1 0,26-9-1 15,-26 9 22-15,33-22 1 0,-33 22-1 0,36-22 1 0,-36 22-15 16,36-26 0-16,-36 26 0 0,36-26 1 0,-36 26-6 16,33-22 1-16,-33 22-2 0,32-22 2 0,-32 22-3 15,36-20 1-15,-36 20-1 0,32-11 1 0,-32 11-9 16,24-6 1-16,-24 6-2 0,14-2 2 0,-14 2-5 15,6-4 0-15,-6 4-1 0,4 0 2 0,-4 0-4 0,3-1 0 16</inkml:trace>
  <inkml:trace contextRef="#ctx0" brushRef="#br0" timeOffset="171282.12">10830 16552 1632 0,'8'0'0'0,"-8"0"0"16,20 4 0-16,-20-4 19 0,14 2 2 0,-14-2-2 15,22 2 1-15,-22-2 16 0,30 0 0 0,-30 0 0 16,25-6-1-16,-25 6-8 0,34-16 0 0,-34 16 0 16,30-34 0-16,-6 12-20 0,-4-4 1 0</inkml:trace>
  <inkml:trace contextRef="#ctx0" brushRef="#br0" timeOffset="172980.67">11387 15729 1293 0,'-2'8'0'0,"2"-8"0"0,10 12 0 0,-10-12 16 0,15 10 1 0,-15-10 0 0,12 7 0 0,-12-7 14 0,2 13 2 0,-2-13-2 0,0 7 2 0,0-7-8 16,-2 2 1-16,2-2 0 0,0 0 0 15,0 0-19-15,0 0-1 0,0 0 1 0,-2-5 0 0,2 5-3 16,-6-15 1-16,6 15-1 0,-6-41 2 0,3 14-4 15,-1-8 1-15,0 3 0 0,2 4 0 0,-4 3-2 16,4 1 0-16,2 0 0 0,0-2 2 0,0 0-2 16,0 0 1-16,4 6 0 0,2 0 0 0,2 3 3 15,1 4-1-15,-3 0 1 0,-2 0-1 0,2 0 8 16,0 2-1-16,2 2 0 0,2 0 0 0,4-2 5 16,4 0 0-16,2 7-1 0,0 4 2 0,2 4-3 0,-1 1-1 15,3 6 1-15,2 2-1 0,-2 4-5 0,0 1 0 16,2 4 0-16,-4 0 0 0,1 4-4 0,-3 2 1 15,0 3-1-15,-6 3 1 0,0 1-2 0,-2 2 1 16,-2 1 0-16,-4-1 0 0,-2 0-3 0,-2-2 2 0,0 2-1 16,0-4 0-16,0 1-1 0,0-1 0 0,-2-2 0 15,-4-3 2-15,-2 0-3 0,0-3 1 0,-2-1-1 16,2-1 1-16,-4-1-1 0,2-2 0 0,0-3 0 16,-6-1 1-16,-4 1-1 0,0 1 0 0,1 1 0 15,-1-3 0-15,4-1 0 0,-4-2 1 0,2 2 0 16,2-2 0-16,2-2 1 0,2-2 0 0,0-2 0 15,0-3 0-15,0-2-1 0,0-2 2 0,2-2-2 16,2 0 1-16,6 2 1 0,-9-5 2 0,9 5-2 0,-12-13 2 16,4 4 1-16,2-2 2 0,-2-4-1 15,4-4 1-15,2-3 0 0,-4-5 0 0,6 3-1 0,6-4 2 16,0 2 4-16,8 0-1 0,-4 4 0 16,0 0 2-16,-1 2-3 0,3 1 2 0,2 2-1 0,4 3 0 0,2 1-1 15,0 2 1-15,2 3-1 0,2 5 1 16,-4-3 2-16,3 4-1 0,1 2 1 0,-2 0-1 0,-2 0 3 15,0 0-1-15,0 2 1 0,0 4 1 0,-1 1-1 16,1 0-1-16,0-1 1 0,0-1 0 0,-2-1-3 16,0 0 1-16,-2-2-1 0,-2 0 2 0,-4-2-12 15,-2 0 1-15</inkml:trace>
  <inkml:trace contextRef="#ctx0" brushRef="#br0" timeOffset="173463.84">11937 15107 1796 0,'0'2'0'0,"0"-2"0"0,0 7 0 0,0-7 19 0,-4 10 0 0,4-10 0 0,0 5 0 0,0-5 13 0,0 7 0 0,0-7 0 0,0 4 0 0,0-4-7 0,0 6 1 0,0-6 0 0,6 2-1 16,-6-2-17-16,6 3 0 0,-6-3 0 15,6 4 1-15,-6-4-2 0,8 4 1 0,-8-4-1 0,18 3 1 16,-18-3-2-16,14 0 1 0,-14 0-1 0,26-3 1 16,-26 3-2-16,35-8 0 0,-35 8 1 0,38-5-1 0,-38 5-1 15,34-11-1-15,-34 11 1 0,32 0-1 0,-32 0-1 16,28 0 0-16,-28 0 1 0,27 5 0 0,-27-5-2 15,34 11 1-15,-34-11 0 0,30 11 0 16,-30-11-2-16,24 19 1 0,-24-19 0 0,30 22 0 0,-30-22-1 16,31 31 1-16,-17-12-1 0,-6-1 1 0,0 1 0 15,-2-1 2-15,0 2-2 0,0 3 1 0,0 2 0 16,0-1 2-16,2 2-2 0,0 0 1 0,0 4 2 16,2 1-1-16,-4 2 1 0,2-1 0 0,-2-3 3 0,-4-1 0 15,4 0 0-15,2-3 1 0,0-1 0 0,2-3 0 16,-4 1 0-16,-1 0 1 0,-1-2-3 0,0 1 1 15,2-5-2-15,-4-3 2 0,2-4-4 0,-2-3 0 16,-2-6 1-16,6 5-1 0,-6-5-3 0,2 2 0 0</inkml:trace>
  <inkml:trace contextRef="#ctx0" brushRef="#br0" timeOffset="173731.75">12156 15583 1569 0,'-4'0'0'0,"4"0"0"0,4 0 0 0,-4 0 25 0,14 0 0 0,-14 0 0 0,14-3-1 0,-14 3 6 0,12-6 1 0,-12 6-1 0,23-16 2 16,-23 16 8-16,36-28 1 0,-16 15 0 0,0 0 0 15,4 0-16-15,6-4 0 0,-5 3-1 0,-3-1 2 0,0 0-9 16,0-1 1-16,0 1-1 0,0 2 1 0,2-2-1 16,-5 0 1-16,3 2 0 0,2 2 0 0,-4 4-14 15,0 1 0-15</inkml:trace>
  <inkml:trace contextRef="#ctx0" brushRef="#br0" timeOffset="173967.36">12778 15382 1494 0,'2'4'0'15,"-2"-4"0"-15,6 7 0 0,-6-7 17 16,6 13 1-16,-6-2-1 0,4 2 1 0,2 4-1 0,4 1 0 16,-4 1-1-16,2 1 2 0,-2 2 11 0,-2 2 2 15,1 2-1-15,1 3 0 0,2-3-9 0,2 2 0 0,-4 0 0 16,2-1 1-16,0-1-2 0,0 2 0 0,2-2 0 15,-4-2 1-15,-6-2-4 0,0-2 0 0,0-3 0 16,2-2 0-16,0-4-6 0,0-4 0 0</inkml:trace>
  <inkml:trace contextRef="#ctx0" brushRef="#br0" timeOffset="174297.59">12991 14760 1658 0,'0'2'0'0,"0"-2"0"0,7 13 0 0,-7-13 11 16,6 20 1-16,-6-20-1 0,8 32 1 0,-4-14 13 0,0 4 1 15,2 0-1-15,2-1 1 0,2 1 10 0,0 2 0 16,0 2 0-16,-2-1 0 0,0 3-11 0,2 2-1 16,-4-3 1-16,2 3 0 0,0-2 0 0,0-1 2 15,2 3 0-15,4-1 0 0,-4 1-2 0,-1-1 1 16,1-1 0-16,0-2-1 0,-2-4-2 0,-2 0-1 0,2-3 1 16,0-1-1-16,-2-1-4 0,-2-2 1 0,2-4 0 15,-6-4 0-15,0-7-5 0,4 6-1 0,-4-6 1 16,10 5 0-16,-10-5-8 0,6 2 0 0</inkml:trace>
  <inkml:trace contextRef="#ctx0" brushRef="#br0" timeOffset="174663.87">13760 14446 1884 0,'4'8'0'0,"-4"-8"0"0,10 14 0 0,-10-14 29 16,6 6 0-16,-6-6 0 0,0 9 0 0,0-9 25 0,0 22 0 15,0-22 0-15,0 35 0 0,0-14-18 0,6 5 1 16,1 1-1-16,1-1 1 0,0 2-22 15,2-1 1-15,-2 3 0 0,0-2 1 0,-2 1-8 0,-2 6 1 16,0-1-1-16,0-1 1 0,2-4-3 0,2 3 0 16,0-1 1-16,-2-1 0 0,0-3-2 0,0-1-1 15,0-4 1-15,0 0 0 0,2 1-3 16,2-1 1-16,0-4 1 0,-4 1-1 0,-6 1 0 0,0-3-1 0,0-3 1 16,2-3-1-16,-2-11-2 0,6 8 1 15,-6-8 0-15,0 2 1 0,0-2-2 0,0 0 0 0</inkml:trace>
  <inkml:trace contextRef="#ctx0" brushRef="#br0" timeOffset="174948.94">13561 14982 1721 0,'0'1'0'0,"0"-1"0"0,8 2 0 16,-8-2 27-16,8-2 1 0,-8 2-1 0,8 0 1 0,-8 0 13 16,8 0 1-16,-8 0-1 0,20 0 2 15,-20 0-17-15,33 0 0 0,-13 0 0 0,0-1-1 0,0-3-17 16,0-2 1-16,0-1 0 0,-2 0 0 0,0 3 2 16,-1-4 1-16,3-1-1 0,-8-2 0 0,4-2 4 0,0-1 0 15,0-1 1-15,0 0 0 0,0 2-3 16,0 0 2-16,0 0-1 0,-1 2 1 0,-5 4-3 0,0-1 2 15,-4-1-2-15,2-2 2 0,2 0-10 0,6 0 2 16</inkml:trace>
  <inkml:trace contextRef="#ctx0" brushRef="#br0" timeOffset="175524.57">14372 14149 1808 0,'0'4'0'0,"0"-4"0"15,4 0 0-15,-4 0 23 0,4 0 0 0,-4 0 0 0,4 2 0 16,-4-2 19-16,8 9 1 0,-8-9-2 0,8 16 2 0,-8-16-12 16,25 34 2-16,-11-12-1 0,-4 0 1 0,-2 0-21 15,-2 2 2-15,2 2-1 0,0 0 1 0,0 0-8 16,0-1 1-16,-2 3 0 0,4-2 0 0,2 0-5 16,2 0 0-16,-2 1 0 0,0-1 2 0,-2 6-4 15,0 3 1-15,-1-6 0 0,-1-1 0 0,-4-2 2 0,-2-2 1 16,2-2-1-16,2 0 0 0,-4 0 4 0,4 0 1 15,0-3 0-15,-4-4 0 0,-2-6 4 0,-2-4 0 16,2-5 1-16,0 8 0 0,0-8 4 0,0 0 0 16,0 0 0-16,0 0 0 0,0 0 1 0,0 0 0 15,0 0-1-15,-4-6 3 0,4 6-4 0,-6-15 1 16,-2-1 0-16,-4-4 0 0,-2-10-1 0,-3-3-1 0,1 3 1 16,4 1 0-16,2 3-5 0,0 2 1 15,0-4 1-15,0 0-1 0,2-1-4 0,2-1 1 16,0 1 0-16,-2-3 0 0,2 1-4 0,0 0 2 0,2 3-1 15,4 4 0-15,-4 6-3 0,2 3 0 0,0 4 0 16,0 1 1-16,2 10-2 0,-2-5 0 0,2 5 1 16,0 0-1-16,0 0-2 0,0 0 1 0,0 0 0 15,0 0 0-15,0 0-1 0,0 2 0 0,0-2 0 16,-2 16 1-16,0-5-1 0,-2 4 0 0,-2 4 0 16,-1 1 0-16,1 2-1 0,-4 2 1 0</inkml:trace>
  <inkml:trace contextRef="#ctx0" brushRef="#br0" timeOffset="176214.27">10890 17889 1658 0,'2'-4'0'0,"-2"4"0"0,14-5 0 0,-14 5 27 0,26 2 1 0,-26-2-1 0,19-2 1 0,-19 2 30 0,12-4 1 15,-12 4-1-15,14-6 2 0,-14 6-19 0,20-7 1 16,-20 7-1-16,30-18 1 0,-8 5-19 16,2-4 1-16,1-1-1 0,-1-3 2 0,0 1-15 0,-2 0 0 15,0-2 0-15,-2-2 0 0,0 0 1 0,-2 0-1 16,-3 1 0-16,3 5 0 0,-4 1-6 0,2 1 2 0,2 1 0 15,-2 2-1-15,0 2-5 0,-2 2 0 16,0 1 0-16,0 1 0 0,3 1-2 0,-3 3 0 0</inkml:trace>
  <inkml:trace contextRef="#ctx0" brushRef="#br0" timeOffset="176464.66">11083 18230 1670 0,'4'0'0'0,"-4"0"0"0,9-1 0 15,-9 1 11-15,0 0-1 0,0 0 0 0,8-4 1 16,-8 4 24-16,26-8 0 0,-26 8-1 0,36-12 1 0,-36 12-2 15,32-21-1-15,-32 21 1 0,38-26 0 0,-19 8-12 16,1-2-1-16,0-1 0 0,2-1 0 0,2-4-4 0,-4 1 1 16</inkml:trace>
  <inkml:trace contextRef="#ctx0" brushRef="#br0" timeOffset="177280.23">11681 17184 1884 0,'2'5'0'0,"-2"-5"0"0,4 13 0 0,-4-13 10 0,6 6 0 0,-6-6 0 0,2 0 0 0,-2 0 11 0,4-6 1 0,-4 6-1 0,0-2 1 0,0 2-8 0,0-1 1 15,0 1-1-15,6-6 1 0,-6 6-12 0,16-9 2 16,-16 9-2-16,23-21 1 0,-23 21-2 0,36-29 0 16,-36 29-1-16,32-31 1 0,-32 31-1 0,26-19 0 15,-26 19 1-15,24-17-1 0,-24 17 0 0,31-9 1 16,-31 9-1-16,28-2 1 0,-28 2-1 0,30 0 1 15,-30 0-1-15,32 6 1 0,-12-1-2 0,0 5 0 0,0 1 0 16,-3 0 1-16,1 2-1 0,0 3 0 0,-4 7 0 16,-2-5 0-16,-2 4-1 0,-2 4 1 0,2 2-1 15,0-1 1-15,0 1-1 0,0 0 0 0,0 3-1 16,-8 4 1-16,-2 2-1 0,-2 0 1 0,2 2 0 16,0 0 0-16,0 1-1 0,0-1-1 0,-4 2 1 15,2-3 1-15,-2 1-1 0,0-2-1 0,-2-4 1 16,-2-1 0-16,2-5 0 0,-4-1-1 0,2-2 1 0,2-2 0 15,-2-1 1-15,0-3 1 0,2-1-1 0,-6-4 1 16,0-2 0-16,2-4 0 0,-4-1 0 0,4-3 0 16,2-1 2-16,3 0 0 0,-3-2 0 15,-2-2 1-15,0-2 3 0,-4-1 1 0,-2-4 0 0,2-4 0 16,4-4 3-16,-2-1 1 0,4-1 0 0,4 1 0 16,2-3 6-16,-4-1 0 0,6 0 0 0,2 0 1 0,4 0 0 15,2 2 1-15,2 3-1 0,-4 0 1 0,4 3-1 16,2 2 1-16,2 3-1 0,0 0 1 0,0 0-4 15,2 0 0-15,-3 1 1 0,7 1 0 0,6-2-4 16,-2-3 1-16,-2 1 1 0,0 2-1 0,-2 2-1 0,-2-1-1 16,-1 1 0-16,1 0 1 0,0 1-1 15,-2 2 0-15,2-1-1 0,-6 1 1 0,2 2-3 16,-4 0 0-16,0 1 0 0,0-3-1 0,0 0-3 0,-3 1 0 16,1-1 1-16,0-2-1 0,2 1-3 0,-4-1 1 15</inkml:trace>
  <inkml:trace contextRef="#ctx0" brushRef="#br0" timeOffset="177863.67">12543 16968 1847 0,'6'5'0'15,"-6"-5"0"-15,10 11 0 0,-10-11 13 0,4 11 2 0,-4-11-1 0,10 13 1 0,-10-13 14 0,22 21 1 0,-22-21 1 0,28 20-1 16,-28-20-11-16,30 18 1 0,-10-8-1 0,-1-1 1 0,1 0-13 16,4 0 0-16,0 1 0 0,-2-1 1 0,-2 2-2 15,0 0 1-15,-3-2 0 0,1 0-1 0,0 1 0 16,0-3 0-16,0 0-1 0,2 3 1 0,-6 3 0 15,0 1 0-15,-2 1 1 0,-2-2 0 0,0 0-4 16,-3 0 0-16,-1 2 1 0,-6-2 0 0,2 0-1 0,2 1-1 16,-4 1 0-16,-4-2 0 0,2 2-1 15,2 0 1-15,-6-3-1 0,1 1 1 0,-3 0-2 0,-2-2 1 16,0 0-1-16,-4-1 1 0,2 1 0 16,0 0 0-16,4-4 1 0,0-1-1 0,2-3 3 0,-4 1 1 15,2-2-1-15,0 0 1 0,0 0 4 0,2-2 0 16,-6-2 0-16,0-2 1 0,3-1-5 0,-5-3 2 15,2-3 0-15,0-4-1 0,4-3-1 0,-2-2 1 16,2-3-1-16,-2-1 1 0,0-1-5 0,0-3 0 16,0 0 0-16,0-1 1 0,4-3-2 0,0-3 0 0,0 0 0 15,4-2 1-15,-4 0-1 0,0-5 2 0,-2 1-2 16,-1 2 1-16,-3 1-1 0,-2 1 1 0,4 0-1 16,-2 0 1-16,4 0-1 0,2 2 0 0,0 0 0 15,-2 7 1-15,2 8-1 0,-4 0 1 0,2 3 0 16,0 4 0-16,0 2 1 0,-2 4-1 0,0 1 0 15,0 1 0-15,1 1 0 0,3 2 0 0,6 2 0 16,-14 0 0-16,8 0 1 0,-4 2-1 0,6 5 0 16,-2 4 1-16,-4 4-1 0,2 4 0 0,0 1 0 0,0-2 2 15,2 4-6-15,-4 2 1 0</inkml:trace>
  <inkml:trace contextRef="#ctx0" brushRef="#br0" timeOffset="178697.25">13265 17019 1520 0,'4'0'0'0,"-4"0"0"0,0 0 0 0,0 0 2 0,0 2 1 0,0-2-1 0,0 4 0 0,0-4 6 0,0 4 1 0,0-4-1 15,0 3 1-15,0-3 6 0,0 6 2 0,0-6 0 16,14 20 0-16,-4-1-8 0,6 3 0 0,-3 2 0 16,-7 0 1-16,-2-2-2 0,-2 0 1 0,2 0 0 0,2 0 0 15,4 1 1-15,0-1 0 0,0 0 0 0,0 4 0 16,0 0 5-16,0-1-1 0,-2 1 1 0,-2-2 1 16,0-2 2-16,-2 1 0 0,0-3-1 0,0-2 3 15,-2-3 1-15,2-2 1 0,-4-2 1 0,2-4-1 16,-2-7-2-16,4 10 2 0,-4-10-1 0,0 5 0 15,0-5-5-15,0 4 1 0,0-4 0 0,0-2 0 0,0 2-6 16,4-4 0-16</inkml:trace>
  <inkml:trace contextRef="#ctx0" brushRef="#br0" timeOffset="179199.45">13629 16303 1356 0,'5'2'0'0,"-5"-2"0"0,6 4 0 0,-6-4 19 0,0 3 2 0,0-3-1 16,0 4 0-16,0-4 7 0,8 4 1 0,-8-4 0 0,6 4 0 0,-6-4-8 0,14 5 0 0,-14-5 1 0,14 13 0 16,-14-13-11-16,18 17 1 0,-18-17 0 0,16 22 1 15,-16-22-3-15,26 27 1 0,-26-27 0 0,24 28 0 0,-24-28 1 16,18 32 0-16,-18-32 1 0,15 33 0 0,-15-33 5 15,14 33 0-15,-6-15-1 0,-2 3 1 0,2 1 8 16,0 2 0-16,0 0-1 0,0-2 1 16,2-3 1-16,2 1 1 0,-2 0 0 0,-2 0 0 0,-2 1 0 15,-2-1 0-15,0-1-1 0,2-3 3 0,-4-3-3 16,2-4 1-16,-4-9 0 0,4 11 1 0,-4-11-3 16,4 11 1-16,-4-11-1 0,2 6 0 0,-2-6-1 15,0 7 1-15,0-7-2 0,0 8 2 0,0-8-7 0,0 7 0 16,0-7 0-16,0 7 1 0,0-7-6 0,0 8 1 15,0-8-1-15,0 7 1 0,0-7-5 0,0 8 0 16</inkml:trace>
  <inkml:trace contextRef="#ctx0" brushRef="#br0" timeOffset="180831.65">7175 18777 1192 0,'0'0'0'0,"0"0"0"0,6 0 0 0,-6 0 2 0,14 5-1 0,-14-5 0 0,18 13 1 0,-18-13 6 0,34 21 0 16,-34-21 0-16,33 22 1 0,-13-11 7 0,0 0 2 0,0 2-1 15,-4 2 1-15,0-3-3 0,-2 1-1 0,0 2 1 16,2 2 1-16,2-1-4 0,-1 1 1 0,-3 0 1 16,0-1-1-16,-2 1 2 0,2-2 0 0,0 1-1 15,-2 3 2-15,-8-3-3 0,0-1 2 0,-2-2-1 16,2-4 1-16,-4 0-1 0,0-1 0 0,0-1 1 16,0 1-1-16,0 1 4 0,0 4 0 0,0 0 0 0,0-4 1 15,0-4 3-15,2 1 0 0,-2-6-1 0,6 9 2 16,-6-9-4-16,-2 6 0 0,2-6 0 0,0 3 0 15,0-3-1-15,0 4 1 0,0-4 0 0,0 0 0 0,0 0-2 16,0 0 0-16,0 0 0 0,0-4 0 16,0 4-2-16,0-9 1 0,0-4 0 0,-4-5-1 0,2-10 0 15,-4-7 0-15,2 0-1 0,0 2 1 0,0 1-2 16,-2 1 2-16,4-2-2 0,2 0 2 0,0-1-3 16,6 1 1-16,-4 0-1 0,2 1 1 0,0 3-4 15,0-1 0-15,2 1 0 0,2 1 0 0,0 6-3 16,-2 2 1-16,6 1-1 0,0 3 1 0,7 1 0 0,-5 2 0 15,6 4-1-15,-4 5 1 0,4 2 1 0,0 2 0 16,-2 4 0-16,2-2-1 0,-1 3 2 0,1 5 2 16,0 2-2-16,-4 1 1 0,0 0-1 0,0 2 1 15,2 2-1-15,4-1 1 0,2-1-1 0,-1 2 1 16,1 1 0-16,-4 1 0 0,-4-1 0 0,0 0 1 16,0-1-1-16,-2-2 2 0,0 0-2 0,2-2 0 0,-7 1 0 15,1 1 1-15,-2-2 0 0,0-2 1 0,0 4-1 16,-2 0 0-16,0-1-3 0,0 1 1 0,0 0-1 15,0 2 1-15,0 1-4 0,2 0 2 0,0-1-1 16,0 0 0-16,2-1-2 0,-4-1-1 0</inkml:trace>
  <inkml:trace contextRef="#ctx0" brushRef="#br0" timeOffset="181413.66">8356 18070 1620 0,'-2'-2'0'0,"2"2"0"0,-4 6 0 0,4-6 31 0,-4 14 2 0,4-14-1 0,-10 22 1 0,10-22 15 0,-8 24 1 0,6-5-1 0,2 3 0 0,-4 4-27 0,2 2 2 16,2 1-1-16,-4 6 1 0,4 4-19 0,4 2 1 16,-2-3-1-16,2-3 2 0,4-3-4 0,-2-1 0 15,4-1 0-15,2-4 1 0,0-6-2 0,0-2 0 0,-5-3 0 16,-1-4 1-16,-6-11-2 0,10 4 1 15,-10-4 1-15,10 0-1 0,-2-2-1 0,0 0 0 0,2-3 0 16,-2-5 0-16,8-1 0 0,2-3 1 0,0-3-1 16,2 2 1-16,-4-3 1 0,1-1 2 0,3 1-1 15,-4-1 0-15,4 3 4 0,4 3 0 0,-4 2-1 16,2 1 1-16,2 3 0 0,3 0 1 0,-1 3 0 16,-6 4 0-16,0 4-6 0,0 1 1 0,0 3 0 15,-6-1 1-15,0-1-3 0,-3 1 0 0,-1 2 0 0,0 0 0 16,-4 2-1-16,-4 1 0 0,0 0 0 0,2 3 0 15,-4 0-1-15,2 0 1 0,-4 0-1 0,-2-3 1 16,0 3-1-16,-6 0 0 0,0 2 0 0,-2 1 1 16,-1 1-1-16,-1-3-1 0,-2 1 1 0,0-2 0 15,-2-3 1-15,2 1 0 0,-4 2 0 0,6 0 0 16,-6 0 1-16,3-1 2 0,3 1-1 0,-4-2 0 0,4 0 3 16,2 0-1-16,4-2 1 0,0-2-1 15,2-1 2-15,4-5 0 0,2-3 1 0,-4 8 0 0,4-8-4 16,-2 3 2-16</inkml:trace>
  <inkml:trace contextRef="#ctx0" brushRef="#br0" timeOffset="182446.68">9002 18243 1545 0,'2'6'0'0,"-2"-6"0"16,8 15 0-16,-8-15 21 0,0 16 2 0,0-16-1 0,4 32 0 0,-2-10 24 0,4 2 0 0,1 2 0 0,1 3 0 0,2 3-15 0,-2 3-1 0,4-2 0 0,0-2 2 0,2-1-22 0,0-1 0 0,-2-3 0 15,2-4 0-15,-6-3-6 0,0-6-1 0,-2-4 0 16,0-4 1-16,-6-5-4 0,12 0 0 0,-12 0 0 15,13-7 0-15,-13 7-1 0,10-13 1 0,-4 2 0 16,0-6 0-16,0-5-3 0,0-5 1 0,0 1 0 0,-6 4 1 16,0-1-3-16,-8 1 1 0,2 2 0 0,0 2 0 15,0 1-1-15,0 0 0 0,-2 1 1 0,1-1 0 0,-3 2-1 16,-2 2 2-16,2 0-1 0,-4 1 1 0,-4 0 2 16,2 5 0-16,4 2 0 0,-2-1 0 0,8 4 0 15,0 4 0-15,6-2 0 0,-8 4 1 0,-2-2 1 16,4-1 0-16,6-1 0 0,-8 10 1 0,3-1 1 15,-3 2 1-15,6 4-1 0,-2 1 2 0,4 5-1 0,4 1 2 16,-2-2 0-16,2-3-1 0,3-1 2 0,3 1 1 16,6-2 0-16,-2-4 0 0,-2-2-3 0,4-2 0 15,2-1-1-15,-2-2 2 0,-4-4-4 0,0-2 2 16,-4-2-2-16,4-1 2 0,-2-5 1 0,1-3 1 16,1-3 0-16,-2-5 1 0,0-3-5 0,0-3 1 15,0-5 1-15,-2-1-1 0,-2-2 0 0,0 0-1 16,0 0 1-16,-6 4-1 0,0-1 0 0,0 3 1 15,-6 1-1-15,2 2 0 0,-2 4 1 0,-2 0 0 0,0 2 0 16,0 1 0-16,2 2 2 0,0 1-1 0,-2 1 1 16,-6 0 1-16,2 2 2 0,-1 0 0 0,3 6 0 15,4 2 0-15,6 5 1 0,2-2 1 0,-2 2 0 16,4 0 0-16,-4 0 1 0,0 0 0 0,0 0 0 16,-2 7 1-16,0-1-2 0,0 3 0 0,2 7 0 15,4 8 2-15,4 8-2 0,4 7 1 0,1-1 1 0,1-1-1 16,4 0-2-16,-2-2 0 0,4 0 0 15,-2 0 0-15,0 4-2 0,-2 0 1 0,2-4-1 0,1-4 1 16,-3-3-2-16,2-2 0 0,2-6 0 0,-4-5 1 16,2-6-3-16,-2-5 0 0,0-4 1 0,-2-2-1 15,-2 0-2-15,-3-1 0 0,1-3-1 0,0-1 2 16,0-4-3-16,-2-4 1 0,0-2-1 0,0-1 1 0,2-4-2 16,4-4 1-16,-8 0 1 0,-2 2-1 15,-2 4-1-15,0 1 1 0,0 1-1 0,2-1 1 0,-4 4-1 16,2 1 1-16,2 3-1 0,-4 3 1 0,0 8-1 15,-4-5 0-15,4 5 0 0,0-6 0 0,0 6 0 16,0-4 0-16,0 4 0 0,0 2 0 0,0-2-2 0,4 8 0 16,-4-8-1-16,14 14 1 0,0 3-3 0,4 3 0 15,-3 1 1-15,-1-5-1 0,0 1 1 0,0-2 0 16,2-4 0-16,-6-4 0 0,0-3 2 0,-8-2 1 16,-2-2-1-16,14 1 1 0,-6-2 0 0,-2-1 1 15,-6 2 0-15,12-15 0 0,-6 2 0 0,0-2 0 16,0-3 0-16,-2-2 0 0,0-3 0 0,1 1 0 0,-5-2 0 15,0 0 1-15,-4 2-1 0,-1 2 1 0,1 1 0 16,-6 3 0-16,2 1 1 0,0 0 1 0,0 2-1 16,2 4 0-16,6 9 1 0,-6-9 2 0,6 9-2 15,-6-8 2-15,6 8-1 0,-4-1 2 0,4 1-1 16,-4 0 1-16,4 0 1 0,-4 0 1 0,4 0-2 16,4 20 2-16,2 4 0 0,2 5 0 0,2 1 0 15,0-1 0-15,0-1 0 0,0 0 1 0,0-4 0 16,-1-6-1-16,1-1 0 0,0-4 1 0,2 0 0 15,2-4 0-15,-8-3-2 0,-2-5 0 0</inkml:trace>
  <inkml:trace contextRef="#ctx0" brushRef="#br0" timeOffset="183480.06">10123 17876 1709 0,'0'-4'0'0,"0"4"0"0,6-2 0 0,-6 2 30 0,4 0 1 0,-4 0 1 0,0 0-1 0,0 0 13 0,0-1 0 0,0 1-1 0,0 0 2 0,0 0-24 0,0 0 0 16,0 0 0-16,-4 0 1 0,4 0-18 0,-6 0 0 15,6 0 1-15,-14 7-1 0,14-7-4 0,-32 18 2 16,32-18-1-16,-28 23 0 0,28-23-1 0,-16 22 0 16,16-22 0-16,-14 35 0 0,4-15 0 0,-2 0 0 15,6 3 0-15,4 2 0 0,2 3 0 0,0 0 0 16,0 1 0-16,6 1 0 0,2-1 1 0,2 3 1 15,0-1-1-15,0 2 2 0,2-1 2 0,0-3 2 16,0-1-1-16,-2-2 0 0,0-4 5 0,-2-2 1 0,0-5-1 16,0-4 1-16,2-5 2 0,-4-4-1 0,-6-2 1 15,13 0-1-15,-13 0-2 0,6-4 1 0,-6 4-1 16,14-9 1-16,-6-1-5 0,-2-3 1 0,0-3-2 16,0-3 2-16,-2 1-2 0,0-2 1 0,-2-1-2 15,2 3 2-15,-4 1-1 0,-4 2 0 0,2 3 1 16,2 2 0-16,0 3 0 0,-2 3-1 0,2 4 1 15,0-7 0-15,0 7-1 0,0-2 2 0,0 2 0 0,0-4 0 16,0 4 0-16,0-2 0 0,0 2 0 0,0 0-1 16,0 0-1-16,0 0 1 0,0 0-2 0,8 12 2 15,-2 0-1-15,0 5-1 0,2 2 1 0,-2-3 1 16,2-1-3-16,0-2 1 0,0-2-1 0,-2-4 1 16,-6-7-2-16,12 6 0 0,-12-6 1 0,12 2 0 15,-12-2-3-15,2-4 2 0,-2 4-2 0,10-9 1 0,-3 0-2 16,1-3 1-16,-4 0-1 0,0-3 1 0,0-2-1 15,-4-1 0-15,2 1 0 0,-2 2 1 0,0 4-1 16,0 4 1-16,0-1-1 0,0 3 2 0,0 5-2 16,0-6 1-16,0 6 0 0,0-3 0 0,0 3 0 0,0-2 0 15,0 2 0-15,8 4 0 0,2-3 2 0,-4 1-1 16,2 2 0-16,4 3 0 0,2 4 0 0,6 2 0 16,-4 2 0-16,0-2 0 0,-2 0-1 0,-1 0 2 15,-3-2-1-15,0-4 0 0,-2-3-1 0,-2-4 0 0,-6 0 1 16,8-2-1-16,-8 2 0 0,8 0 0 15,-8 0 0-15,4-5 1 0,-4 5-1 0,6-10 0 0,-6 3 1 16,0 0-1-16,0-3 0 0,-4-1 0 0,0 2 0 16,0 0 0-16,2-2 0 0,-4 3 0 0,-4 1 1 15,2 1-1-15,-2 3 0 0,0-1 0 0,3 0 0 16,1 3 1-16,6 1 1 0,-8-4-1 0,8 4 0 16,-12-4 0-16,12 4-1 0,-2 0 2 0,2 0-2 15,0 0 1-15,0 0-1 0,0-4 0 0,0 4 0 16,0-5 2-16,0 5-3 0,14-15 1 0,-12 4 0 15,6-2 0-15,3-2-1 0,1 2 0 0,0 4 0 16,2 2 1-16,-4 3-1 0,2 2 0 0,6 4 0 0,-2 4 0 16,8 5 0-16,-4 4 0 0,-1 3 0 0,-5 0 0 15,-2 3 0-15,-2 1 0 0,0-2 0 0,0 1 0 16,0-3 0-16,0 0 0 0,0-1 0 0,-6-4 1 0,-2-4-1 16,0-3 0-16,-2-6 0 0,0 5 1 0,0-5-1 15,0 4 0-15,0-4 0 0,0 4 0 0,0-4 0 16,0 0 0-16,0 0 0 0,0 0 0 0,0 0 0 15,0 0 0-15,0 0 0 0,0-6 0 0,0 6 0 16,0-13 0-16,0 0 0 0,-2-5 2 0,0-6-2 16,-2-2 1-16,0 2 0 0,2 0 0 0,-4 6 0 0,2 1 1 15,4 2 0-15,2 2 1 0,6 0-1 0,-2 0 1 16,-4 4 0-16,2 4 0 0,-4 5-2 16,14-6 0-16,-4 4 0 0,0 0 0 0,-2 1-1 0,0 1 2 15,0 1-2-15,1 3 1 0,5 0-1 0,0-2 0 16,-2 1 0-16,0 3 1 0,2 1-1 0,0 2 0 15,-2 1 0-15,-2-3 0 0,-2-1 0 0,-2 1 0 16,0 0 0-16,-2-1 1 0,-4-6-1 0,4 11 0 0,-4-11 0 16,4 9 0-16,-4-9-1 0,2 4 1 0</inkml:trace>
  <inkml:trace contextRef="#ctx0" brushRef="#br0" timeOffset="183698.81">10492 17610 1771 0,'2'6'0'0,"-2"-6"0"0,12 20 0 0,-4-2 27 0,4 3 0 15,-4-1 0-15,4 0 1 0,-4 3 15 0,4 1 0 0,-6 0-1 0,2-2 1 0,-2 2-15 0,0 0 0 0,2-2 0 0,-2-2 0 0,-2-1-21 0,0-3 1 0</inkml:trace>
  <inkml:trace contextRef="#ctx0" brushRef="#br0" timeOffset="184080.9">10262 17167 1620 0,'2'0'0'0,"-2"0"0"15,10 2 0-15,-10-2 26 0,22 9 1 0,-22-9-2 16,33 17 2-16,-13-4 22 0,2-2-1 0,0 4 0 15,2 1 2-15,0 3-15 0,3 1 1 0,1 2 0 16,2 4 1-16,6 5-28 0,2 3 0 0,1 1 0 16,-3 3 0-16,2 1 4 0,0 0 0 0,-3 3-1 15,-1 3 2-15,-2 3-3 0,0 2 0 0,-4 1 1 0,3 3-1 16,-5 1-2-16,2 1 1 0,-2 1-1 0,-6-2 1 0,0-1 0 16,-6-3 1-16,1-3-1 0,-1-3 2 15,-2-5-2-15,-2-3 0 0,-2-5 0 0,-2-7 0 0,-6-4-3 16,0-5 1-16,-4-3-1 0,2-4 1 0,2-9-6 15,-10 8 1-15,10-8-1 0,-10-2 0 0,-2-2-2 16,-2-1 0-16</inkml:trace>
  <inkml:trace contextRef="#ctx0" brushRef="#br0" timeOffset="184619.29">8101 17834 1243 0,'0'1'0'0,"0"-1"0"0,-4 8 0 0,4-8 25 0,4 7 0 0,-4-7 1 0,0 19 0 0,0-19 19 0,-6 29 1 0,6-10 0 0,-4 1 0 0,4 2-12 16,4 6-1-16,-2 5 1 0,8 6 0 0,0 7-18 15,8 4 2-15,-2 5-1 0,8-1 1 0,-4 3-9 16,6 4 0-16,-1 0 0 0,-3-4 1 0,0 0-3 0,2-3 1 16,-4-1-1-16,2-3 0 0,2-4-2 0,-5-2 0 15,7-3 1-15,-2-4 0 0,6-6 7 0,-2-1 1 16,4-2-1-16,-7-4 1 0,3-2 4 0,-2-4 1 15,0-1 0-15,2-4 0 0,-6-2 2 0,1-2 0 16,-1-2 1-16,-4-1 0 0,-4-4-2 0,2-2 2 16,0 0-1-16,0 0 0 0,2 2-5 0,2 0 1 0,-5-4 0 15,3-4 0-15,2-3-4 0,-4-4 2 0</inkml:trace>
  <inkml:trace contextRef="#ctx0" brushRef="#br0" timeOffset="197148.72">22823 7142 1293 0,'2'4'0'0,"-2"-4"0"0,8 7 0 0,-8-7 14 0,5 15-1 0,-5-15 1 0,8 39 0 0,-4-8 19 0,2 10-1 0,0 3 1 0,2 2 1 15,-2 4-9-15,0 1 2 0,2 3 0 0,4 7 0 16,2 0-14-16,0 5 0 0,2 3-1 15,0 4 2-15,2 1-6 0,1 6 0 0,5-1-1 0,4-3 2 0,4 7-3 16,4 0 0-16,1-2-1 0,3-2 1 16,0 1 2-16,0-3 1 0,1-5 0 0,1-3 0 0,-2-10 4 15,-4-4 2-15,3-9-2 0,1-3 2 0,-2-8-5 16,-2-9 1-16,0-2 0 0,-3-4 1 0,1-9-1 16,-2 0 1-16,-2-7-1 0,-2-2 2 0,-3-4 0 15,-3-2 1-15</inkml:trace>
  <inkml:trace contextRef="#ctx0" brushRef="#br0" timeOffset="197583.55">23423 6996 1620 0,'0'13'0'0,"0"-13"0"16,-2 26 0-16,2-26 28 0,2 18 0 0,-2-18 0 15,4 32 0-15,-2-3 13 0,0 3-1 0,-2 10 0 16,0 8 1-16,0 7-20 0,0 6 0 0,-2 5 1 15,0 8-1-15,-2 7-15 0,2 2 0 0,-2 3 1 0,2-1 0 16,0 6-5-16,0 2 0 0,0-2 1 0,0-3-1 0,0 1-2 16,2-3 1-16,2-5 0 0,0 0 0 0,0-1-1 15,0-3 0-15,0-5 0 0,0-2 1 0,2-4-1 16,-2-1 0-16,4-8 0 0,2 0 0 0,0-6 0 16,0-5 0-16,0-2 0 0,-2-1 0 0,-2-3 3 15,-2-1-1-15,-1-2 0 0,1-1 1 0,0-6 9 0,-2-3 0 16,-2-1-1-16,0-2 2 0,-1-4 8 0,-1 0 0 15,0-9 1-15,0 0-1 0,0-4 1 0,0-9 1 16,4 0-1-16,-4 4 1 0,4-4-11 0,0 0 0 16</inkml:trace>
  <inkml:trace contextRef="#ctx0" brushRef="#br0" timeOffset="197965.48">23950 8131 1746 0,'9'0'0'0,"-9"0"0"0,26 2 0 0,-26-2 20 0,10 0 1 0,-10 0 0 0,18-2 1 0,-18 2 8 0,26 0 0 0,-6 0 1 0,2-5 0 16,4 1-15-16,1 0 1 0,1-5-2 0,0 0 2 0,0 2-17 16,0-3 0-16,-3 1 0 0,-1 2 0 15,-2 5-5-15,-2-2-1 0,0-3 0 0,-2 1 2 0,-4 1-14 16,-2 1 0-16,-4 4 0 0,-2-4 1 0,-6 4-30 15,6-3 0-15,-6 3 0 0,4-2 1 0,-4 2 1 16,0 0 0-16,0 0 0 0,0 0 0 0,0 0 6 0,0 0 1 16</inkml:trace>
  <inkml:trace contextRef="#ctx0" brushRef="#br0" timeOffset="198198.74">23985 8558 1143 0,'4'3'0'0,"-4"-3"0"16,16 6 0-16,-16-6 1 0,10-4 1 0,-10 4 1 16,16 0-1-16,-16 0 5 0,32-3-1 0,-12 1 1 15,-2-7 1-15,1-3 13 0,1 0 1 0,-2-3-1 16,0 2 1-16,0-6-7 0,-2 3 1 0,2-3-2 15,2-1 2-15,-1 2-1 0,1-10-1 0</inkml:trace>
  <inkml:trace contextRef="#ctx0" brushRef="#br0" timeOffset="198797.28">24812 7646 1192 0,'4'-8'0'16,"-4"8"0"-16,6-27 0 0,-6 27 24 0,4-26 0 15,-4 26-1-15,2-35 2 0,-4 9 23 0,-2-5 0 16,2-3 1-16,0-1 0 0,0-2-3 0,0-7 0 15,0 2 0-15,0 1 0 0,0-3-21 0,0 1 0 0,0 6 1 16,-2-1 0-16,0 3-7 0,-2-1 1 16,0 1-1-16,2 0 2 0,2 2-10 0,0 0 0 0,-2 5 0 15,0 2 2-15,2 4-7 0,2 2 1 0,0 5 0 16,-2 6 0-16,0 0-1 0,2 5 2 0,0 4 0 16,0-4 0-16,0 4 1 0,0 0 1 0,0 0-1 15,0-2 1-15,0 2 2 0,6 0 1 0,-6 0-1 16,8 2 0-16,-8-2 1 0,8 13 0 0,-2-4 1 15,6 4-1-15,4 8 5 0,2 1 0 0,-2 2 0 0,-4-2 0 16,-2 4-5-16,-2-4 2 0,0 4-2 0,0 1 2 16,1 3-3-16,5 1 1 0,0 4-1 0,-2-5 2 15,2 1-1-15,0 1 1 0,0-1-1 0,-2 4 2 0,2 4 0 16,0-2 2-16,-2 0-1 0,0-4 1 16,-1-3-2-16,-1-3 1 0,0-1 0 0,0 0 1 15,0 0-2-15,0-4 2 0,0 4 0 0,4-4 0 0,0-4 0 16,0-1-1-16,-4-2 1 0,-2 1 1 0,-2-3-3 15,-4-3-1-15,0-1 1 0,0-2 0 0,0 2-3 16,0-5 0-16,-2-4 1 0,4 11 0 0,-4-11-2 16,4 8 1-16,-4-8-1 0,4 1 0 0,-4-1-2 0,4 4 0 15,-4-4 0-15,-2 0 1 0,2 0-1 0,-4 0 0 16,4 0 0-16,-6-4 0 0,6 4-3 0,-14-5-1 16,2-3 1-16,-2-3 1 0,-4-2-7 0,-2-7 0 15,6 5 0-15,2 2 1 0,4 4-23 0,4 2 2 0</inkml:trace>
  <inkml:trace contextRef="#ctx0" brushRef="#br0" timeOffset="199397.75">24510 8362 1670 0,'-4'4'0'0,"4"-4"0"0,-4 3 0 0,4-3 2 0,-4-3-1 0,4 3 0 0,-2 0 0 0,2 0 0 0,0 0 0 0,0 0 0 0,0 0 2 0,0 0 0 16,0 0 0-16,0 0 1 0,0 0 0 0,0 0-3 15,2 0 0-15,-2 0 0 0,20 0 1 0,-20 0-1 0,36 0 0 16,-10-2 0-16,-1-2 1 0,1 1-2 0,2-3 0 16,2-1 0-16,-2 1 0 0,-1-1 0 0,1 1 0 15,0-3 0-15,0-4 0 0,2 0 0 16,2 0 0-16,1 0 0 0,3 0 0 0,2-1 0 0,2-3 1 16,1 0 0-16,-1 3 1 0,4-7 9 0,4 3 1 15,-1-1 1-15,-1 1-1 0,0 1 11 0,-1-1 1 16,-1 1 0-16,-2-1 0 0,-2-3 8 0,-3 3 0 15,1-1 1-15,0 3-1 0,0 1 0 0,-3 2-1 16,3 0 1-16,-2 0-1 0,0 0-6 0,-2 1 0 0,-3 2 1 16,-1 1 0-16,-4 0-2 0,-4 5-1 0,-2-3 1 15,0 1 0-15,-1 1-1 0,1 1 0 0,-4 4 0 16,-2-4 1-16,-6 4-4 0,-4 0 1 0,-4 0-1 16,6-3 2-16,-6 3-5 0,8 0 1 0,-8 0 0 15,8-2 0-15,-8 2-3 0,8 0 0 0,-8 0-1 16,4 0 2-16,-4 0-4 0,4 0 1 0,-4 0-1 15,4 0 1-15,-4 0 0 0,4 0-1 0,-4 0 0 0,2 0 2 16,-2 0-2-16,0 0 1 0,0 0-1 0,0 0 1 16,0 0-1-16,0 0-1 0,0 0 0 0,-2 0 1 15,2 0-2-15,-4 0 2 0,4 0-1 0,-4 0 0 0,4 0-3 16,-8 2 0-16,0 1 0 0,-8-6 0 16,-8-3-6-16,-6-3 1 0</inkml:trace>
  <inkml:trace contextRef="#ctx0" brushRef="#br0" timeOffset="201517.4">24810 9176 1168 0,'2'-2'0'0,"-2"2"0"0,4-3 0 0,-4 3 9 0,4-6 1 0,-4 6 0 0,4-9 0 0,-4 9 26 0,8-15 0 0,-8 15 0 16,8-18 0-16,-8 18-3 0,12-19 1 0,-12 19 0 16,12-22 0-16,-12 22-15 0,12-26 2 0,-12 26-2 15,16-22 1-15,-16 22-7 0,11-18 1 16,-11 18-1-16,12-17 2 0,-12 17-6 0,12-9 0 0,-12 9 0 15,12-10 1-15,-12 10-1 0,12 0 1 0,-12 0-1 16,18 4 1-16,-18-4 1 0,20 6 1 0,-20-6-1 16,24 22 1-16,-10-6 0 0,4 5 1 0,-3 3-1 15,-1 0 1-15,-2 0-2 0,-2 3 1 0,0 1-1 0,0 2 2 16,-2 1-5-16,2 2 0 0,-2 2 1 0,-2 2 0 16,-2 2 2-16,-2 0 0 0,0 3-1 0,0 1 1 15,0-5 0-15,0 3 1 0,-2 2-1 0,-4-1 0 16,-2 0 1-16,-2-1 1 0,-2-2-1 0,-2-2 0 15,0-4-2-15,-4-2 1 0,0-3-1 0,0-2 1 0,3-2-3 16,1-4 1-16,-2-3 0 0,-2-1 0 0,-2-3 1 16,-2 0 1-16,0-4-1 0,0-3 1 0,0-2 1 15,1-4-1-15,3-4 0 0,2 4 1 16,2-4 2-16,2 1-1 0,-2 1 1 0,-2-6 0 16,-2 3 1-16,-2-4 1 0,2 1-1 0,2-1 1 0,3 0-3 15,1 0 1-15,2-1-1 0,2 7 1 0,6 3-4 16,-4-13 1-16,4 13 0 0,2-10 1 0,-2 10-4 0,10-12-1 15,-2 4 1-15,2 1 0 0,1-1-1 0,3 1 0 16,4 1-1-16,2 1 1 0,2 1 0 0,0-3-1 16,-2 5 1-16,0-2 0 0,-3 4-3 0,1-3 2 15,0 1 0-15,-2 0-1 0,-2 0-1 0,-2-3 0 16,2 1 1-16,4 0-1 0,4-3-2 0,0-2 1 0,-3-4-1 16,-1-2 0-16,-4-7-2 0,-4 0 0 0</inkml:trace>
  <inkml:trace contextRef="#ctx0" brushRef="#br0" timeOffset="202096.67">25160 9049 1721 0,'10'11'0'0,"-10"-11"0"0,14 18 0 0,-14-18 11 0,12 17 0 0,-12-17 1 0,24 22 0 0,-24-22 7 15,37 31 1-15,-17-16-1 0,0-2 2 0,4 0-9 16,2 0 0-16,0 0 1 0,-1 3 0 0,3-1-11 16,0 2 0-16,0-2 1 0,-2-1-1 0,0 1-2 15,-1 2 1-15,1-1 0 0,-2 5 0 0,0-1-1 0,0 4 1 16,-4 2-1-16,-4 0 2 0,-3 0-2 0,-3-1 0 15,-2 7 0-15,-4-3 1 0,-2 8-1 0,-2-2 0 16,-2-7 0-16,-2-2 1 0,0 0 0 16,0 0 0-16,0-4 0 0,-2-4 0 0,-4-1 2 0,-1-4 0 15,3-4 0-15,-2 0 1 0,0-1 4 0,0-3 1 0,0 1-2 16,0-3 2-16,-2 1 6 0,0 0 1 16,2 1-2-16,0-5 2 0,-2 4 4 0,2-4 1 0,0-4 0 15,0 4 0-15,3-5-1 0,1 1 1 0,-2-7 0 16,-2 0 0-16,0-9-5 0,0-1 1 0,2-3-1 15,2-3 1-15,2-9-3 0,2 1 0 0,0-7 0 16,-2 1 0-16,2 1-2 0,0-6 0 0,0-1 0 16,-2-1 1-16,0-3-3 0,-2-5 1 0,0 5 0 15,-2-3 0-15,0 6-1 0,0 0 1 0,-2 4-1 16,-2 3 0-16,-3 2-1 0,-3 4 1 0,0 4-1 16,0 5 1-16,2 0-4 0,2 4 0 0,0 0 1 15,-4 5 0-15,-2 4-2 0,-1 4 1 0,1 4 0 0,4 1-1 0,0 4-1 16,0 0 0-16,2 4 1 0,2-2-1 15,2 1-1-15,4 1 2 0,0 3-1 0,-2 3 1 0,0 1-4 16,0 2 0-16,2 3 0 0,2 3 0 16,4 3-1-16,0 4 0 0</inkml:trace>
  <inkml:trace contextRef="#ctx0" brushRef="#br0" timeOffset="202363.99">25891 9337 1808 0,'6'22'0'0,"2"0"0"0,-4-4 0 0,-2-1 18 0,-2-8 0 0,2 4 0 0,4 6 0 0,2 7 24 0,0 3 0 0,0 1 0 16,0-3 1-16,2 1-18 0,2-2 1 0,-2 0 0 16,-2 1 1-16,-2-4-19 0,-2 2 1 0,2-1 0 15,0-3 0-15,-1-5-6 0,1-3 2 0</inkml:trace>
  <inkml:trace contextRef="#ctx0" brushRef="#br0" timeOffset="202613.6">26028 8683 1934 0,'12'56'0'15,"0"-5"0"-15,-2-10 0 0,-4-17 15 0,-2-4 0 16,2 6 0-16,4 7 1 0,0 15 10 0,0 8-1 16,0 1 1-16,0-4 1 0,-2-5 17 0,0 0 0 15,0-1-1-15,-2-5 2 0,0-5-29 0,-2-2 1 16</inkml:trace>
  <inkml:trace contextRef="#ctx0" brushRef="#br0" timeOffset="-207366.71">22612 11771 1269 0,'0'2'0'0,"0"-2"0"0,4 4 0 0,-4-4 12 0,4 4 2 0,-4-4-1 16,4 13 0-16,-4-13 26 0,4 24-1 0,0-6 0 0,0 2 0 16,2 4-11-16,4 4 0 0,0-2 0 15,0 2 0-15,1-1-11 0,1 1-1 0,0 3 1 0,0 3 1 16,0 3-5-16,2 3 0 0,2 1 1 0,4 1 0 16,2 6-4-16,2 0 1 0,1 2-1 0,-1-2 1 0,2 4 7 15,2-1 0-15,2 1 0 0,2-4 1 0,1 0 1 16,3-2 1-16,4-3-1 0,0-5 1 0,1-2 3 15,5-5 0-15,0-3 0 0,-3 1 0 0,-3 1 7 16,-2-3-1-16,-2-3 0 0,4-5 1 0,-1-4-7 16,-1-8-1-16,-2-2 1 0,-2 1 0 0,-3-2-8 15,-1-4-1-15,0-4 1 0,-2-5 1 0,-2-6-12 16,-2-2 2-16</inkml:trace>
  <inkml:trace contextRef="#ctx0" brushRef="#br0" timeOffset="-206949.61">23105 11375 1608 0,'-4'18'0'0,"2"-1"0"0,4 1 0 15,0-3 12-15,2-2 1 0,0 5 0 16,-2 8 0-16,-2 7 20 0,0 8-1 0,2 1 1 0,4 5 1 16,2 1-8-16,2 3 1 0,0 5 0 0,-1 1 1 15,3 0-21-15,2 4 1 0,0 4 0 0,0-4 0 16,0 1-4-16,0-1 1 0,0 6-1 0,0-5 1 15,0 5-3-15,0 3 0 0,-2-4 0 0,-1-1 2 0,1-2-3 16,0 1 0-16,0-3 0 0,2-2 1 0,2 1 1 16,0-1-1-16,2-4 0 0,-2-2 1 0,2-3 9 15,2-4-1-15,-1 1 0 0,-1-5 0 0,-2-1 8 16,-4-3 2-16,0-2-2 0,-2-3 1 0,-2-4 6 0,-2-5 1 16,0-3 0-16,0-5-1 0,0-5-2 0,0-3 1 15,-6-8-1-15,10 5 1 0,-10-5-11 0,0 2 0 16</inkml:trace>
  <inkml:trace contextRef="#ctx0" brushRef="#br0" timeOffset="-206564.75">23657 12379 1934 0,'0'2'0'0,"0"-2"0"0,4 7 0 0,-4-7 18 0,6 4 0 0,-6-4 0 0,16 3 1 0,-16-3 16 0,26-3 1 0,-26 3-1 0,26-4 0 0,-26 4-21 16,24-5 1-16,-24 5-1 0,31-17 1 0,-9 4-14 16,2-4 0-16,0 3 0 0,-2-5 1 0,0 4 1 15,0 1 0-15,-2-5-1 0,-1 3 2 0,-1-1-6 16,-4 2 2-16,0-1 0 0,0 1 0 0,0 2-4 16,0 2 1-16,-2 3-2 0,-2 1 2 0,-10 7-14 15,10-6 0-15,-10 6 0 0,8-3 2 0,-8 3-5 16,4-4 1-16,-4 4 0 0,4 0 1 0,-4 0-1 0,4 0 1 15</inkml:trace>
  <inkml:trace contextRef="#ctx0" brushRef="#br0" timeOffset="-206347.6">23916 12659 1470 0,'4'0'0'0,"-4"0"0"16,6 0 0-16,-6 0 11 0,4 0 0 0,-4 0 0 15,10-3 0-15,-10 3 13 0,21-4 1 0,-21 4-1 16,30-18 1-16,-8 5-1 0,2-4 0 0,0 0 1 16,-4 3 0-16,-2-7-11 0,-5 7 2 0</inkml:trace>
  <inkml:trace contextRef="#ctx0" brushRef="#br0" timeOffset="-205746.42">24240 11740 1583 0,'-6'4'0'15,"6"-4"0"-15,-2 7 0 0,2-7 25 0,0 8-1 16,0-8 1-16,0 9 1 0,0-9 11 0,0 22 0 16,0-22 0-16,0 26 1 0,0-26-2 0,-2 35 0 15,2-13 0-15,2 0 0 0,2 6-18 0,0 5 0 0,0-2 0 16,0 5 0-16,2-7-3 0,2 2 2 0,-1 1-1 15,-1-1 1-15,2 2-2 0,2 4 2 0,0-5 0 16,0-1 0-16,0 1-12 0,0 1 2 0,0-4-1 16,0 4 0-16,2 3-4 0,0-1 0 0,0-4-1 15,-2-1 1-15,2-8-2 0,0-4 1 0,-3-1-1 0,-1-4 1 16,0-4 1-16,-2-4-1 0,-6-5 0 0,12 8 0 16,-12-8 0-16,10 0 1 0,-2-4-1 0,4 0 2 0,4-1 2 15,2-8 1-15,0-4 0 0,-4-5-1 0,2-5 6 16,-3-12 2-16,-1 0-1 0,0-2 0 15,-4 1 1-15,-2-6-1 0,-2 1 0 0,-2-1 2 0,-2 2-4 16,-4-2 1-16,0 0 0 0,0-1 1 0,-2 1-3 16,0 0 0-16,-2 0 0 0,0 4 0 0,0 1-4 15,1 0 2-15,-3 3 0 0,0 1-1 0,0 3 2 16,-6 3 1-16,-2 2 0 0,-2 1 0 0,-2 6 3 16,-4 0 1-16,3-1-1 0,1 10 2 0,2 1 0 15,0 4 1-15,-2 6-1 0,-2-1 2 0,0 3-1 16,0 3-1-16,3-1 1 0,1 6 1 0,0-5-7 0,0 3 1 15,0 1-1-15,0 4 1 0,0 4-4 0,0 3 1 16,3 1 0-16,3-2 1 0,4 1-5 0,2-1 2 16,2 1-1-16,2 4 1 0,2 0-5 0,0-1 0 15,0 1 0-15,2 0 1 0,4 2-3 0,2 2 0 0</inkml:trace>
  <inkml:trace contextRef="#ctx0" brushRef="#br0" timeOffset="-204911.14">24719 12194 1042 0,'2'2'0'0,"-2"-2"0"0,2 2 0 0,-2-2 68 0,0-4 1 0,0 4-1 0,0-3 2 0,0 3-30 0,0 0 2 0,0 0-2 16,0 0 2-16,0 0-12 0,0 0 2 16,0 0-2-16,0 0 1 0,0 0-11 0,0 0 1 15,0 0-1-15,0 0 0 0,0 0-4 0,0 0 1 0,0 0-1 16,0-2 1-16,0 2-1 0,0-4 1 15,0 4 0-15,6-4-1 0,-6 4 1 0,6-7 0 0,-6 7 0 16,8-7 1-16,-8 7 1 0,7-8 0 0,-7 8 0 16,8-7 1-16,-8 7-3 0,8-8 1 0,-8 8-1 15,6-1 1-15,-6 1 1 0,4-2 0 0,-4 2 0 16,4-4 0-16,-4 4 1 0,4 0 1 0,-4 0-1 16,4 2 1-16,-4-2-2 0,4-2 0 0,-4 2 0 15,4 0 2-15,-4 0-2 0,4 0 0 0,-4 0 0 0,4 0 0 16,-4 0-1-16,4 0 1 0,-4 0-1 0,4 0 1 15,-4 0-1-15,4 2 0 0,-4-2 0 0,2 7 1 16,-2-7-3-16,0 8 0 0,0-8 1 0,0 14 0 16,0-14 0-16,2 28 0 0,-2-28 0 0,8 33 1 0,-2-11-3 15,2-3 1-15,0-1 0 0,-2 3-1 16,0-3 1-16,0 2 1 0,0 3-1 0,0 2 0 0,0 3 1 16,0 2 0-16,0-1 0 0,1 1 0 0,3-1-1 15,0 4-1-15,-2 1 1 0,-2-7 1 0,-2-1-3 16,-4 0 2-16,2-4-1 0,2 0 0 0,2-1-2 15,0-3 0-15,-2 1 0 0,-2-6 0 0,-2-2-3 0,-2 0 0 16,2-6 0-16,2 3 2 0,-2-8-2 0,4 5 1 16,-4-5 0-16,4 8 0 0,-4-8-1 0,4 9 0 15,0-4 1-15,0 3 0 0,-4-8-2 0,8 9 1 16,-8-9 0-16,8 5 0 0,-8-5-2 0,6 4 1 16,-6-4-1-16,8 4 1 0,-8-4-4 0,4 4 2 15,-4-4 0-15,4 1 0 0,-4-1-3 0,4 0 1 0,-4 0-1 16,4 0 2-16,-4 0-4 0,4 0 0 0,-4 0 0 15,2 0 2-15,-2 0-4 0,0 0 1 0,0 0 0 16,0 0 0-16,0 0-1 0,-2-3 0 0</inkml:trace>
  <inkml:trace contextRef="#ctx0" brushRef="#br0" timeOffset="-203447.35">25025 11358 175 0,'2'-6'0'0,"-2"6"0"0,2-1 0 0,-2 1 49 0,-4 7 0 0,4-7 1 0,2 2 0 0,-2-2-2 0,8 0 1 0,-8 0-1 0,4 0 1 0,-4 0 13 0,0 0 1 0,0 0-1 16,0 2 0-16,0-2-8 0,2 13 1 0,-2-13 0 16,8 24 0-16,-6-4-24 0,2 8 0 0,1-1 0 15,1-1 1-15,0 4-5 0,2-1 1 0,0 1-1 16,-2 5 1-16,-2 0-7 0,-2 0 0 0,2 2 1 16,2 3-1-16,0-1-4 0,4 2 1 0,-2-1 0 15,0 1 0-15,0 5 5 0,-2-1 1 0,6-3 0 16,6-5 0-16,6-2 1 0,3-5 1 0,1-1 0 0,-4-3-1 15,-6-2 0-15,-2-2 0 0,2-3-1 0,0-7 1 16,1-6-7-16,3-2 1 0,-2-4 0 0,-2-4 0 16,-2 0-1-16,-2-1 0 0,0-4 0 0,0-8 0 0,2-5-4 15,2-4-1-15,-5 0 0 0,-5-3 1 0,-4-1-4 16,-2-5 0-16,0 0 0 0,2-2 1 16,2-2-3-16,0-3 1 0,-2 1-1 0,-6-3 1 15,-4-2-3-15,-2 1 0 0,-2 1 0 0,0-4 1 16,-3-2-2-16,-3 0 1 0,-2-1 0 0,-2 1-1 0,0 4 0 15,-2 1 0-15,0 5 0 0,-2 5 0 0,1 1 1 16,-1 10 0-16,0 2-1 0,-2 2 2 0,0 7 2 0,0 4 1 16,3 3-1-16,1 3 1 0,2 6 3 0,0 1-1 15,2 5 0-15,4-3 2 0,4 3-1 0,2 2 1 16,-2 4-1-16,-4 3 1 0,-4 4-1 0,1 6 2 16,3 2-2-16,4-1 2 0,4 1-2 0,4 1 1 0,4 1-1 15,0 6 2-15,0 1-9 0,2 4 2 16,2-1 0-16,0-5 0 0,0 0-4 0,2-2 1 0</inkml:trace>
  <inkml:trace contextRef="#ctx0" brushRef="#br0" timeOffset="-202466.33">25663 11273 954 0,'2'2'0'0,"-2"-2"0"0,4 5 0 0,-4-5 55 15,4 4 2-15,-4-4-2 0,2 4 1 0,-2-4-18 0,-2 0 1 0,2 0-1 0,0 0 2 0,0 0-16 0,0 0 1 16,0 0 0-16,0-2 0 0,0 2-13 0,0-4 0 15,0 4 0-15,6-11 1 0,-6 11-7 0,6-26 1 0,0 6 0 16,3 0 0-16,3 1-1 0,0 1 2 0,0 1-1 16,-2-1 1-16,0 7 3 0,-2 2 1 0,0-1 1 15,0 1-1-15,2 0 5 0,4 0 1 0,2 5 0 16,0-3 0-16,2 1 13 0,1 0 1 0,1 3-1 16,-4 3 2-16,-4 0-3 0,0 0 0 0,0 3 0 15,2 1 2-15,4 2-3 0,0 3 1 0,-2 0 0 16,-3 4 0-16,-1 0-8 0,-2 4 2 0,-2 3-2 15,-4 2 2-15,-2 6-11 0,-2 1 2 0,0 4-1 0,0-3 1 16,0 3-7-16,-2 0 1 0,2 1 0 0,0-1 0 16,0-2-4-16,0-1 1 0,0-1 0 0,-2 1 0 15,-2-1-3-15,0-3-1 0,2 2 0 16,0-6 0-16,0-2 0 0,2-1-1 0,0-4 0 0,-2-4 0 0,2-11 0 16,0 7 0-16,0-7 0 0,-4 0 0 15,4 0 0-15,-4 0 1 0,4 0-1 0,-4-2 1 16,4 2-2-16,0-3 0 0,0 3 0 0,0-17 1 0,0 2-1 15,-2-3 0-15,2-4 0 0,2-2 0 0,2-2 0 16,0 2 0-16,-2-4 0 0,2 2 1 0,2 0-1 16,2-1 1-16,0 3-1 0,0 2 1 0,0-1-1 15,0 1 2-15,0 4-2 0,0-1 1 0,0 3 0 0,-2-1 0 16,2 2 0-16,0 4 1 0,-2 6-1 0,-2-1 1 16,-4 6-1-16,14-4 1 0,-6 4-2 0,-2 0 1 15,1 0 0-15,5 0 0 0,2 8-1 0,4 1 0 16,-2 4 0-16,-6 4 0 0,0 3-1 0,0 2 1 0,-2 4 0 15,-2 2 0-15,0 1-2 0,0 3 1 0,-2 3 0 16,-2 0 0-16,0 0-1 0,-2 0 1 0,-4 2 0 16,0-2 1-16,-2-2-1 0,0 0 0 0,-2 0 0 15,-2-5 1-15,-4 2 0 0,2-1 0 0,-2-1 0 16,0-6 0-16,0 0 0 0,0-3 0 0,1-1 0 16,-1 2 0-16,2-7 0 0,4 0 1 0,-2 0-1 15,-4-2 1-15,0-1 2 0,-2 1 2 0,0-8-2 16,0 1 2-16,0-2 7 0,-2 2 2 0,3-4-2 15,1 0 1-15,4 0 9 0,0-4-1 0,0 0 0 16,-2 0 1-16,2-1-1 0,0-4 1 0,0-1 0 0,2 1 0 16,4 2-3-16,0 1 0 0,4 6 0 0,-8-11 2 15,8 11-10-15,-4-11 0 0,2 4 0 0,0 1 2 16,0-3-7-16,0 2 1 0,2 1 0 0,2-3 0 16,2 1-5-16,0-1 0 0,2 0 0 0,4-4 1 0,2-2-3 15,0-1 0-15</inkml:trace>
  <inkml:trace contextRef="#ctx0" brushRef="#br0" timeOffset="-201698.74">26430 10703 1834 0,'2'3'0'0,"-2"-3"0"0,4 0 0 0,-4 0 15 0,0 0 1 16,0 0-1-16,0 0 1 0,0 0 3 0,0 2 1 0,0-2-1 0,2 21 2 0,4 1-11 0,2 4 0 0,-2 5 0 15,-2 4 1-15,-2 4-11 0,-2 5 1 0,0 0-1 0,0-3 1 16,2 0-1-16,4 1 0 0,0-7 0 16,-2 0 0-16,0-9-3 0,0 0 1 0,1-4-2 0,1-4 2 15,-4-5-5-15,0-9 1 0,-2-4-1 0,4 6 0 16,-4-6 0-16,4 1 2 0,-4-1-2 0,4 0 1 16,-4 0 4-16,4 0 1 0,-4 0 0 0,8-1 0 0,-8 1 1 15,10-10 1-15,2 3 0 0,2-10 0 16,2-5 6-16,0-2 1 0,-4 2-1 15,-2 0 0-15,-2 0 9 0,-2 3 0 0,2 5 0 0,-1-1 0 0,3 4 0 16,2 2 0-16,0 1 0 0,0 1 0 0,0-1-8 16,0 3 0-16,2 1 0 0,2 2 0 0,0 2-4 15,-2 0 1-15,0 2-1 0,-2 6 2 0,-5 1-4 16,3-2 0-16,0 8 1 0,0 2-1 0,-2 5-1 0,0 3 0 16,-2 3 0-16,0-4 0 0,0 2 0 0,-2 0 2 15,-2 3-1-15,-2-5 0 0,-2 2 0 0,-2 0 1 16,0 0-1-16,0 0 0 0,-2 0 0 0,0 1 2 15,-2-5-2-15,0 1 1 0,0-3 1 0,0 0 0 0,0 1 0 16,0-5 0-16,-1-1-1 0,-1 0 2 16,0-2-1-16,0-2 1 0,2-2-3 0,0-7 2 0,0 1-1 15,-2 1 0-15,-2 0-1 0,-2 0 1 0,-2 1-1 16,0-3 1-16,-2 2-2 0,1-1 1 0,-1 1-1 16,0-4 1-16,-2 0 5 0,-2-7 1 0,2 1-1 15,4 1 1-15,2 1 9 0,2 2 0 0,12 2 0 16,-10-2 0-16,10 2 3 0,-3-5 1 0,3 5 0 15,-4-4 1-15,4 4-7 0,-6 0 2 0,6 0-1 16,-2 0 1-16,2 0-5 0,-2 0 1 0,2 0-1 16,-4 0 1-16,4 0-4 0,0 0 1 0,0 0 1 15,0 0-1-15,0 0-4 0,2 0 1 0,-2 0 0 0,16-6 1 16,-3 1-4-16,3-3 2 0,2-3-2 0,-2-2 2 16,-2 1-3-16,2-3 2 0,-2-6-2 0,-2 3 2 15,-2 0-4-15,-2-1 1 0,-2-1 0 0,0 1 0 16,-2-3-2-16,-2 0 0 0</inkml:trace>
  <inkml:trace contextRef="#ctx0" brushRef="#br0" timeOffset="-201431.96">26388 10719 1658 0,'0'0'0'0,"0"0"0"0,0 0 0 0,0 0 18 0,0 0 1 0,0 0-1 0,8-3 1 0,-8 3 16 0,18-10 1 0,-18 10-1 0,34-22 1 0,-10 6-15 0,1-3 0 0,-1 3 1 15,-4-3-1-15,-2-1-14 0,-2 1 0 0,2 3 0 16,2 1 1-16,0 2-1 0,-1 0-1 0,1 0 1 16,-2 2 0-16,-4 4 1 0,-2 1 1 0,0-1 0 15,0-2 0-15,4-1 0 0,2-1 0 0,0 2 0 16,-3 2 1-16,-3-1-1 0,2 1 1 0,0 1-1 15,-4-3 1-15,-2 4-7 0,-2 1 2 0</inkml:trace>
  <inkml:trace contextRef="#ctx0" brushRef="#br0" timeOffset="-197849.43">22093 11421 1293 0,'0'3'0'0,"0"-3"0"0,-6 21 0 0,6-21 22 0,-10 27-1 0,10-27 0 0,-4 26 2 0,6-7 10 0,4 1 1 0,2 2 0 0,0 0 1 0,0-3-7 0,2 3 1 0,2 0 0 16,0 4 0-16,0 2-16 0,0 1-1 0,4 3 0 16,4-1 2-16,3 0-5 0,3 1 1 0,0 5 0 15,-6 3 0-15,2 5-4 0,-2 3-1 0,-2 1 1 16,1 7 1-16,1 1-4 0,0 0 0 0,0 6 1 16,2 2 0-16,2 5-2 0,2 5 2 0,-1-3-2 15,-1 6 1-15,0 3-2 0,0 2 2 0,4 0-1 16,4 8 0-16,3 8 4 0,5 1-1 0,0 2 1 15,-2 3 1-15,-1-4 4 0,-1 1 0 0,2-1 0 0,-2-1 2 16,-2 0-1-16,-1-1 0 0,-1-6 1 16,-2-12-1-16,0-5 3 0,-2-4-1 0,-3-8 1 0,-1-7-1 15,-2-5 2-15,-2-6 0 0,-4-7 0 0,-4-6 0 16,-2-9 0-16,-2-5 1 0,-4-6 0 0,-2-4 0 0,-2-9-2 16,-4 2 1-16</inkml:trace>
  <inkml:trace contextRef="#ctx0" brushRef="#br0" timeOffset="-196965.74">22268 11873 1457 0,'-4'4'0'0,"4"-4"0"0,-2 9 0 0,2-9 9 0,4 4 1 0,-4-4-1 0,4 3 1 0,-4-3 14 0,4 2 1 0,-4-2-1 15,4 0 1-15,-4 0-9 0,4 0-1 0,-4 0 1 16,4-4 1-16,-4 4-16 0,8-5 1 0,-8 5-1 0,28-20 2 16,-8 7-4-16,1-2-1 0,-1 2 1 0,-6 4 1 15,-6 3-14-15,-4 3 0 0,-4 3 0 0,14-6 0 16,-6 2-14-16,-2 1 1 0,4-7 0 0,4 3 0 0,6-4 0 16,2 0 2-16,-3 0-1 0,-1 0 0 15,-2 2 4-15,-2-1 0 0,2-1 1 0,2 0 0 0,2 0 13 16,2 0 0-16,0 0 0 0,-1 0 0 0,3-2 7 15,2 0 1-15,4-4 0 0,0 3 0 0,2 1 3 0,1-8 2 16,3 3-1-16,-4-1 1 0,0 1 9 0,-2-2 2 16,1 1 0-16,1-3 0 0,0 2 5 0,2-2 0 15,1-1 1-15,5 1 0 0,0 0 3 16,0 0 1-16,-1 0-2 0,1 3 2 0,-2-5 2 0,-2 2 0 16,2 2 0-16,-1 0 0 0,1 1-11 15,0-3 0-15,2 2 0 0,-1-2 1 0,1-1 0 0,2-1 1 16,2 2 0-16,1 0 0 0,1-2-1 0,0 2 0 15,-1 2 0-15,-1-4 0 0,0 2 2 0,0-1 1 16,1 1 1-16,3 0-1 0,0 0-1 0,-1 0 0 0,3 0 0 16,0-1 2-16,-3 1-4 0,1 2 0 0,0 0 0 15,0-2 0-15,1 1-7 0,1-5 1 0,-2 4 1 16,-1 4-1-16,1-3-5 0,0 7 0 0,-1-5 0 16,-1 3 1-16,0-5-3 0,0 3-1 0,1 1 1 15,-1 1-1-15,4-1-2 0,1 0 2 0,1 1-1 16,-2-3 0-16,-1 1 0 0,-1-1-1 0,2 3 0 15,-1-4 0-15,3-1 1 0,2 1-1 0,-3 1 0 16,1-3 1-16,0 4 0 0,-1 1-1 0,-1 4 0 0,-2-3 0 16,-2 1 1-16,-3 2-1 0,3 0 0 0,0-2 1 15,1 1 0-15,3-1 0 0,-2 2-1 0,-1 0 2 16,-1 0-3-16,-2 4 0 0,-2 0 0 0,-1 1 1 16,-3 3-2-16,-2-1 1 0,0-1 1 0,-1-1-1 15,-1-1-1-15,0 0 0 0,-2 0 0 0,0-1 0 16,-3 1 1-16,-1-2 0 0,0 2 0 0,-2 0 1 15,-4 3 1-15,-2-1 0 0,-2 1 0 0,-3 1 1 0,-1 1 1 16,0-3 1-16,0 1-1 0,-2 1 1 0,-2 1-1 0,0 4 0 16,-2-4 1-16,-2 0-1 0,-6 4 0 15,10-5-1-15,-10 5 1 0,8-4-1 0,-8 4-3 0,8-3 2 16,-8 3-2-16,8-2 1 0,-8 2-2 0,8-4 0 16,-8 4 0-16,8 0 0 0,-8 0-1 0,6-4 0 15</inkml:trace>
  <inkml:trace contextRef="#ctx0" brushRef="#br0" timeOffset="-196033.11">23459 14068 1067 0,'2'-2'0'0,"-2"2"0"0,2 2 0 0,-2-2 24 0,-2 2 2 0,2-2 0 0,2 0 0 0,-2 0 4 0,8-2 2 0,-8 2-1 0,9-4 0 0,-9 4-8 0,26-4 0 0,-26 4 0 16,38-12 0-16,-14 4-16 0,2 1 1 0,0-1 0 15,-3 1 0-15,3 0-6 0,0-1 1 0,2-5 0 0,4 0 0 16,2 0 4-16,1-3-1 0,1-1 1 16,-2 1 0-16,0-1 4 0,-1 0 1 0,1 3 1 15,6-7-1-15,2 7 5 0,-1-5 0 0,3 2 0 0,0-1-1 16,0 0 6-16,1-1 0 0,1-1 0 0,0-2 0 15,-1-1 0-15,1 0 1 0,2-1-1 0,2 0 2 0,5 0-4 16,3 0 1-16,-1-2 1 0,-1 0-1 0,0 0-2 16,-3-4 1-16,1-1 1 0,2 0-1 0,1-3-3 15,-1 1 1-15,2 0-2 0,-1-2 2 0,3 0-4 16,2 0 0-16,-1 2 1 0,-3-1 0 0,-1 1-4 0,-1 0 0 16,0 2 0-16,-1-1 0 0,5 1-2 15,-2-1 0-15,-3 3 0 0,-1 1 0 0,-2 8-4 0,-1-2-1 16,1-4 1-16,-2 0 0 0,-1 0 4 0,1 2 0 15,-2-2 0-15,-1 4 0 0,1 0 3 0,-2 0-1 0,-2 0 0 16,-3 0 1-16,1-4 2 0,0 4 0 0,0-1 0 16,1-2 0-16,3 1-1 0,2-2 0 0,-7 2 1 15,1 2-1-15,-4-1-2 0,0 1 2 0,-3 4-1 16,-1-1 0-16,-2 6-3 0,-2-3 2 0,-2 1-1 16,-3 0 0-16,1 4-1 0,-2-2 0 0,0 6 0 15,-2-2 1-15,-2-1-2 0,-2 3-1 0,-2 5 1 16,-5-3 0-16,-3 1-4 0,-4-3-1 0,-4 7 0 15,8-6 2-15,-8 6-4 0,6-7 0 0,-6 7 0 16,8-6 0-16,-8 6-1 0,4-13 0 0</inkml:trace>
  <inkml:trace contextRef="#ctx0" brushRef="#br0" timeOffset="-167665.61">11037 5285 12 0,'-6'-2'0'0,"6"2"0"0,-6-4 0 0,6 4 32 0,-6 0 2 0,6 0 0 0,-14-5-1 0,14 5 17 0,-22-20 0 0,22 20 1 0,-26-19-1 0,26 19-35 0,-24-18 1 15,24 18-1-15,-25-24 1 0,25 24-8 0,-34-32 0 16,14 17 0-16,-2 3 1 0,0-5-3 0,-2 2 2 15,-1 2 0-15,-3 4 0 0,0-4-3 0,-6 0 1 16,2-3 0-16,-1 1 0 0,-3 2 1 0,-4-4 1 16,2 4-1-16,6-1 1 0,3 2 3 0,-1 0 0 0,-2 0 0 15,0 1 0-15,2 2 13 0,-5 4 0 0,1-5-1 16,-2 1 1-16,-2 2 13 0,3-2 0 0,-5 1 0 16,0 3 0-16,-4 1 0 0,-1 2 1 0,1 2 0 15,4-4 0-15,-2 1-11 0,-1-1 0 0,-1 2 0 16,-2-2 1-16,-1 4-12 0,-1-3 1 0,-2-1 0 15,2 2-1-15,-1-1-9 0,3 3 1 0,-4-4 0 16,3 2 0-16,1 2-4 0,-2 0 1 0,3 0-1 16,3-4 2-16,-4 4-3 0,0 0 1 0,1 0-1 15,-1 0 0-15,0 0 7 0,3 0 2 0,-3 0-2 0,6 0 1 16,0 0 6-16,-5 0 0 0,1 0-1 0,0 0 1 16,-2 4 3-16,-3 2 1 0,5-3-1 0,4-1 1 0,3 2-3 15,3-1 1-15,-4 1 0 0,2 2 0 0,-4-3-2 16,-3 7 0-16,1-5 0 0,-4 3 1 0,1-5-6 15,-3 3 0-15,2 1 1 0,4 2 0 0,-1 4-3 16,1-2 0-16,2 0 1 0,0 1-1 16,3 0-4-16,1 1 2 0,-4 0-1 0,2 4 1 0,-1-2-3 15,-3 5 2-15,2-2-1 0,0-1 1 0,3 2-3 16,3 3 1-16,0 0-1 0,0 4 2 0,-3-4-2 16,3 0 1-16,0 0-1 0,0 4 1 0,-2 0-2 15,3-4 0-15,-1 2 1 0,2 0 0 0,-2 0-2 0,0 2 2 16,7-4-2-16,-1 4 1 0,2 1-1 0,6 3 0 15,0 1 0-15,-6-5 0 0,1 0-1 0,-1 2 0 16,4 1 1-16,-2-3-1 0,4 2 0 0,4-2 0 16,-4 0 0-16,2 1 0 0,3-1 0 0,-5 5 0 15,2-1 1-15,0 1-1 0,2 1-1 0,2-3 1 0,-6 5 0 16,6 1 0-16,-4 0-1 0,5-2 1 0,-1-2 0 16,0 1 0-16,2-1-1 0,-2-1 2 0,2 1-1 15,0 0 0-15,4 1 0 0,2 3 0 0,0-2 0 16,-2 0 0-16,2 0-1 0,0 3 1 0,0-5 1 15,2 0-1-15,4 4 1 0,-4-3 1 0,2 1 0 16,2 0 0-16,6 0 0 0,-4 1 2 0,4-1-1 16,2 2 1-16,4-4 0 0,0 1 1 0,-2-1 0 0,2 2-1 15,2-5 3-15,4 2 0 0,2-3 0 0,-1 3 0 16,-3-6-1-16,8 0 2 0,-4 3-1 16,2-4 1-16,2 2-4 0,0 1-1 0,1-2 1 0,5 0 0 15,-2 0-2-15,-2-2 0 0,0 1 0 0,4-1 1 16,1 0-3-16,3 0 1 0,0-2-1 0,0-1 1 15,4-3 1-15,1-1 0 0,3-2-1 0,-2 4 2 0,4-4-1 16,-3 0 1-16,3-1 0 0,2 1 0 0,-5 2 2 16,5-2 0-16,-4-4-1 0,2 4 2 0,1-4 0 15,3 4 0-15,-6-3 0 0,1-1 1 0,3-2-3 16,-2 2 0-16,2-1 0 0,-1 1 0 0,1 0 1 0,2 2 0 16,1 0-1-16,-1-1 1 0,-2-3-5 0,2-1 0 15,-1-1 0-15,3 3 1 0,0-5-2 0,1 3 0 16,-3-1 0-16,-2 3 0 0,-1-5 0 0,1 3 0 15,0-2 0-15,0-1 0 0,3 3-1 0,3-4 1 16,0 1 0-16,-3 1 0 0,1 0-1 0,-2-4 1 16,3 3-1-16,3 3 1 0,2 3-1 0,-1-3 1 0,-1 1-1 15,2-3 1-15,1 1-1 0,3 1 1 0,-1 1-2 16,1-3 2-16,0 2 0 0,-1 1 0 0,1 2 0 16,0-7 0-16,-1 2 0 0,1-1 0 15,-5 1 0-15,1-2 0 0,2 0 0 0,-3 3 0 0,-1-3 0 16,2 0 0-16,-1-2 0 0,1 0 0 0,-2-2 0 15,-5 0 0-15,-1 2 0 0,-2-5 0 0,2 1 0 16,3 0 0-16,5-5 0 0,1 0 0 0,-1-2 0 16,-2-4 0-16,-3-3 0 0,-1-3 0 0,32-10 0 15,-23 9 2-15,-7 1-2 0,-2 3 1 0,-1 0-1 16,-3-5 1-16,2 1-1 0,-3-4 1 0,-5 4-1 0,0 0 1 16,-4 2-1-16,1-1 1 0,3-4-1 15,-4-1 1-15,2 4-1 0,-2-6 0 0,1 2 0 0,1-5 1 16,2-3-1-16,-6 3 0 0,-3 3 0 0,3-1 0 15,-4 3 0-15,2-2 0 0,-8 6 0 0,-1-2 2 0,-3 0-2 16,0-2 0-16,4-5 0 0,-2 5 1 0,2-3-1 16,-4 1 0-16,4-3 0 0,-5-5 1 0,1 5-1 15,0-4 0-15,-4 5 0 0,-2-1 0 0,-6 2 0 16,0 1 1-16,2-7-1 0,-2 3 1 16,4-1 0-16,-6 0 0 0,2 0 0 0,-8 0 2 0,2 3 0 15,-4-5 0-15,-2-6 1 0,0 3-1 0,-2-3 2 0,0 6-1 16,-4-4 1-16,0 0 0 0,-4 2 4 0,-2 2 0 15,0-3 0-15,-4-1 1 0,0 2-1 0,-1-2 0 16,-5-5 0-16,2 0 0 0,-2 5-2 0,2-6 0 16,-2 10-1-16,-4-3 2 0,1 3-2 0,-3 1 1 15,-2 1-2-15,0-2 2 0,1 4-4 0,1-4 1 16,-18-6-1-16,6 6 0 0,5 0-2 0,-11 0 1 0,14 7-1 16,-8-1 1-16,1-1-2 0,1 2 0 0,-12-7 0 15,5 13 1-15,-3 0 1 0,0 0 1 0,10 9-1 16,-5 0 1-16,-3 4 2 0,-2-1 0 0,-11 1 1 15,5 6 0-15,3 3 3 0,3 0-1 0,-6 1 1 16,3 7 2-16,-5-1-1 0,0 4 0 0</inkml:trace>
  <inkml:trace contextRef="#ctx0" brushRef="#br0" timeOffset="-160815.64">7282 2426 1269 0,'-2'1'0'0,"2"-1"0"0,-3 4 0 0,3-4-35 0,-8 4 1 0,8-4 1 0,-8 13-1 0,8-13-1 0,-4 24 1 0,4-24 1 15,-10 33-1-15,10-33 22 0,-14 35-1 0,8-17 1 16,0 5 0-16,2-1 6 0,0 4 1 0,-2-4-1 15,0 0 0-15,6 0 1 0,0 0 0 0,0 0 1 16,0 1-1-16,0-1 3 0,6 4 0 0,-4-1-1 16,2 3 2-16,-4-2 0 0,0 5 1 0,0-1 0 15,0-3 0-15,0-1 0 0,4 0 0 0,0 2 0 16,-4 1 0-16,2 3 5 0,-2 3 0 0,0-4 1 16,0-5 0-16,0 0 6 0,0-2 0 0,4 2 1 15,-2 3 0-15,2-5 8 0,0 6 1 0,0-4-1 16,2 1 0-16,-4 3 3 0,2 1-1 0,0 4 1 15,0-3 0-15,-2-1-1 0,2 2 1 0,-4-1-1 0,2-1 1 16,2 0-5-16,-4 1 1 0,4 1-1 0,-1-2 1 16,3 1-3-16,-4-3 1 0,2 3-1 0,-4-1 1 15,-6-1-5-15,0 1 2 0,1-3 0 0,3 1-1 0,4-1-1 16,3 2-1-16,-5-5 0 0,0 3 1 0,-3-6-3 16,-1 4 1-16,0-4 0 0,2-3 0 0,2-3-1 15,0 1 1-15,0-8-1 0,-4 0 0 0,4 1-2 16,4-5 1-16,-2 2 0 0,2 3 0 0,-4-3-3 0,2-1 2 15,-2-6 0-15,5 13 0 0,-5-13-3 0,2 9 2 16,-2-9 0-16,4 13 0 0,-4-13-2 0,6 9 1 16,-6-9 0-16,2 7 0 0,-2-7 0 0,2 6-1 15,-2-6 1-15,0 9 0 0,0-9 0 0,0 4 2 16,0-4-1-16,6 5 1 0,-6-5-1 0,4 4 0 16,-4-4 1-16,0 4 0 0,0-4-1 0,0 3 1 0,0-3-2 15,0 6 2-15,0-6-4 0,0 0 0 16,0 0 0-16,0 0 0 0,0 0-3 0,0 0 1 15</inkml:trace>
  <inkml:trace contextRef="#ctx0" brushRef="#br0" timeOffset="-160519.49">7294 2653 12 0,'6'3'0'0</inkml:trace>
  <inkml:trace contextRef="#ctx0" brushRef="#br0" timeOffset="-157493.14">7336 2704 12 0,'0'0'0'16,"0"0"0"-16,0 0 0 0,0 0 37 0,4 0 1 15,-4 0 0-15,6 10 0 0,-6-10-14 0,6 0-1 0,-6 0 1 16,2 0 1-16,-2 0-11 0,6 0 2 0,-6 0-1 15,0 0 0-15,0 0-2 0,0 0-1 0,0 0 0 16,0 0 1-16,0 0-2 0,0 0 1 0,0 0 1 16,0 0-1-16,0 0 10 0,0 0 1 0,0 0-1 15,0-4 2-15,0 4 10 0,0-2-1 0,0 2 1 16,0-4 0-16,0 4 1 0,0 0 1 0,0 0 0 16,0-5 1-16,0 5-4 0,8 0-1 0,-8 0 1 15,6 0-1-15,-6 0-6 0,8 0 0 0,-8 0 0 16,10 0 1-16,-10 0-13 0,8 0 1 0,-8 0 0 15,16 0-1-15,-16 0-6 0,12 0 1 0,-12 0 0 16,23-4 0-16,-23 4-5 0,28-4 1 0,-28 4-1 0,28-3 2 16,-28 3-4-16,20-2 2 0,-20 2-2 0,18-8 1 0,-18 8-2 15,14-1 2-15,-14 1-1 0,26-4 0 0,-26 4 1 16,33-4 1-16,-13 4-1 0,0-5 1 0,0 1-1 16,0 0 0-16,0-1 1 0,0 1 0 0,-6 4 2 15,-1 0 1-15,1 0-1 0,0 0 1 0,2 0 0 16,-2 4 1-16,2 1-1 0,8-5 1 0,-2-3-1 15,6 1 1-15,-3-2-1 0,-1 0 0 0,-2 3 5 0,-2-3-1 16,4 0 0-16,4-1 0 0,-3 1 3 16,5-2-1-16,0-1 1 0,0 3-1 0,-4 2 0 0,4 2-1 15,-3-3 0-15,-1 3 2 0,2 0-2 0,0 0 2 16,-2 3-1-16,2-3 0 0,1 2-1 0,1 2 0 16,2-4-1-16,0-4 2 0,2 2-6 0,3-1 2 15,-3-1 0-15,0-1 0 0,-2 5-3 0,-3-4 1 0,3 4-2 16,0-6 2-16,2 3-1 0,-2-1-1 0,1 0 1 15,1 2 0-15,6-1-1 0,0-3 1 0,-1-1-1 16,1 1 2-16,0 3-4 0,-4-3 2 16,2-1-2-16,-1 3 2 0,1 2-2 0,-2 2 2 0,0-4-2 15,3 1 1-15,1 3 0 0,0 0-1 0,0 0 1 16,-1-4-1-16,1 2 0 0,0 2 2 0,0 0-2 16,-1 0 2-16,1 0-2 0,-2 0 0 0,2 0 1 15,-7 0-1-15,1 0-1 0,-2 6 1 0,4-6-1 0,2 0 0 16,1 0-1-16,3-4 1 0,-2 2 1 15,-2 2-1-15,-3 2-1 0,1 2 0 0,-2-4 0 0,-2 0 2 16,1 0-2-16,1 0 0 0,2 0 0 0,2 0 1 16,-4 0-1-16,3 0 0 0,-3 3 1 0,-2 1-1 15,2-2 0-15,-5 2 0 0,3-1 0 0,2 3 0 16,4-2-1-16,-2-4 1 0,-1 3 0 0,-1-3 1 16,0 2-2-16,0-2 1 0,2-2 0 0,-1 2 0 15,1-3-1-15,-2 3 1 0,4-4-1 0,1 4 1 0,3-2-1 16,2-2 1-16,2 1-1 0,-7-3 1 0,1 2-1 15,0 1 2-15,-4-1-1 0,3 2 0 0,5-2-1 16,-4-1 1-16,2 5 0 0,-1-4 0 0,5 1-1 0,0 3 1 16,-3-4 0-16,-1 2 0 0,-2-2-1 15,-2 4 2-15,1-3-2 0,3-3 1 0,4 2-1 0,2-1 0 16,1 1 0-16,-1-3 1 0,-2 5-1 0,-3-2 1 16,3-1-1-16,0-3 1 0,0 3-1 0,-3-3 1 15,5-1-1-15,-2 0 1 0,-3 0-1 0,3-1 1 0,4 3-1 16,-5 2 2-16,3 1-2 0,4-2 1 0,-4-1 0 15,-3 1 0-15,-1 3 0 0,-2-5 0 0,-1 3 0 16,1-1 0-16,4 3 1 0,2 3 0 0,1-4-1 16,-3 0 1-16,-6 2-1 0,4-1 2 0,-1-1-1 15,-1-2 0-15,2 3 0 0,1-3 2 0,-3-1-1 16,4 1 0-16,2 3 1 0,-1-3-1 0,-1-1 0 16,0 1 2-16,-3 2-2 0,-1 1 2 0,2 1-2 15,0-6 2-15,1 3-2 0,1 1 0 0,-2 4 1 16,-1-3-1-16,1-1-1 0,-4 2 1 0,2 2-1 15,-1 0 0-15,1 2-1 0,-2 2 0 0,-2-1 0 16,1 1 2-16,3 1-2 0,2-1 0 0,0 0 0 0,-3-2 1 16,3 1-2-16,-4 1 1 0,2-2 1 0,-1 2-1 15,1-1-1-15,0-3 0 0,-1 4 0 0,-1-4 1 16,-6 0-1-16,2 0 1 0,23 0 0 0,-11-4 0 16,-4 4-1-16,0 0 0 0,-11 0 0 0,5 0 1 0,0 0-1 15,2 0 1-15,-7 0-1 0,-3 0 2 0,2 0-2 16,-2 0 0-16,10 0 0 0,-5 0 1 0,3 0 0 15,2 0 0-15,-6 0 0 0,-3 4 1 0,1 5-1 16,0-3 1-16,2 1-1 0,-2-5 1 0,1 2-2 0,-1-1 1 16,-8 1 0-16,4-2 0 0,-6 2 2 0,2-1-1 15,11 3 0-15,-1-2 0 0,0-1 2 0,2-3 0 16,-10 2 1-16,-3 2-1 0,1-4-2 0,0 3 1 16,2-3-1-16,0 2 0 0,0 2-1 0,-3 0 0 15,-5-1 0-15,0 3 2 0,0-2-2 0,-4-1 0 16,2-1 0-16,0 2 1 0,0 0-1 0,-2-3 1 15,2 3-1-15,-1 0 0 0,1-1 0 0,0 3 0 16,12-2 0-16,-2 1 1 0,2-1 1 0,0 0-1 0,-14 1 0 16,1-1 0-16,-3 0 2 0,2-3-1 0,0 3 0 15,0 0 2-15,2-2-2 0,-2 1 2 0,-4-3-2 16,0 4 2-16,0 0-3 0,0-2 1 0,2 1 0 16,-1 1 0-16,3 1-2 0,0-1 0 0,0 0 0 15,0-2 0-15,2 5-1 0,-4-1 0 0,-2-3 0 16,0 1 1-16,0-2-1 0,-2 2 0 0,2-1 0 15,-4 1 2-15,2 1-2 0,2-1 0 0,5-2 0 0,-3 2 0 16,2-1 0-16,0 1 0 0,-4 2 0 0,0-6 0 16,0 3 0-16,0-3 0 0,-10 0 0 0,12 6 0 15,-12-6 0-15,12 4 0 0,-12-4 0 0,12 3 0 16,-12-3 0-16,10 2 0 0,-2 2 0 0,-2-1 0 16,1 1 0-16,1 2 0 0,0-3 0 0,0-1 0 0,0 2 1 15,-2 0 0-15,-6-4 0 0,10 9 1 16,-10-9-1-16,8 5 2 0,-8-5-1 0,8 8 0 0,-8-8 0 15,8 9 1-15,-8-9-1 0,8 13 1 0,-8-13-1 16,8 9 2-16,-8-9-1 0,8 13 1 0,-8-13-3 16,8 9 0-16,-8-9 0 0,8 10 0 0,-8-10-1 15,8 12 1-15,-2-4 0 0,0 1 0 0,-2 0-1 0,0 1 2 16,2 2-2-16,0 5 1 0,-1-4 1 0,-1-2 1 16,-2-4-1-16,0 3 2 0,-2-3 0 0,0-1 2 15,0 10-2-15,2-1 2 0,2-2 1 0,-4 4 0 0,2-12-1 16,0 2 1-16,0 3-3 0,0-1 2 15,2 4-1-15,0 2 0 0,0 1-1 0,0-3-1 0,-2-7 0 16,-2 1 1-16,0 2-3 0,0-3 1 0,0 5 0 16,0-2 0-16,0 0 0 0,0 4-1 0,2 2 0 15,0 5 1-15,0-1-1 0,0-3 0 16,-2-6 0-16,0-1 1 0,0-2-2 0,0 2 0 0,0 1 0 16,0-1 1-16,0 0 0 0,2 0 0 0,2 2 0 15,-4 1 0-15,2-1-1 0,0 0 0 0,0 0 0 16,-2 0 1-16,0 0-1 0,0 2 0 0,0 2 0 15,0 1 0-15,0-3-1 0,-2 2 1 0,2 2 0 16,0-5 0-16,0 1-2 0,2 2 1 0,0 2 0 16,0-4 0-16,0 1-2 0,2 3 1 0,0 5 0 0,0 4 0 15,2 0 0-15,0-2 1 0,-2-4 0 0,-2-1 0 16,-2-1 0-16,0 2 1 0,0-5 0 0,0 2 0 16,0-1 0-16,2-5 0 0,0 10 0 0,-2 1 0 0,2-4 0 15,-2 5 0-15,2-7 0 0,-2 3 1 0,2-3-1 16,-2-1 1-16,0-4-1 0,0-2 1 0,0 1-1 15,0-1 1-15,2 7-1 0,0 3 2 0,2-1-2 16,-4-1 1-16,0 0-1 0,0 1 1 0,-6-5-1 16,0 0 1-16,4-4-1 0,-2-3 1 0,2 1 0 15,-2 2 0-15,2-3 0 0,0 1 1 0,0 2 0 0,0-3 1 16,2-6-1-16,-4 11 2 0,4-11 1 0,-4 11 2 16,4-11-1-16,-4 7 1 0,4-7 0 15,0 10 2-15,0-10 0 0,0 5 0 0,0-5 0 0,-2 8 0 16,2-8 0-16,-4 9 1 0,4-9-3 0,-4 7 1 15,4-7-1-15,-6 6 1 0,6-6-4 0,-8 9 0 16,8-9 1-16,-12 7 1 0,12-7-4 0,-14 10 1 0,8-9 1 16,-4 3-1-16,3 0-2 0,-1-1 1 0,-10 3-1 15,2-2 2-15,-4-1-2 0,4 3 1 0,-6-6-1 16,0 4 1-16,2-4 0 0,-3 1 0 0,13-1 0 16,0 0 0-16,2 0-1 0,0 0 2 0,-10 0-2 15,0 0 1-15,0 0-1 0,0 0 1 0,-4 4-1 16,1-4 2-16,-1 0-2 0,0 4 0 0,-6-4 0 15,2 4 1-15,0-4-1 0,0 0 1 0,5 1-1 16,-3 3 0-16,2-4 0 0,0 4 0 0,-8-2 0 0,0 1 1 16,1 1-2-16,-3 0 0 0,2 1 0 0,0-1 0 15,0 1-1-15,1-1 1 0,1 0 0 0,0 1 0 16,2-1 0-16,-4 2 0 0,-10 1 0 0,1-3 0 16,-3 1 0-16,-2-5 0 0,5 4 0 15,1-2 0-15,0 5 0 0,4-3 0 0,-4 1 0 0,3 1 0 16,-5 1 0-16,0-3 0 0,2 2 0 0,-1-1 0 15,1-1 0-15,-2-1 1 0,2 1-1 0,-1 2 2 0,-1-3-2 16,0-3 1-16,2 4 0 0,3-2 0 0,-3 2-1 16,0-1 0-16,-4 3 0 0,3-2 0 0,-3-4 0 15,0 3 0-15,2-3 0 0,1 2 0 0,1 2-1 16,0-4 0-16,-2 3 0 0,-1-1-1 0,-1 2-1 0,0 0 0 16,8-4-1-16,-3 0 2 0,1 0-5 0,0 0 2 15,-8 0-1-15,1 0 1 0,-3 0 1 0,0 0 1 16,12 0-1-16,-1 0 2 0,1 0-1 0,0 3-1 15,-2-3 1-15,0 0 0 0,3 0-1 0,-3 0 1 16,-6 0 0-16,0-3 0 0,-1 3 1 0,-1-4 1 16,4 2-1-16,-2 0 1 0,3 2-2 0,-1 0 1 0,4 0 0 15,-2 0 0-15,3 0 1 0,-5 0-1 16,0-2 1-16,2 2 0 0,-1-3 0 0,-1 3 1 0,-2-4-1 16,2 2 1-16,1 2 0 0,-5-3 0 0,8 3 0 15,2-4 0-15,-1 0 0 0,1 2 0 0,-6-5 0 16,0 1 1-16,-1 3 0 0,1-1 0 0,-20-5 0 15,9 3 2-15,3-3-2 0,2-2 0 0,20 9 0 16,-4-2 1-16,-1 1-1 0,-1 1 1 0,-6-2-1 16,0 4 0-16,1-4-1 0,-1 4 1 0,-24-3-1 15,11 3 1-15,-1 0-1 0,2 0 1 0,24 0-1 0,-1 0 1 16,-7 3-1-16,2-3 0 0,-32 4 0 0,15-4 1 0,-3 4-1 16,4-4 0-16,22 0 0 0,-7 0 1 0,-5 2-1 15,2 1 0-15,-6-3 0 0,3 4 2 0,-1 2-2 16,2 1 0-16,-2-5 0 0,-1 2 0 0,-1-4-2 15,0 0 2-15,-23 3 0 0,7-3 0 0,6 2 0 16,3 0 0-16,25-2 0 0,-6 0 0 0,0 0-1 16,0 0 1-16,-13 2 0 0,1 1 0 0,-2-3 0 15,0 4 0-15,-21 2 0 0,11-3 0 0,2-3 0 0,3 0 1 16,25 4-1-16,-2-4 2 0,-4 2-1 16,0 2 0-16,-17-1 0 0,3-3 0 0,-2 0 0 0,1 0 0 15,3-3 0-15,-2 3 1 0,2 0-1 0,1 0 0 16,1 3 0-16,0-3 0 0,0 2-1 0,3 2 0 15,1-4 0-15,-2 0 0 0,4 0-1 0,-5 0 1 16,-21-6 0-16,6 3 0 0,3-1-1 0,3 2 1 0,24 2-1 16,-4 0 1-16,0 0-1 0,-1 0-1 15,-7 0 1-15,-2 0 1 0,4 0-1 0,-3 0 1 0,-5 0-1 16,0 0 1-16,2 0-1 0,-3 0 1 0,3 0 0 16,0 0 0-16,0 0 0 0,1-4 0 0,5 4 0 15,0 0 0-15,2-3 0 0,0-1 0 0,-3 2 0 16,1-2 0-16,0-1 0 0,-4 1 0 0,-23-5 0 15,7 5 0-15,2-3 0 0,5 5 0 0,23-2 0 16,-4 4 0-16,0 0-1 0,-4 0 0 0,-5 0 0 16,1 0-1-16,-4 0 0 0,6 0 1 0,-11 0-1 0,1 4 1 15,2-2 0-15,-4 2 0 0,13-1-1 0,-7 1 2 16,6 2-1-16,0-6 1 0,-3 3-1 0,3-1 1 16,-6 2-1-16,2-1 0 0,2 1 0 15,3-4 1-15,1 6-1 0,-2-3 1 0,2-3 0 0,0 4 0 16,3-4-1-16,-3 0 1 0,8 0 0 0,0 0 0 15,4 0-2-15,0 2 2 0,1 2 0 0,1-4 0 0,0 3 0 16,2-3 0-16,16 0 0 0,-14 0 0 0,14 0 0 16,-12 0 0-16,12 0 0 0,-8 6 2 0,8-6-1 15,-12 4 0-15,12-4 0 0,-12 3 1 0,12-3-2 16,-10 9 0-16</inkml:trace>
  <inkml:trace contextRef="#ctx0" brushRef="#br0" timeOffset="-156298.83">18206 2581 1143 0,'-4'-4'0'0,"4"4"0"0,-8 0 0 0,8 0 16 0,-2 4-1 0,2-4 1 0,-2 0 0 0,2 0 16 0,-6-4 1 0,6 4-1 0,-4 0 2 0,4 0-16 0,-4 0 1 16,4 0 0-16,-6 0 0 0,6 0-12 0,-14 0 1 16,14 0 0-16,-18 9 0 0,18-9-5 0,-24 20 1 15,24-20 0-15,-24 24 0 0,24-24-3 0,-23 34 2 16,23-34-1-16,-18 27 0 0,18-27-3 0,-6 13 1 16,6-13-1-16,-6 13 1 0,6-13-7 0,-10 19 0 15,10-19 1-15,-12 26 0 0,12-26 3 0,-12 35-1 16,6-17 1-16,2 2 0 0,4 3 2 0,0 4-1 0,0 3 1 15,0-3 1-15,0 5 0 0,2 3 0 0,4 0 0 16,2 4 1-16,0 5 3 0,0 0-1 0,0 1 1 16,-4-1-1-16,0 2 7 0,-2-5 0 0,0 3 0 15,0-5 1-15,4 1 3 0,-4-1 0 0,2 2 1 16,-2-3 0-16,2 1 3 0,0 2 0 0,-2-2 0 16,-2-4-1-16,-4 2 4 0,-2-2-1 0,8-4 0 0,6 2 0 15,7-1-4-15,7-1 1 0,-6-3 0 0,-8 1-1 16,-8 1-5-16,-8 1-1 0,4-5 0 0,4 2 0 15,2-2-2-15,2-1 0 0,0-2-1 0,-4 1 2 0,-2-2-2 16,-2-2 0-16,2 2 0 0,2-7-1 0,0 2 1 16,-2-1 0-16,4-7 0 0,0 1 0 0,0-1-1 15,-2-5 1-15,0-4-2 0,-2 5 2 0,2-5-1 16,-6 11-1-16,6-11 1 0,-2 9 1 16,2-9-2-16,0 6 2 0,0-6 0 0,0 4-1 0,0-4 1 15,0 3 0-15,0-3 0 0,0 6 1 0,0-6-3 16,0 4 1-16,0-4-1 0,6 0 1 0,-6 0-4 15,6-4 2-15,-6 4-1 0,4-9 0 0,0-8-3 0,2-1 1 16</inkml:trace>
  <inkml:trace contextRef="#ctx0" brushRef="#br0" timeOffset="-155015.7">17981 2771 1269 0,'2'0'0'0,"-2"0"0"0,10 7 0 0,-10-7 6 0,8 0 2 0,-8 0-1 0,14 0 1 0,-14 0 6 0,14 6 2 0,-14-6 0 0,28 16 0 16,-7-6-13-16,5 2 1 0,0 3 0 0,-2-2 0 0,-2 0-5 15,0-4 0-15,2 4 0 0,1-4 1 0,3 2-6 16,2 1 1-16,0-1-1 0,-4-6 0 0,0-1-11 16,1-2 0-16,3-2 0 0,0-2 0 0,0-2-4 15,0 0-1-15,1 3 1 0,5-7 0 0,6 3 3 0,2-5 0 16,-1-1 0-16,-1 6 1 0,0-4 6 15,0 1 0-15,3 3-1 0,1-3 2 0,4 3 9 0,1-1 1 16,1 3-1-16,-2-5 1 0,1 6 6 0,1-1-1 16,0-1 1-16,-1-2-1 0,1-1 15 0,2 2-1 15,-3-3 0-15,1 3 0 0,2-1 8 0,-1-1 0 16,1-3 0-16,0 1 0 0,1 0-3 0,3-2 1 16,-2 0 0-16,-5-2-1 0,-5 6-6 0,0-3 1 15,0 1-1-15,1-4 1 0,3 4-5 0,2-4-1 16,-3 4 1-16,-1-4-1 0,-4 4-3 0,-1-4 0 15,3 3 1-15,0-2 0 0,0 2-3 0,3 3-1 0,1 1 1 16,-4-3 1-16,-3 2 0 0,-1 1 0 0,0-1 0 16,0 5 1-16,-3 2 0 0,-1 0 1 0,0 0-1 15,-2-4 1-15,1 4-6 0,1-3 1 0,-4 3 0 16,2 3 0-16,-3-3 1 0,1 4 1 0,-2-2-1 0,0-2 1 16,0 0-5-16,-3 0 1 0,1 0 0 0,0 0 0 15,0-2-1-15,-2-2-1 0,-2 4 0 0,1-3 1 16,1 3-1-16,-2-4-1 0,2 2 0 0,2 2 1 15,2 0-1-15,-5 0 0 0,3-4 0 0,-2 4 2 16,-2 0-2-16,-2 0 0 0,0-3 0 0,-1 3 0 16,-1 0 0-16,-2 0 1 0,0 0 1 0,0 0-1 0,0 0 0 15,-2 0 0-15,1 0 1 0,1 0 0 16,2 3-1-16,2-3 2 0,-2 4-2 0,-4-4 1 16,-2 6-2-16,-4-6 2 0,0 3-2 0,-1-3 1 0,3 4-2 15,4-2 1-15,0-2 0 0,-2 0 0 0,-2 0-1 16,-4 0 0-16,2 0 0 0,-2 0 1 0,0 4-1 15,0-1 2-15,0-1-2 0,0 2 1 0,-1-4 0 0,1 3 1 16,0 1 0-16,0-2 1 0,0 2 0 0,-2-1 1 16,0-1 0-16,0 2 0 0,0 0 0 0,-2-1 0 15,2 3 0-15,2 3 0 0,2-2 1 0,0 6-1 16,-2-3 0-16,-2-1 1 0,-2 4-1 0,-2 0 1 16,2 0-1-16,1-4 1 0,1-4-2 0,-2 3 1 0,0-3-1 15,-2 1 2-15,-2 1-3 0,0-1 0 0,2 1 0 16,0 2 2-16,-4-9-2 0,10 13 1 0,-2-3 1 15,-2-1-1-15,0 0 1 0,-2 2 1 0,2 0-1 16,2 2 2-16,0 4-3 0,-2-1 2 0,0-1-1 16,0 2 1-16,0-4-3 0,0-1 1 0,-2 3 1 15,0-2-1-15,-2 0-1 0,0 0 1 0,0 2-1 16,-2 1 0-16,-2 1-1 0,0-2 0 0,2 5 1 16,2-1-1-16,2-3-1 0,-2 6 1 0,-2-3 0 15,-2 3 0-15,-2 0-1 0,0 0 1 0,0 4 0 16,0-7 0-16,2 1-1 0,0 2 2 0,0-4-1 15,0 5 0-15,0-1-1 0,-2-4 1 0,0 4 0 0,-2 1 0 16,-2 1-1-16,0 0 0 0,2 1 0 0,0-2 1 16,0 2-1-16,2-3 1 0,2 4-1 0,0-4 2 15,-2 4-1-15,2-4 0 0,0 1 0 0,-4-1 0 0,0 4 0 16,-2-4 0-16,2 5 0 0,2-1 2 0,2 0-2 16,2-2 1-16,-2 2-1 0,-2 0 1 0,0-4 1 0,0 0-1 15,0 0 0-15,0-3 0 0,1 5-1 0,-1-2 1 16,0 0-1-16,-2 0 1 0,0 0-2 0,0 4 1 15,2-4-1-15,2 0 1 0,2 1-1 0,0-1 0 16,-4 0 0-16,0-4 1 0,-2 3-1 0,-2-3 0 16,2 1 0-16,0-3 1 0,2 3-1 0,2-3 0 15,0 3 0-15,0-6 2 0,0 0-2 0,2 0 1 16,2-4-1-16,0 0 1 0,-2-3-1 0,0 1 1 16,0-7 0-16,-2 9 0 0,2-9-1 0,0 13 1 0,0-13 0 15,0 9 1-15,0-9-1 0,0 13 0 16,0-13 0-16,0 0 0 0,0 0 0 0,0 4 0 15,0-4 0-15,0 4 2 0,0-4-2 0,0 5 0 0,0-5 0 16,-4 4 1-16,4-4-1 0,-6 2 0 0,-18-2 1 16,0-6-1-16,-5-3-1 0,-3-4 0 0</inkml:trace>
  <inkml:trace contextRef="#ctx0" brushRef="#br0" timeOffset="-154082.81">18255 4404 1306 0,'0'-1'0'0,"0"1"0"0,0 0 0 0,0 0 4 0,0-4 2 0,0 4-1 0,2-4 1 0,-2 4 4 0,10-2 0 0,-10 2 0 15,16-3 2-15,-16 3-9 0,18-4 1 0,-18 4 0 16,30 0 0-16,-12 0-4 0,2 0 0 0,2 0 0 15,-1 0 0-15,3 0-1 0,2 0 1 0,0-4-1 16,-2 2 1-16,0-1-8 0,-3-1 1 0,3 0 1 0,4 2-1 16,2-1-8-16,0-3 1 0,-2 3-1 15,-1-1 2-15,1-5-5 0,0 3 1 0,2-1-1 0,4-3 1 0,1 1 6 16,1 0 1-16,2 2 0 0,-2-3 0 0,0 7 7 16,1-3 2-16,3-1 0 0,2 1 0 0,1 1 1 15,3 1 0-15,0 4 0 0,-2-4 0 0,-1 4 1 16,3 0 0-16,-2 0 0 0,-6-5 2 0,-3 1 3 15,-1 0 1-15,4-1 0 0,2-3 1 0,3 3 2 0,3 1 0 16,-2-1 0-16,0-5 1 0,-1 7 2 16,-1-5-1-16,0 3 0 0,-1-3 2 0,1 3-4 0,-4-1 1 15,2 3-1-15,-1-1 1 0,3 4-1 0,2 0 1 16,0-4-1-16,-1 4 0 0,1 0 0 0,-2 0 1 16,0 0-1-16,-1 0 1 0,1 0-2 15,0 0 0-15,0 4 0 0,1 0 0 0,3-1-1 0,0-3 0 16,-3 2 0-16,1 2 0 0,0-4 0 0,0 0-1 15,-1 0 1-15,1-4 0 0,0 2-1 0,-1-1 0 0,1-1-1 16,-2-2 2-16,0 6-2 0,-1-3 1 0,-1-1-1 16,-2 0 1-16,0 3 0 0,-3-3 0 0,1-2-1 15,0 3 2-15,0-1-3 0,0-5 0 0,1 5 1 16,3 2-1-16,0 2 0 0,0 0 1 0,-5 0-2 16,1 0 2-16,0 0 0 0,-2 0 1 0,-1 2 0 15,-1 2 0-15,-4-4-3 0,-4 3 2 0,2-3-1 16,0 0 1-16,-1 0-2 0,1 0 2 0,0 0 0 0,0 0-1 15,-2 0-1-15,0 0 0 0,-2-3 1 0,-1 3-1 16,-1 3-1-16,0-3 2 0,-2 0-1 0,-2 0 1 16,-2 0-2-16,-2 2 2 0,-2-2-2 15,2 0 2-15,0 0 0 0,-1-2 1 0,1 2-1 0,0 0 2 16,0 0 4-16,-2 0 1 0,0 0-1 16,-2 0 0-16,-8 0-2 0,10 0 0 0,-10 0 0 0,8 6 0 15,-8-6-5-15,8 4 1 0,-8-4-1 0,4 0 1 0,-4 0-4 16,4 0 1-16</inkml:trace>
  <inkml:trace contextRef="#ctx0" brushRef="#br0" timeOffset="-148848.74">11395 14507 866 0,'-6'6'0'0,"6"-6"0"0,-8 11 0 0,8-11 28 0,-6-4 1 0,6 4-1 0,-4-2 1 0,4 2-1 0,0 4 0 0,0-4 0 0,0 0 1 16,0 0-13-16,0 0 2 0,0 0 0 15,0 0 0-15,0 0-3 0,4-2-1 0,-4 2 1 0,20-9 1 16,-1 0-6-16,7-2 0 0,0-2 0 0,8-2 0 16,0 0 1-16,1 0 2 0,5-1-1 0,4-1 0 0,-2 0 1 15,1-1-1-15,1 0 0 0,2-3 2 0,4-1-2 16,-5 0 2-16,9 2-2 0,0 1 1 0,5-1 13 15,7-2 0-15,-3-2 0 0,1 0 1 0,2-2 5 16,-1 2 2-16,5-4 0 0,1 1-1 0,7-3 8 0,-3-1-1 16,5-3 1-16,-1-1-1 0,-1 0-4 0,1-2 1 15,1 0 0-15,-1 2 0 0,-3-5-6 0,-3 1 2 16,3-2-1-16,-1 1 1 0,3-3-8 0,-5 1 1 16,1 1-1-16,-2-3 1 0,-3 1-5 0,1 1 2 15,-3 1-1-15,1 4 1 0,-3-1-2 0,1 3 2 16,-4 1-2-16,-3-1 1 0,-3 0-4 0,-2 2 1 15,-5 0-1-15,1 0 1 0,-2 1 0 0,-5 1 2 0,1 5-2 16,0-2 1-16,-4 6-3 0,-5 6 1 0,-3 3-1 16,-4 0 1-16,-4 3-6 0,-4 5 1 0,-6-1 1 15,-1 1-1-15,-1-1-3 0,-8 3 0 0,-4 3 1 16,10-6 0-16,-10 6-4 0,6 0 0 0,-6 0 0 16,2-2 1-16,-2 2-5 0,2 0 2 0</inkml:trace>
  <inkml:trace contextRef="#ctx0" brushRef="#br0" timeOffset="-147648.95">23578 19809 781 0,'0'0'0'0,"0"0"129"0,0 0 1 0,0 0-130 0,-4 13 0 0,4-13 92 0,0 5 1 0,0-5-93 0,0 0 0 0,0 0 62 0,0 0 0 0,0 0-62 0,0-4 0 0,0 4 45 15,0-7 1-15,0 7-46 0,8-13 0 0,-8 13 33 16,24-15 1-16,-24 15-34 0,37-24 0 0,-15 10 27 16,2-3 1-16,2-1-28 0,0-1 0 0,0 1 20 0,1-1 1 15,5-1-21-15,2 0 0 0,2-3 21 0,2-1 2 16,1-1-23-16,1-1 0 0,4-4 20 0,0-3 1 16,1 0-21-16,5-1 0 0,4 1 36 15,1-2 0-15,1 2-36 0,0 2 0 0,-1 1 44 0,1 1 1 16,-2-3-45-16,1 1 0 0,1-2 21 0,-1-1 1 15,1 3-1-15,-2 0 0 0,-3-1-1 0,-1 1 1 16,0-1-1-16,0 3 1 0,-1-3 4 0,-3 1-1 0,2 2 1 16,-1 1 0-16,1 2 0 0,0 4 0 0,-3 0 1 15,-1-2 0-15,-4 2-4 0,-2 3 1 0,-1 3-1 16,-1 1 2-16,-2 2-7 0,-2 2 1 0,-2 2 0 16,1-3 0-16,1 1 0 0,-2 2 1 0,-2 2 0 15,-4 1 0-15,-4 1 1 0,-5-1 0 0,-1 2 0 16,-2 3 1-16,-4 1-2 0,-4 1 0 0,-4-1 0 15,8 2 0-15,-8-2-3 0,6-3-1 0,-6 3 1 16,4-2 1-16,-4 2-6 0,4-2 1 0,-4 2 1 16,0-4-1-16,0 4-5 0,0-3 1 0</inkml:trace>
  <inkml:trace contextRef="#ctx0" brushRef="#br0" timeOffset="-142748.71">8234 17592 665 0,'-5'-4'0'0,"5"4"0"0,-2 0 0 0,2 0 6 0,4 7 0 0,-4-7 0 0,3 4 1 0,-3-4 33 0,-7 2 0 0,7-2 1 0,-6-2-1 0,6 2-3 16,-4 0 0-16,4 0 0 0,4 0 0 0,-4 0-12 16,2-2 1-16,-2 2-1 0,6-3 0 0,-6 3-9 15,19-10 0-15,-19 10 0 0,38-14-1 0,-18 6-2 0,4 1-1 16,2-1 0-16,0-1 2 0,-3 0-6 0,5 0 1 15,-2-2 0-15,2-2-1 0,0 0-3 0,2-2-1 16,-1-2 1-16,1 1-1 0,-2-1-1 0,-2 1-1 16,0 1 0-16,1 0 2 0,-1-2-2 0,-4 1 0 15,6 1 0-15,2 0 1 0,4 4-1 0,-3 0 0 16,3 0 0-16,0 0 2 0,8-6 1 0,1 3 1 0,1-1-1 16,0-2 1-16,2 1 5 0,-1-3 2 15,1 3-2-15,2-5 1 0,-3 5 13 0,1-1 0 0,4-1-1 16,2-3 1-16,1 1 6 0,1-2 1 0,-2 0-1 15,-1 1 1-15,-1 1 0 0,0 2 1 0,-3-1-1 16,5-1 2-16,2 1-8 0,1 1 1 0,-1-1-2 16,2 1 2-16,-3 0-13 0,-1-1-1 0,2 1 1 15,-1 1-1-15,-5-5-7 0,0 2 0 0,1-1-1 16,1 1 2-16,6 1-5 0,-1-1 1 0,-3 0 1 16,0 0-1-16,-3-1-2 0,-1 1 2 0,2 0-2 0,1-3 1 15,3 1-2-15,0 0 1 0,-7 0 0 0,5 2 0 16,-4 1-1-16,3 1 1 0,-1-1 1 0,6 6-1 15,-3-5 2-15,3 1 0 0,-2 1 1 0,1-1-1 16,1 0 4-16,2 1 1 0,-5-1 0 0,-1 2-1 16,-2 3 4-16,-5-1-1 0,3 0 0 0,2-2 1 15,2 2-1-15,1 0 1 0,-9-2 1 0,2 1-1 0,-3-3-1 16,-3-1 0-16,0-1 0 0,2 1 1 0,3 1-2 16,1-1 0-16,0 1 0 0,-1 0 0 0,1 1-2 15,2-1 1-15,-2 0 0 0,-7 3-1 0,5-1 0 16,-2 0 0-16,-1 0 0 0,1 2-1 0,2 2 1 15,-2 0 0-15,3-2 0 0,3 0 0 0,2 1 0 0,-5-3 1 16,3 0-1-16,-6 0 1 0,-4 0-4 0,-3 3 2 16,1-3-2-16,0-2 2 0,2 1-2 0,-4-1 1 15,1 0-1-15,1 1 2 0,0 1-4 0,0 0 2 16,-1 0-1-16,1 1 0 0,2 1 2 0,0 2 0 16,-2 0 1-16,-3-2 0 0,-1 0-4 0,0 0 1 0,2 2 1 15,1 3-1-15,3 7 0 0,0 1 2 0,-2 0-2 16,-2-2 2-16,-5 0-1 0,-1 0 1 0,-6 2-1 15,2 0 2-15,0 0-3 0,-2 0 0 0,-3 2 1 16,-1 0-1-16,0 1-2 0,-2 1 0 0,-4 0 1 16,-2-2-1-16,0 1-1 0,-2 1 0 0,0 0 0 15,0-1 1-15,0 1-1 0,0 0 0 0,4 3 0 16,2 2 0-16,3 4 0 0,-3 4 0 0,0 0 0 16,0-1 0-16,0 1 0 0,0 1 0 0,2 2 0 15,2 1 0-15,0 1 0 0,0 4 0 0,1 0 0 16,-5 1 0-16,2 3 0 0,-2-1 0 0,-2 1 0 15,0-1 0-15,0 1 0 0,-2 0 0 0,2-1 0 0,0 1 0 16,0 1-1-16,2-1 1 0,-1 1-1 0,-1 2 1 0,2 2-2 16,0-2 1-16,-2 1 0 0,2 1 0 0,-4 3 0 15,2 1 1-15,0-2-1 0,2 6 1 0,0-5-1 16,0 3 1-16,1 1 0 0,3 3 0 0,0 1 0 16,-2 2 0-16,-4-2 0 0,4 2 0 0,0 0 0 15,-2 0 0-15,0 2 0 0,0 0 0 0,0-4 0 0,1 2 0 16,-3 0 0-16,2-2 0 0,0 0 0 0,-4-2 0 15,0-3 0-15,-2-4 1 0,-4-2-1 0,-4-4 1 16,0 1 0-16,-2-3 0 0,0 3 0 0,0-1 2 16,0-1-1-16,0-3 0 0,0-3 0 0,2-2 2 15,-4-1-1-15,0-1 0 0,0-1 2 16,-2-1-1-16,-2-1 1 0,-2-1-1 0,-4-3 1 0,-2 0-1 16,3 2 1-16,-1 0 0 0,0-2-1 0,2 1 0 15,-4 1 1-15,2-2-1 0,-2-2 0 0,2 0-1 16,-4-2 0-16,-2 1 1 0,1-1-2 0,-3-2 1 15,2-1 0-15,-4-1 0 0,2 1-2 0,-2-1 1 0,-6 3-1 16,-3-3 2-16,-1 3-2 0,-2-3 0 0,2-1 0 16,1 1 0-16,-1 1 0 0,0-2 1 0,-4 1 1 15,2-1-1-15,1 1 0 0,1 1 0 0,-6 1 1 16,0 3 0-16,1 1-2 0,3 0 0 0,-4 0 0 16,0 0 2-16,1 0-2 0,-1 0 0 0,0 0 0 0,-4 0 1 15,3 2-1-15,-3-2 2 0,6 2-2 0,-2 0 1 16,1 4-1-16,-1-1 1 0,-10 3 0 0,2-5 0 15,-3 3-1-15,-1-2 0 0,16-2 0 0,-3 0 0 16,-1-2-1-16,2 2 1 0,-8 3-1 0,3-1 2 16,-3 0-2-16,-2 0 1 0,3-1-1 0,-1 1 1 0,-4 2-1 15,2-2 0-15,9-1 0 0,3 1 1 16,-4 4-1-16,0-3 0 0,1-1 0 0,-1 0 1 16,-4-2-1-16,4 0 1 0,-5 3-1 0,-1-1 1 15,2 0-1-15,-1-2 0 0,7-2 0 0,2 2 0 0,-4 0 0 16,5-1 0-16,-7 1 0 0,2-2 0 0,-2 2 0 15,-3-2 0-15,5 1 0 0,0-1 0 0,-4 0 0 16,3-2 0-16,7 0 0 0,0-1 0 0,0-1 0 0,2 0 0 16,-1 2 0-16,-5 1 0 0,2-1 0 0,0 0 0 15,-3 2 0-15,-1 0 0 0,4 0 0 0,-8-1 0 16,11-1 0-16,-3 0 0 0,-2 0 0 0,0 1 0 16,8-1 0-16,-1-2 0 0,-1 1 0 0,2-3 0 15,0 2 0-15,0 3 1 0,-1 1-1 0,3 0 0 0,-8 2 0 16,0-2 1-16,2 0-1 0,-3 0 2 0,5 0-1 15,2 0 0-15,-2 0-1 0,0-2 1 0,3 3 0 16,-5-1 0-16,2 2 0 0,0-1 0 0,6-2 1 16,1-1-1-16,1 0-1 0,2 0 1 0,-6 2 0 15,0 1 0-15,0-1-1 0,-1 0 1 0,1 0-1 16,0-2 1-16,0 0-1 0,2 0 0 0,6-1 0 16,1-1 1-16,-1-1-1 0,0 1 0 0,0 2 0 15,-4 1 2-15,2-1-2 0,2 0 0 0,0-2 0 16,3 1 0-16,1-3 0 0,-4 1 0 0,-4 1 0 15,2 1 0-15,-4 1 0 0,2 0 0 0,1 0 0 16,-1 1 0-16,2-1-2 0,-4 0 2 0,0 2 0 0,0 0 0 16,0 0-1-16,3 2 0 0,-1 0 0 0,2 0 0 0,2 2-1 15,0 0-1-15,-4-1 1 0,2 1 1 0,3 2 0 16,-5-1 0-16,4-3 0 0,-2 2 1 0,0-2 0 16,0 0 0-16,2-2 0 0,1 0 0 15,-1 0 0-15,0 0 0 0,-2 4 0 0,0-2 0 0,-4 2 0 16,2-1 0-16,5-1 0 0,-1 0 0 0,4 0 0 15,-4 0 0-15,0-2 0 0,0 0 0 0,0 0 0 0,0 0 0 16,2 0 0-16,3 1 0 0,-5-1 0 16,2 0 1-16,-2 2-1 0,0-2 0 0,-2-2 1 15,2 2 0-15,-6 0-1 0,3-2 0 0,-1 1 2 0,0-1 1 16,2 0-3-16,-4 0 0 0,2 0 2 0,1 1 0 16,5-3-2-16,0 0 0 0,2 1 2 0,-2-1 1 15,2-1-3-15,2-1 0 0,-4 1 2 0,4-2 0 0,2-3-2 16,4 1 0-16,-5 0 0 0,1 0 1 15,-10 3-1-15,-4 1 0 0,2-2 0 0,2-1 1 0,2 1-1 16,0-2 0-16,1 0 0 0,-1 0 1 0,0-1-1 16,2 1 0-16,2 0 0 0,-4 0 2 0,0-2-2 15,-4-2 0-15,3 0 0 0,1 0 0 0,0-1 0 16,0-1 0-16,0-1 0 0,0-1 0 0,2 0 0 16,2 1 0-16,3-1 0 0,-5-1 0 0,0 0 0 15,2-1 0-15,-4 1-2 0,0-2 2 0,0-1 0 16,0 1 0-16,0 2 0 0,1-2 0 0,-1-1 0 15,2 1 0-15,-2 0 0 0,-2 0 0 0,2-1 0 0,-4 1 0 16,3 0 0-16,-1 2 0 0,-2-3 0 0,2 1 0 16,2 0 0-16,0 0 0 0,0-1 0 15,0-1 0-15,3 0 0 0,1 0 0 0,4 6 0 0,4-1 0 16,-4 2 0-16,4 1 0 0,-12-5 0 0,0 3 0 0,2-1 0 16,0 1 0-16,2-1 0 0,-3 1 0 15,-1-1 2-15,0 1-1 0,6 1-1 0,-6-2 0 0,6 1 1 16,-4-1 1-16,4 1-2 0,-6-1 0 0,3 1 0 15,-3-3 1-15,4 3-1 0,-4-1 0 0,2 1 0 16,2-1 1-16,-2-1-1 0,4-1 0 0,-4 1 0 16,5-2 1-16,5 5-1 0,0 0 0 0,2 1 0 0,-4-1 2 15,-4-5-2-15,0-1 0 0,0 1 0 0,0-2 0 16,2 0 0-16,0 0 0 0,2-4 0 0,-4 0 1 16,2 1-1-16,-1 1 0 0,-1 2 0 0,2 0 1 0,4 3-1 15,-2 1 0-15,2-1 0 0,0-1 0 0,-4-7 0 16,0-1 0-16,2 0 0 0,0 1 0 0,0 1 0 15,0 0 0-15,0 1 0 0,-1-1 0 0,3 6 0 16,2-1 0-16,0 1 0 0,2 0 0 16,-4-6 0-16,2 2 0 0,0 2 0 0,2-2 0 0,-2 0 0 15,0 0 0-15,-2 0 0 0,4 0 0 0,2 4 0 16,-4 0 0-16,6 0 0 0,-4-2 0 0,0-8 0 16,0 1 0-16,2-1 0 0,-4 3 0 0,2-3 0 15,2 1 0-15,0-3 0 0,2 1 0 0,0-2 0 16,0 0 0-16,0 2 0 0,0-3 0 0,0-1 0 15,0 0 0-15,0 2 0 0,0 0 0 0,0-2 0 16,2 0 0-16,4 0 0 0,-4-2 0 0,2 4 0 0,-4 0 0 16,2 0 0-16,2 0 0 0,-4 3 0 0,4-1 0 15,0 0 0-15,2 1 0 0,-4 4 0 0,2-1 0 16,-2 1 0-16,4 0 0 0,-4 8 0 0,2-2 0 16,2 1-1-16,-4-1 1 0,10-9 0 0,-4 1 0 0,4 2-1 15,2 0-1-15,-9 8 1 0,3 0 0 0,0-1-2 16,2 1 1-16,4-10-1 0,0 2 1 0,-2 3 0 15,4-1 0-15,-2 3-1 0,0 1 2 0,2 0-1 16,-2 2 0-16,1-1-1 0,3 1 2 0,2 1 0 0,2 1 1 16,12-3-1-16,2 1 1 0,-3-2-1 0,7-1 1 15,-10 5 0-15,2-1 0 0,0 5-1 0,-1 1 1 16,-1-2 0-16,0-4 0 0,0 1-1 16,0-5 1-16,-8 3-1 0,-1 0 1 0,3-1-2 0,-4-1 2 15,6 0-1-15,-4 0 1 0,4 1-1 0,-1 1 0 16,1-2 0-16,-4-1 0 0,2-1 0 0,-4-2 1 15,2 0 0-15,0 1 0 0,1-1 0 0,-3 0 0 16,0 2 0-16,-4-2 0 0,2 0 0 0,0 2 0 0,-2-2 0 16,2 0 0-16,2 2 0 0,-5 0 0 0,9-4 0 15,-2-2 0-15,2-1 0 0,0-1 0 0</inkml:trace>
</inkml:ink>
</file>

<file path=ppt/ink/ink11.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4-28T00:25:08.695"/>
    </inkml:context>
    <inkml:brush xml:id="br0">
      <inkml:brushProperty name="width" value="0.05292" units="cm"/>
      <inkml:brushProperty name="height" value="0.05292" units="cm"/>
      <inkml:brushProperty name="color" value="#FF0000"/>
    </inkml:brush>
  </inkml:definitions>
  <inkml:trace contextRef="#ctx0" brushRef="#br0">19515 7290 501 0,'0'0'0'0,"0"0"0"0,2 0 0 0,-2 0-2 0,8 0 0 0,-8 0-1 0,4 0 2 0,-4 0 0 0,2-4 1 0,-2 4 0 0,0-4 0 0,0 4-1 0,0-18 1 0,0 18 0 0,-2-35 0 0,-2 13 0 15,0-4 1-15,0 0-1 0,0 4 1 0,4 3-1 16,2 1 1-16,0 1 1 0,-2-5-1 0,-4-4 1 15,0-3 0-15,2 1 0 0,2-2 2 0,4 3 1 16,0-1 1-16,-2-2 0 0,0 3 0 0,-2 1 2 16,-2 0 0-16,2-5 0 0,0-1 1 0,0-3 2 0,2 0 0 15,2 0 1-15,0-4-1 0,0-5 7 0,2 0 1 16,0-1-1-16,-2-3 1 0,-4-3 0 0,-2-3 0 16,2 3 0-16,2 4 0 0,2-4 0 0,0 1 0 15,-2 2 0-15,0 2 0 0,0 3-1 0,0 5 1 0,-2-1 1 16,-2 7-1-16,0 1 1 0,0 0 0 0,0 7 0 15,0 1 0-15,4 5-3 0,0 5 1 0,-2 0 0 16,-4 4 0-16,0-4-3 0,0 4-1 0,0 0 1 16,0-4 1-16,2 0 2 0,-2 0 1 0,0 0-1 15,0 0 1-15,-2 0 4 0,0 2 1 0,0 0-1 16,3 5 1-16,3 6 4 0,-4-9 1 0,4 9 0 16,-4-7 0-16,4 7 4 0,-4-2 1 0,4 2-2 15,-4 0 2-15,4 0-4 0,-4-4 1 0,4 4-1 16,-4 0 1-16,4 0-9 0,-6 0-1 0,6 0 0 15,-6 0 2-15,6 0-10 0,-4 0 2 0,4 0-2 16,-6 0 2-16,6 0-7 0,-4 0-1 0,4 0 1 0,-4 0 1 16,4 0-4-16,-4 0-1 0,4 0 1 0,-4 0 0 15,4 0-2-15,-4 0 0 0,4 0-1 0,-4 0 2 16,4 0-3-16,2 0 0 0,-2 0 0 0,6 0 1 0,-6 0-2 16,4-5 1-16,-4 5 0 0,6-4 1 0,-6 4-2 15,14-13 1-15,-4 4 0 0,6-4 0 0,3 0 0 16,3 0 1-16,-2 0 1 0,-2 4-1 0,0 0-1 15,-2 1 1-15,2 3 0 0,4-4 1 0,3-1-2 0,3-3 0 16,0 4 0-16,-2 2 1 0,-4 1-1 16,-2 3 0-16,0-7 1 0,-1 7 0 0,1-3-1 0,0-1 0 15,0 1 0-15,0 2 0 0,0-3 2 0,2 2-1 16,0-1 0-16,-3 2 0 0,1-3 2 0,0 5-1 16,-4-2 0-16,0 1 2 0,-2 1-1 0,-2-2 1 15,-2-1-1-15,0 3 2 0,2 0-2 0,0 2 2 16,-1-4-1-16,1 4 0 0,2 0-1 0,0 0 0 15,-2 0 1-15,-2 0-1 0,0 0-1 0,0 0 1 16,-2 4-1-16,-2 0 2 0,-6-4-3 0,12 9 1 16,-12-9-1-16,12 5 2 0,-12-5-3 0,12 13 0 0,-6-3 0 15,0-5 1-15,1 6-2 0,3-2 0 0,0 4 0 16,-2-3 2-16,-4 2-4 0,0 3 2 0,-2 2 0 16,0-4 0-16,0 0-1 0,0 0 1 0,0-1-1 15,0 1 1-15,0 6-1 0,-2-1 0 0,0 1 0 16,2 1 0-16,2-3 0 0,2 1-1 0,0 1 1 15,-4-1 0-15,0 2 0 0,0 3 0 0,-2-1 0 16,0 0 0-16,0 4-2 0,0 0 2 0,0 1 0 16,0-1 0-16,2-2 0 0,2 2 0 0,-2 0 0 0,0 0 1 15,0 1-1-15,0 3 0 0,0-4-1 16,0-2 2-16,2 2 0 0,2-1 0 0,0 1 0 0,-2-2 0 16,0 2 0-16,0 0 0 0,-2 0 0 15,0-4 0-15,0 4 0 0,0 0 0 0,0 1 0 0,0-1 2 16,-2-2-2-16,-2 2 0 0,2 0 0 0,2 0 0 0,0-1 0 15,0 7 0-15,0-4 0 0,0-3 0 0,-2 1 0 16,0 0 0-16,0-4 0 0,0 2 0 0,2 0-2 0,2 0 2 16,-2 2 0-16,-2 0 0 0,-2 0-1 0,0 0 1 15,2 1 0-15,2-5 0 0,2 4-1 0,0 0 1 16,-2 2-1-16,0 1 1 0,-1-1-1 0,-1-2 1 16,0 0-1-16,0-2 1 0,2 2 0 0,2-1 0 15,0 1 0-15,-2 2 0 0,-2-2 0 0,-2-4 1 16,2 4 0-16,2-4 0 0,2 4 3 0,0-4-1 15,0 2 0-15,-2 0 2 0,0-2 0 0,0 0 2 0,-2-3 0 16,-2-3 0-16,0-3-3 0,0-2 2 16,2-11-2-16,0 4 2 0,0-4-3 0,0 7 2 0,0-7-1 15,0 6 1-15,0-6-3 0,0 5 1 0,0-5-1 16,0 2 2-16,0-2-3 0,0 6 0 0,0-6 0 16,0 0 1-16,0 0-2 0,0 0 2 0,0 0-2 15,0 0 1-15,0 0-1 0,0 0 0 0,-4-9 0 16,2-10 0-16,0-10-1 0,0-3-1 0</inkml:trace>
  <inkml:trace contextRef="#ctx0" brushRef="#br0" timeOffset="2751.04">20849 7321 12 0,'-2'-4'0'0,"2"4"0"0,4 0 0 0,-4 0 14 0,2 0 2 0,-2 0 0 0,0-3 0 0,0 3-4 0,-2-4 0 16,2 4 1-16,0-7-1 0,0 7-9 0,-4-17 2 15,4 17-2-15,-4-35 2 0,4 9-5 0,0 0 1 16,0 2 0-16,-2 2 0 0,0 2-1 0,0-2 0 16,2-1 0-16,0 1 0 0,0 0-1 0,0 0 1 15,0-4 0-15,-2-3 0 0,0 1 0 0,0-2 0 0,0 3 0 16,-2 1 0-16,2 0 6 0,0 2-1 0,-2-2 1 15,0-5-1-15,2 1 19 0,0 2-1 0,0-5 1 16,0 2 0-16,0 0 17 0,0-5 2 0,0 1-1 16,0 0 1-16,-2-3 5 0,0-5 2 0,0 1-2 15,2 1 1-15,0 2-2 0,0-1 1 0,-2-3-1 0,1 3 0 16,-1-5-7-16,-2 1 2 0,0 0-1 0,0 1 1 16,2-1-9-16,2 0 1 0,0 1 0 0,-2 3 1 15,2 1-14-15,0 2 0 0,-2-2 1 0,0 0-1 0,-2 4-4 16,0 0 1-16,2-2 0 0,2 2 0 15,2 0-5-15,0-6 2 0,-2 3-1 0,0 3 1 0,0 0-4 16,-2 3 1-16,2-7 1 0,2 4-1 16,0-3-2-16,-2-3 1 0,0 2 1 0,0 2-1 0,-2 2-1 15,0-4 0-15,2 3 0 0,2 0 0 0,0 1-1 16,0 0 1-16,2 4-1 0,-2 5 1 0,-4 0-2 16,-2 4 1-16,2 0-1 0,2 0 1 0,0 2-2 15,0 5 1-15,2-4-2 0,0 3 2 0,2-6-2 16,0 3-1-16,0 2 1 0,0-1 0 0,-2 1-1 0,0-1 1 15,0 1 0-15,0 4 0 0,0-3-1 0,0 1-1 16,0-2 1-16,-2 4 0 0,0 2-1 0,0 4 0 16,0-2 0-16,0 1 0 0,0 3-2 0,0-1 2 15,2 6-1-15,0-7 0 0,0 7 0 0,0-6-1 16,0 6 0-16,0-3 1 0,0 3-1 0,2 0-1 0,-2 0 0 16,4-6 1-16,-4 6-2 0,2-4 0 0,-2 4 0 15,0-3 1-15,0 3-1 0,0 0 0 0,0 0 0 16,0 0 0-16,0 0 0 0,0 0 0 0,0 0 0 15,0 0 0-15,0 0 0 0,0 0 0 0,0 0 0 16,0-6 0-16,0 6 0 0,6-3 0 0,-6 3 0 16,12-10 0-16,-6 3 0 0,0 1 0 0,2-3 0 15,4 0 0-15,2 2 0 0,2-3 0 0,-2 1 0 0,-4 5 0 16,-1-1 0-16,-1-3 0 0,2 3 0 16,4-4 0-16,4 1 0 0,2-1 0 0,0 0 0 0,-2 1 0 15,-2 3 0-15,-2 1 0 0,0-1 0 16,-3-3 0-16,1 5 0 0,-2 1 0 0,2 2 0 0,4-4 0 15,4-1 0-15,0 1 0 0,0 4 0 0,0-4 0 16,2-1-1-16,-1 1 1 0,1-2-1 0,0-1 1 16,0 1-2-16,4 3 1 0,0-1-1 0,-5-1 1 0,1 1-1 15,0-5 0-15,0 5 0 0,-2-2-1 0,-2-1 0 16,-2 5 0-16,-2-1-1 0,-2 3 2 0,-2-4-1 16,-1 4 0-16,3 0 1 0,0 0 0 0,0-4 0 0,2 2-1 15,0 2 1-15,-4-3 0 0,-10 3 1 0,10-4 0 16,-10 4 0-16,8-2-1 0,-8 2 1 0,8 0 0 15,-8 0 0-15,8-2 1 0,-8 2-1 0,8-2 1 16,-8 2 0-16,8 0 0 0,-8 0-1 0,8 0 1 16,-8 0-1-16,8 0 1 0,-8 0-1 0,13 4 1 15,-13-4-2-15,10 11 2 0,-10-11-1 0,8 11 0 16,-4-2 0-16,-2 1 0 0,0-1 0 0,0 4 1 0,2 3-1 16,0 3 1-16,-2-1 0 0,2 3 0 15,-2 1 0-15,-2-4 0 0,-2-1 0 0,0-2 0 0,0 1 0 16,2-1 0-16,2 2 0 0,0-1 0 0,-2 3 0 15,0 3 0-15,-2 0 0 0,0 4 0 0,2 0 0 16,0 1 0-16,0-1 0 0,2 6 0 0,2-3 0 16,0-1 1-16,0 1-1 0,0 6 1 0,0 1-1 15,-2-3 1-15,-2 0-1 0,-4 2 1 0,2 2 0 16,2 2 0-16,2-1-1 0,0 3 2 0,0 0-1 16,2-3 0-16,0 1 0 0,0 2 0 0,0-2 0 0,0-4 0 15,0 0-1-15,0-4 1 0,0 1 1 0,0-1-1 16,0 0-1-16,0 3 1 0,0 10-1 0,0-9 1 0,-4 0-1 15,0-4 1-15,4-3 0 0,0 5 0 0,4 2-1 16,2-3 1-16,-4 3 1 0,0-4-1 0,-2 4 0 16,-1-5 0-16,-1 7 0 0,0-2 0 0,-2 4 0 15,0-1 0-15,2 8 1 0,-2-3-1 0,2 1 0 16,0 0 0-16,0-16 0 0,-2 2 1 0,2-3-2 16,-2 3 1-16,4 5 1 0,0-4-1 0,2 4-1 15,0-5 1-15,-4 1 0 0,0 1 0 0,-2-1-1 16,-2 1 1-16,2-7 0 0,0 5 0 0,2-6-1 15,0 2 1-15,2 0-1 0,0-1 2 0,0-2-1 0,0 2 1 16,0-2-1-16,-2-1 1 0,-4 0 2 0,0 0-1 16,2-5 0-16,0 1 2 0,0 1-2 0,0-1 2 15,2 2-1-15,0-5 1 0,0 2-3 0,0-1 1 16,0 6 1-16,-2-3-1 0,0 3-1 0,0-3 1 16,0-3-1-16,-2 1 1 0,2 1-1 0,0-3 1 0,0 9-1 15,2-6 0-15,0 5 2 0,2-5-1 0,-2-1 0 16,0-1 1-16,0 3-2 0,-2-4 0 0,0 1 0 15,0 1 2-15,2 1-3 0,0-1 1 0,-2-8-1 16,0 0 1-16,0-1 3 0,0 1 1 0,0-9-1 16,0 9 1-16,0-9-3 0,0 13 1 0,0-13-1 15,0 6 0-15,0-6 0 0,0 7 0 0,0-7-1 16,0 5 1-16,0-5-1 0,0 4 0 0,0-4 0 16,0 2 0-16,0-2-1 0,0 4 1 0,0-4-1 15,0 0 0-15,0 0-1 0,0 0 1 0,0 0-1 16,0 0 1-16,0 0-2 0,0 0 1 0</inkml:trace>
  <inkml:trace contextRef="#ctx0" brushRef="#br0" timeOffset="4652.09">22453 7251 766 0,'0'0'0'0,"0"0"0"0,0 0 0 0,0 0 6 0,-4 0-1 0,4 0 1 0,-2-6 1 0,2 6-2 0,6-16 1 0,-6 16-1 0,6-39 1 0,-2 11-2 15,0-1 1-15,0-3-1 0,0 1 2 16,0-2-6-16,0 1 1 0,0 1 0 0,2 0 0 0,2-3-1 16,0 3 0-16,-4 0 0 0,-2-1 0 15,-2-3-3-15,-4 0 1 0,2 0-2 0,2-6 2 0,2 6-8 16,0-3 1-16,-2 2-1 0,0-2 1 0,0 1-6 15,-2-2 1-15,0 0-1 0,0-1 2 0,-2 1 6 16,0 2 1-16,0-6 1 0,0 3-1 0,0 1 6 0,0-2 1 16,0-3 0-16,2 0 1 0,2-4 11 0,0 0 2 15,-2 0-1-15,-2 0 1 0,0 0 17 0,0 2 2 16,0-6-1-16,-2-1 0 0,0-1 10 0,0 2 1 16,2-1-2-16,2 5 2 0,2 5-7 0,2 3 1 0,-2-1 0 15,-2-1 1-15,0 1-11 0,-2-1 0 0,2-3 0 16,2 1 1-16,0 0-8 0,-2-1 2 0,0 1-1 15,-2 3 1-15,-2 3-8 0,-2 3 2 0,0-4 0 16,2 2 0-16,2 2-4 0,4-4 1 0,-2 4-1 16,-2-4 1-16,2 4-3 0,0-2 1 0,-2 2-1 15,0 4 2-15,0-2-4 0,1 5 1 0,-1 2-1 16,2-5 1-16,2 5-1 0,0-2 0 0,-2 2 0 16,-2 0 0-16,0-1-1 0,0-3 0 0,0-1-1 15,-2-1 1-15,0 3 0 0,0-6 0 0,2 7 0 16,2-1 0-16,2 3-3 0,2 2 2 0,0 4-1 15,-2 1 0-15,0 1 0 0,0 1 0 0,0 0-1 0,0 3 1 16,2 1-1-16,0-4 2 0,-2 8-1 0,0 0 0 16,-2-1 1-16,0 7 0 0,2 3 0 0,-4-13-1 15,4 13-1-15,-4-9 1 0,4 9-1 0,-4-13 1 0,4 13-1 16,0-6 2-16,0 6-1 0,-4-9 0 0,2 1-2 16,0 3-1-16,2-4 1 0,0 1-1 0,0-5-2 15,0 0 1-15,0-1 1 0,0 1-1 0,0 0 1 16,0 0 0-16,0 4 1 0,0-4-1 0,0 4 1 15,0 1 0-15,0 8 1 0,0-9-1 0,2 0-2 0,2 3 1 16,-4 6-1-16,6-11 1 0,-6 11-2 0,2-9 2 16,-2 9-2-16,0-4 1 0,0 4-2 0,0-2 1 15,0 2 0-15,0 0 0 0,0 0-1 16,0-3 1-16,0 3-1 0,6 3 2 0,-6-3-2 0,6 0 0 16,-6 0 0-16,4-3 1 0,-4 3-1 0,10-6 0 15,-2 6 0-15,0-4 1 0,0 4-1 0,-1 0 0 16,1 0 0-16,2 0 1 0,2 0-1 0,0 0 0 0,-2 0 0 15,0 0 1-15,0 0-1 0,0 4 0 0,2 2 0 16,2-6 0-16,2 3 0 0,0-3 0 0,-3 2 0 16,1 0 0-16,2 4 0 0,0-3 0 0,0-1 0 15,-2 2 0-15,2-1-1 0,0 1 1 0,-2 2 0 16,0-3 0-16,0-1-1 0,-1 2 1 0,3 0-1 16,2-1 1-16,2 3-1 0,2-2-1 0,-2-3 1 15,-4 3 1-15,-2 0-1 0,-2-1 0 0,0 3 0 0,-1-6 0 16,1 4-1-16,-4-4-1 0,4 3 1 15,2-3 1-15,2 0-1 0,0 2 1 0,0 2-1 0,-2-4 1 16,0 0 0-16,0-4 0 0,0 2 0 0,-3 2 1 16,-1 0-1-16,0-3 0 0,0 3 0 0,0-4 1 15,0 4-2-15,0-4 2 0,2 2-1 0,2-1 1 0,2 3-1 16,0-4 1-16,-2 2 0 0,-2 0 0 16,-3 2-1-16,-1 0 1 0,0 0 0 0,-2 0 0 0,-6 0-1 15,12 2 1-15,-4 4 0 0,0-6 0 0,0 0 0 16,0 0 0-16,0 0 0 0,0 0 0 0,0 3 0 15,0-1 0-15,0 2 0 0,0 0 0 0,0-4-1 16,-2 3 1-16,-6-3 0 0,12 0 0 0,-12 0-1 16,12 10 1-16,-12-10-1 0,11 1 1 0,-11-1-2 0,12 4 1 15,-12-4 0-15,12 8 1 0,-12-8-1 0,12 9 0 16,-6 0 0-16,0 4 1 0,0-4-1 0,0 4 0 16,0-4-1-16,0 4 1 0,0-4 0 0,-2 4 0 15,0 0 0-15,-2 2 1 0,0 5-2 0,0 3 1 16,0-1-2-16,2-6 2 0,-2 6-1 0,2-3 1 0,2 3-1 15,0-3 1-15,-2 1-2 0,0 2 1 0,0 9 0 16,-2-3 0-16,-2 2-2 0,-2-3 2 0,2 3 0 16,0-3-1-16,2 3 0 0,0 1 1 0,2-1-2 15,-2-6 2-15,2 5-1 0,0-3 0 0,0 6-1 16,-3-1 2-16,-1 4 0 0,0-5-1 0,0 7 1 16,-3 1 0-16,-1-3 0 0,0 1-1 0,4-1 1 15,0 2 1-15,6 1-1 0,-1 1 1 0,-3 2 0 16,-2 1-1-16,-3-1 1 0,-3-3 0 0,4-2 0 15,0 4 1-15,2-1-1 0,0-4 0 0,2 6 0 16,-2-6 1-16,2 3-1 0,-2-1 1 0,2-7-2 0,2 1 2 16,1 1-1-16,1-1 1 0,-2 4-1 0,-2-2 1 15,-2 2-1-15,-2 0 1 0,0-1-1 0,2-5 1 0,2 3-1 16,0-1 1-16,0 0 0 0,2 3 0 0,0-3-1 16,0-3 1-16,0 5 0 0,0 2 0 0,0 0 0 15,0-4 0-15,0 5 0 0,-2-1 0 0,2 0 0 16,-2 0 0-16,0-8 0 0,0-1 0 0,0 0 0 15,-2-2 0-15,2 2 0 0,0 0 0 0,2 0 0 16,0-4 0-16,-2 4 0 0,0-4 0 0,0 0 0 0,-2 2 0 16,2 5 0-16,0-3 0 0,0 0 0 0,0 2 0 15,0 0 0-15,-2 1 0 0,0 1 0 0,0 1 0 16,2-7 0-16,0 2 0 0,0-4 0 0,2 0 0 16,0 4 0-16,-2 0 0 0,0 0 0 0,0-1 0 15,0-1 0-15,0 2 1 0,2-4-1 0,0 1 0 16,-2 2 0-16,0 1 1 0,-2-2 0 0,0 2 0 15,0 0 0-15,0-4 0 0,0 4 1 0,0-4 0 0,0 0 0 16,0 0 0-16,-2-1 1 0,0-1-1 0,0-7 0 16,0 0 1-16,2-2 0 0,0 4 0 0,0-6 0 15,0 2 1-15,0-2-2 0,0 1 1 0,0-1 0 16,0 0 0-16,0-3-1 0,0 1 0 0,0 0 1 16,0 1 0-16,0-1-1 0,-2 0 1 0,0 3-1 15,0-1 1-15,-2 0 1 0,0 0-1 0,4-9 0 16,-4 13 1-16,4-13-2 0,-4 9 0 0,4-9 0 15,-4 8 2-15,4-8-3 0,-4 9 1 0,4-9-1 0,-4 2 1 16,4-2-2-16,-4 4 2 0</inkml:trace>
</inkml:ink>
</file>

<file path=ppt/ink/ink2.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4-27T23:15:48.361"/>
    </inkml:context>
    <inkml:brush xml:id="br0">
      <inkml:brushProperty name="width" value="0.05292" units="cm"/>
      <inkml:brushProperty name="height" value="0.05292" units="cm"/>
      <inkml:brushProperty name="color" value="#FF0000"/>
    </inkml:brush>
  </inkml:definitions>
  <inkml:trace contextRef="#ctx0" brushRef="#br0">15052 3136 12 0,'-6'4'0'0,"6"-4"0"0,-4 5 0 0,4-5 0 0,-8 8 0 0,8-8 0 0,-10 9 0 0,10-9 0 0,-16 17 0 0,16-17 0 0,-22 13 0 0,22-13 0 0,-30 14 0 0,30-14 0 0,-34 13 0 0,14-3 1 0,-1 2 1 15,3-2 0-15,2 3 1 0,6-4-1 0,2 2 1 0,0 4 1 16,0-2-1-16,0 0 11 0,-2-1 0 0,0 1 1 15,0 0-1-15,0 6 12 0,0-3 1 0,0 3 0 16,3-6 0-16,3 0 5 0,0-2 2 0,2 0-1 16,0-6 0-16,2-5-4 0,-2 10 1 0,2-10-1 15,0 7 1-15,0-7-10 0,0 9 2 0,0-9-1 16,0 6 0-16,0-6-7 0,0 7-1 0,0-7 1 16,0 2-1-16,0-2-5 0,0 4 0 0,0-4 0 15,6 3 0-15,-6-3-5 0,13-3 1 0,-3 1 0 0,-6 0 0 16,4 0 0-16,0 2-1 0,0-4 0 15,0 4 1-15,0-5-1 0,0 1 2 0,4 1-2 0,4-1 1 16,4 2 0-16,2-5 0 0,2 5 0 0,-3-2 0 16,-3-3 0-16,0 1 0 0,0 1 1 0,2 1-1 0,0 0 4 15,2 1 0-15,0 3 0 0,-1 0-1 0,1 0 4 16,0 0 0-16,-2 3 0 0,-4 1 0 0,-8-4 2 16,-4 2-1-16,6 0 0 0,6-2 2 0,7 0-3 0,7 0 1 15,-6 0 1-15,-4 1-1 0,-8 3-4 0,-6 0 1 16,-6-4 0-16,12 5 0 0,-12-5-4 0,12 8 2 15,-4-3 0-15,2 1 0 0,2 5-2 0,1-2 2 16,-1 6 0-16,-6 1-1 0,-2 3-1 0,-2 1 0 16,-2-1 0-16,-4-1 1 0,0 2-3 0,-2-5 1 15,0 2 0-15,-1-1 0 0,1-1-3 0,0-2 2 16,0 0-1-16,0 0 0 0,4-4-2 0,-2 0 1 0,0 1-1 16,-2-1 1-16,0 2-1 0,-4-2 0 15,0 0 0-15,-2 1 0 0,0-3 0 0,-2 2 0 16,0-3 0-16,2 1 0 0,4 2-1 0,0-5 1 0,0 2 0 15,-1-1 0-15,-1-1-1 0,0 0 1 0,-2-1 0 16,-2-1 0-16,-6 2-1 0,-4-4 1 0,4 4-1 16,2-4 1-16,4-4 0 0,2 4 0 0,5 0 0 15,-5 0 0-15,0-4 0 0,0 2 0 0,-2-1 0 16,0-1 0-16,0 0 0 0,0-1 1 0,0-3 0 16,0 3 0-16,-4-4 5 0,3 1 1 0,1 3-2 15,2-5 2-15,-2 7 3 0,4-3 1 0,2 2 0 0,2 1 1 16,6 3 6-16,-12-4 1 0,12 4 0 0,-10-2 0 15,10 2 0-15,-12-7 1 0,12 7 0 0,-6-2 1 16,6 2-2-16,-14 0 1 0,14 0-1 0,-8 0 1 0,8 0-8 16,-6 0 2-16</inkml:trace>
  <inkml:trace contextRef="#ctx0" brushRef="#br0" timeOffset="4664.47">15727 3312 12 0,'0'0'0'0,"0"0"0"0,0 5 0 0,0-5 0 0,10 4 0 0,-10-4 0 0,10 4 0 15,-10-4 0-15,-4 3 0 0,4-3 0 0,-4 6 0 0,4-6 0 16,-8 5 0-16,8-5 0 0,-10 8 0 0,10-8 0 16,-12 9 0-16,12-9 0 0,-12 7 1 0,12-7 0 15,-5 6 0-15,5-6 0 0,-4 16 2 16,4-16 1-16,-14 15 2 0,14-15-1 0,-12 13 1 0,12-13 7 15,-14 17 2-15,14-17 0 0,-14 18-1 0,14-18 12 16,-12 17 1-16,12-17-1 0,-12 13 1 0,12-13 4 16,-8 22 2-16,8-22-1 0,-8 24 1 0,8-24-1 15,-6 29 1-15,6-29-1 0,-14 35 2 0,8-16-1 0,0-2-1 16,0 1 1-16,2-1 0 0,6-4-4 0,2-4 2 16,0 4-2-16,-2-4 1 0,2 4-10 0,-2-4 2 15,2 4-1-15,0 2 0 0,2 1-5 0,2-3 1 16,-2 0-1-16,-2-4 0 0,-2 1 4 0,2-1-1 0,-2-2 0 15,4-1 1-15,6-2 3 0,-4-1 1 0,4 3 0 16,-6-3 0-16,-6-3 5 0,14 4 1 0,-14-4-1 16,10 6 1-16,0-6-3 0,-3 3 0 0,1-3 0 15,-4 0 1-15,-4 0-4 0,4-3-1 0,-4 3 1 16,10-10-1-16,0 7-7 0,2-6 1 0,-2-1-2 16,0 1 2-16,-2-4-5 0,-2-3 0 0,0 3 0 15,-2 3 1-15,0-3-3 0,0 1 1 0,0-3-1 16,0 2 1-16,2-4-2 0,0 1 1 0,-2 1-1 15,0-4 1-15,0 6 0 0,-4-3 2 0,4-3-2 16,0 3 1-16,-2-1-1 0,2 2 0 0,2-1 0 16,-6 3 0-16,0 0-2 0,0 2 1 0,0-2 0 0,0 4 0 15,0 1-2-15,0 3 0 0,-4-6-1 0,4 2 1 16,0-1-2-16,0-3 0 0,0 4 0 0,0 4 0 0,0 5 0 16,0-11-1-16,0 11 1 0,0-6-1 0,0 6-1 15,0-9-1-15,0 9 0 0,-2-8 1 0,2 8-3 16,0-1 2-16,0 1-1 0,-2-4 0 0,2 4-1 15,-4-6 0-15,4 6 0 0,-4-3 1 0,4 3-1 16,-4-4 0-16,4 4 0 0,-4-4 0 0,4 4 0 0,-4 0 0 16,4 0 0-16,-6-2 0 0,6 2 0 0,-4 0 0 15,4 0 0-15,-2 0 0 0,2 0 0 0,-6 0 0 16,6 0 0-16,-6 0 0 0,6 0 0 0,-4 2 0 16,4-2 0-16,-8 8 0 0,8-8 0 0,-6 9 0 15,6-9 0-15,-6 9 0 0,2-2-1 0,0 3 1 16,2-1 0-16,2 4 0 0,0-4-1 0,0 0 1 15,0 4 0-15,0 0 0 0,0 0-1 0,0-4 1 16,2 4 0-16,2 0 0 0,0 0-2 0,0 2 2 0,-2 1 0 16,0-3 0-16,0 6-1 0,0-3 1 0,2 3 0 15,-2-3 0-15,2-3 0 0,0-2 0 0,0 1 0 16,2-3 0-16,-4 0 0 0,2-5 0 0,-4-4 0 16,6 13 0-16,-6-13 0 0,4 5 0 0,-4-5 0 15,8 9 0-15,-8-9 0 0,10 8 0 0,0-8 0 16,1 2 1-16,3-2-1 0,2-2 2 0,0-2-1 15,-4-3 0-15,0 1 0 0,2-3 1 0,-6 2-1 16,4-3 1-16,-6-3 0 0,0-1 0 0,2 1-1 0,-4-8 1 16,4 3-1-16,0-4 2 0,-1 0-2 0,1-1 1 15,2-2-1-15,4 3 0 0,-2-4 0 0,-4 4 2 0,-8-1-2 16,-6 1 0-16,4 0 0 0,4 0 0 0,4 0-1 16,-2-4 1-16,2 4 0 0,-6 3 0 0,-4 1-1 15,-2-2 2-15,2 1-2 0,4 1 1 16,4 1-1-16,0 0 1 0,0 4-1 0,-4 2 1 0,-4-2-1 15,2 6 1-15,2 7-1 0,-2-5 1 0,2 5-1 16,0-10 0-16,0 10 0 0,6-3 1 0,-6 3-1 16,0-4 0-16,0 4 0 0,0-4 1 0,0 4-1 15,0-2 2-15,0 2-2 0,0-3 1 0,0 3-1 16,0 0 1-16,0 0-1 0,0 0 1 0,0 0-1 0,-2 0 1 16,2 0-1-16,0 0 1 0,0 0-1 0,-2 0 1 15,2 0-1-15,-2 13 1 0,2 0-1 0,0 5 1 16,0 4-1-16,0 0 2 0,4-1-2 0,2 1 0 0,0-4 0 15,-2 1 1-15,-4 1-1 0,2-2 0 0,0-8 0 16,0 3 1-16,-2 0-1 0,0-1 0 0,0 7 0 16,-2-1 0-16,0 3 0 0,0 1 0 0,4-4 0 15,0-1 0-15,2 1 0 0,2 1 0 16,0-3 0-16,-4-3 0 0,0 0 0 0,0 0 0 0,0 2 0 16,2-2 0-16,0 0 0 0,0 0 0 0,0 0 0 15,0 0 0-15,0-1 0 0,0 1 0 0,0-2 0 16,2 2 0-16,0 0-1 0,2 0 1 0,-6-5 0 15,1 1 0-15,1 0 0 0,2-3 0 0,0 1 0 0,2 2 0 16,2-5 0-16,-2 1 0 0,0-1 0 16,0 0 0-16,0-2 0 0,0 1 1 0,-8-3-1 15,12 0 1-15,-4 0 0 0,0 0 1 0,4 0-1 0,-4-5 2 16,4 1 0-16,-4-5 2 0,6-2-2 0,-3 0 1 0,-1-6-1 16,-2 4 0-16,0-3-1 0,0 1 2 0,4-2-2 15,-4 4 0-15,-2 0 0 0,0-1 1 0,-2 1 0 16,0-4 0-16,-2 6 1 0,-2 0 0 0,-2 2 0 15,0-1-1-15,2 10 0 0,-4-9 1 0,4 9-1 16,-2-13 0-16,2 13 1 0,-4-9-1 0,4 9-1 0,0-13 2 16,0 13-1-16,0-7 0 0,0 7-1 0,0-6 0 15,0 6 0-15,0-5 0 0,0 5-1 0,0-4 1 16,0 4-1-16,0-4 0 0,0 4-1 0,0-3 1 16,0 3-1-16,0 0 1 0,0 0-1 0,0 0 0 15,0 0 0-15,0 0 1 0,0 0-1 0,0 0 0 16,0 0 0-16,0 7 0 0,4-1 0 0,-4 3 0 15,2 11 0-15,2-1 0 0,0-3 0 0,2-1 0 16,0 2 0-16,-2-1 0 0,0 3 0 0,0-5 0 0,-2-3 0 16,2 2 0-16,-4-3 0 0,4-1 0 15,0 4 0-15,0-4 0 0,4 0-1 0,-4 0 1 0,0-1 0 16,0-3 0-16,-4-5-1 0,8 13 1 0,-8-13 0 16,5 10 0-16,-5-10-1 0,10 12 1 0,-10-12 0 15,8 8 0-15,-8-8-1 0,8 5 1 0,-8-5-1 16,12 4 1-16,-12-4-2 0,12 2 2 0,-4-2-1 15,2-2 1-15,0-2-1 0,0-1 0 0,6-6 0 16,-2 0 0-16,-4-2 0 0,-2 0 0 0,0 0-1 0,2 0 1 16,-6-4 0-16,-1 3 0 0,3 1 0 0,0-6 0 15,0 3 0-15,0-1 1 0,-4 11-1 0,0-3 1 16,2 2 0-16,-4 1 0 0,2-3 0 0,0 2 0 0,0 1 0 16,0-3 0-16,-2 2 0 0,0 1 0 0,0 6 0 15,0-13 0-15,0 13 0 0,0-13 1 0,0 13-1 16,0-9 1-16,0 9 0 0,0-9 0 15,0 9 0-15,0-8 1 0,0 8 1 0,0-3-1 16,0 3-1-16,0-2 1 0,0 2 1 0,0-4-1 0,0 4-1 16,0-5 0-16,0 5 0 0,0-4 1 0,0 4 0 15,0-4-1-15,0 4 0 0,0 0 0 0,0 0 0 16,0 0 1-16,0 0 1 0,0 0-1 0,0 0-1 0,0 4 0 16,2 9 0-16,2 0 1 0,2 2-2 0,-4 1 2 15,2 6-1-15,-2 0 0 0,-2 1 0 0,-2-5 1 16,2-1 0-16,2-1 1 0,2 3-1 0,0-6 1 0,0-4-1 15,-2 0 2-15,0-2-2 0,0 3 1 16,2-1 0-16,0 0 0 0,2 0-2 0,0-1 1 0,-6-8 1 16,8 11-1-16,-8-11-1 0,8 7 0 0,-8-7 0 15,12 9 0-15,-12-9 1 0,12 4-1 0,-4 0 0 16,2-4 0-16,-1 0-1 0,1 0 1 0,12-8 0 16,-2 3 0-16,0-8-1 0,-2 0 0 0,-18 13 0 15,12-9 1-15,-8 0 1 0,0 1 0 0,4-10-1 16,2-3 1-16,2 7 0 0,1-8 2 0,-9 14-1 15,0 3 0-15,0-5 0 0,0 3 0 0,-4 7-1 16,6-9 2-16,-6 9-3 0,4-6 0 0,-4 6 0 16,8-9 0-16,-8 9-1 0,10-7 0 0,-10 7 0 15,4-4 1-15,-4 4-1 0,4 0 1 0,16 0-1 0,0 0 2 16,4 4-2-16,6-1 1 0,-30-3-1 0,8 4 1 0,-8-4-1 16,2 6 1-16,-2-6-1 0,0 3 1 0,0-3-1 15,1 2 1-15,-1-2-1 0,4 4 1 0,-4-4-1 16,0 3 0-16,0-3 0 0,0 0 0 0,0 0 0 15,0 0 0-15,0 0 0 0,4 0 0 0,-4 0 0 16,2 0 0-16,-2 0 0 0,4-12 0 0,-2 2 0 0,0 1 0 16,0-4 0-16,-4-3 0 0,-2 3 0 0,-4 0 0 15,8 13 0-15,-7-9 1 0,7 9 1 0,-8-10-1 16,8 10 0-16,-4-9 1 0,4 9-1 0,-4-4 0 16,4 4 0-16,-4-5 2 0,4 5 0 0,-4-4 0 15,4 4 1-15,-6-4-1 0,6 4-2 0,-8-3 0 16,8 3 0-16,-12-2 2 0,12 2-3 0,-14 0 0 15,14 0 0-15,-4 0 1 0,4 0-1 0,-4 0 0 16,4 0 0-16,-4 2 0 0,4-2-1 0,-2 7 1 16,-4 10 0-16,0-2 0 0,-4 3-1 0,-2 2-1 15,6-5 1-15,2 2 1 0,6 1-1 0,4-1 0 0,-2-4 0 16,2-4 0-16,-6 4 0 0,2-4 1 0,2 8 0 16,0-4 0-16,0 1-1 0,2 3 1 0,-4-8 0 15,0 0 0-15,0-1 0 0,-2 1 0 0,6 13 0 16,2-3 1-16,6-3 0 0,6-3 0 0,-4 0 0 15,-1-4 1-15,-1 1 2 0,0-1 0 0,-14-9 0 0,8 7 0 16,-8-7-1-16,8 6 2 0,-8-6-2 0,6 3 2 16,-6-3-4-16,8 6 1 0,-8-6-1 0,10 4 1 15,-10-4-2-15,12 0 2 0,-4 0-2 0,-2-4 1 16,2 4-1-16,0-6 1 0,12-3 0 0,-2-2 0 16,-3 2 1-16,1-6 1 0,-2 2-1 0,0 0 1 15,0-3 1-15,-2 1-1 0,-6 4 0 0,0 2 1 16,2-1 0-16,-4 1 1 0,0 2-1 0,0 1 2 0,0-3 3 15,0 2 0-15,-4 1 0 0,2-1 0 0,-2 7-1 16,4-11 0-16,0 3 0 0,0 3 1 16,2-5-2-16,-6 7 0 0,0 3 0 0,4-13-1 0,-4 13-1 15,4-9 0-15,-4 9 1 0,0-10 0 0,0 10-3 16,4-3 1-16,-4 3 0 0,0-4 0 0,0 4-1 0,2-6-1 16,-2 6 0-16,6-3 1 0,-6 3-3 0,2-4 2 15,-2 4-1-15,0-2 0 0,0 2-1 0,0-4 0 16,0 4 0-16,0-3 0 0,0 3 0 0,0 0 0 15,0 0 0-15,0 0 0 0,0 0-1 0,0 0 1 16,0 0-1-16,0 0 1 0,0 0 0 0,0 0 0 16,0 0 0-16,0 0 0 0,0 0 0 0,0 0 0 0,0 0 0 15,0 0 1-15,0 0 0 0,0 3 0 0,0-3 0 16,3 4 0-16,-3-4 0 0,4 9 1 0,-4-9 0 16,4 6 0-16,-4-6 0 0,6 7 1 0,-6-7 1 15,2 10-1-15,-2-10-1 0,4 5 2 0,-4-5-2 16,4 4 1-16,-4-4 1 0,4 3 0 0,-4-3 0 15,6 6 0-15,-6-6-1 0,2 4 2 0,-2-4-2 16,4 0 2-16,-4 0-2 0,8 0 1 0,-8 0-1 16,8 0 0-16,-8 0 0 0,12-4-1 0,-12 4 0 15,8-4 1-15,-8 4-1 0,6-2-1 0,-6 2 0 16,4 0 1-16,-4 0-2 0,4 0 1 0,-4 0-1 0,4 0 1 16,-4 0-1-16,4 0 0 0,-4 0 0 0,4 0 0 15,-4 0 0-15,4 0 0 0,-4 0 0 0,0 0 1 0,0 0-1 16,0 0 2-16,4 10-2 0,0-1 1 0,0 4-1 15,2 0 1-15,4 9-1 0,-4-4 1 0,2 3-1 16,0 1 0-16,-1-4 0 0,3 4 0 0,-4-3 0 16,2 1 0-16,-6-11 0 0,2 4 0 0,0-3-2 15,-2 3 1-15,0-8-2 0,0 2 2 0,2 3-1 16,2-5 0-16,-6-5-1 0,6 9 1 0,-6-9-1 0,8 8 1 16,-8-8-2-16,8 9 2 0,-8-9-3 0,8 6 2 15,-8-6-1-15,10 3 0 0,-10-3 0 0,12 4-1 16,-4-8 1-16,0 4 0 0,0-5 1 0,0 1 1 15,10-13-2-15,-1 3 2 0,-7-3 0 0,2-1 1 16,-4 1 0-16,-2 2 0 0,-2-1-1 0,-4-3 2 16,2 3 0-16,0-3 0 0,0-1 0 0,2 1 0 15,-2 10 0-15,0 0 0 0,0 0 0 0,2-2 0 0,-4-4 0 16,2-2 2-16,0 2-2 0,-2 2 0 0,0 4 0 16,2 2 0-16,0 1-2 0,0-1 2 0,-2 7 0 15,4-13 0-15,-4 13-1 0,0-9 1 0,0 9-1 16,0-9 1-16,0 9-1 0,2-8 0 0,-2 8 0 15,4-2 0-15,-4 2-2 0,4-3 2 0,-4 3 0 16,0-6 0-16,0 6-1 0,0-4 0 0,0 4-1 16,0-3 2-16,0 3-1 0,0-4 1 0,0 4-1 15,0 0 1-15,0 0-2 0,0 0 1 0,0 0 0 0,0 0 0 16,0 0-2-16,2 7 2 0,4 16 0 0,2-1-1 16,-2 0 1-16,4 4 0 0,-4-4 0 0,-4 0-1 15,-4 4 0-15,0-2 1 0,2 0 0 0,0 0-1 0,10-2 1 16,3 0 0-16,-7-5 0 0,-2-1-1 15,-4 3 0-15,-4-3 0 0,2-3-1 0,4 2 2 16,8-2-1-16,0 0 0 0,-10-13 0 0,10 9 1 16,-10-9-2-16,2 4 2 0,-2-4 0 0,0 4 0 0,0-4-1 15,0 5 1-15,0-5 0 0,4 4 1 0,-4-4-1 16,4 2 0-16,-4-2 0 0,10 3 1 0,-10-3 0 16,14-5 0-16,2-8 0 0,-4 0 1 0,-4-4-1 15,-2 3 1-15,-2-9 0 0,-2 3 0 0,0 2 0 0,-2-4 0 16,0-4 0-16,0 4 0 0,-2-4 0 0,0 0 1 15,-2-2 0-15,0 2 0 0,0 0 1 0,0 2 2 16,2 2-1-16,0 2 0 0,-6 2 1 0,2 1-1 16,2 11 0-16,2-3 1 0,-4 0 1 0,2 2 1 15,4 7 0-15,-8-10-1 0,8 10 2 0,-8-13 1 16,8 13 0-16,-8-9 0 0,8 9-2 0,-10-7 2 16,10 7-1-16,-8-2 1 0,8 2-5 0,-8-4 2 0,8 4-1 15,-8-3 1-15,8 3-3 0,-8 0 0 16,-3 7 0-16,-1 2 2 0,2 6-3 0,0 5 0 0,4-11 0 15,4 4 1-15,2-3-1 0,0 3 1 0,2-8-1 16,0 2 0-16,-2 3-1 0,0-5 1 0,0-5-1 16,0 11 1-16,0-11-1 0,4 10 1 0,-4-10-1 15,2 9 1-15,-2-9 0 0,6 5 0 0,-6-5 1 16,12 11-1-16,-12-11-1 0,10 6 1 0,7-2 0 0,1 1 0 16,2-5-1-16,0 0 1 0,-10 0 0 0,0 0 0 15,0 0 1-15,0 0-1 0,4 0 0 0,-4 0 0 16,2 4-1-16,0-4 0 0,5 5 0 0,-1 3 1 0,0-3-1 15,-2 5 0-15,0 1 0 0,0 3 0 0,-2 3-1 16,0-2 1-16,-2 5-1 0,-2-1 1 0,-2 3-1 16,-2-4 0-16,-2 2-1 0,0-1 2 0,-2-2-1 15,-2-3 0-15,2-6 0 0,0 1 0 0,0-4 0 16,0 3 0-16,0-8 0 0,0 13-1 0,0-13 0 0,0 9 1 16,0-9 0-16,0 6 0 0,0-6-1 0,0 3 1 15,0-3-1-15,0 4 1 0,0-4-1 0,0 2 1 16,0-2 0-16,0 0 0 0,0 0 0 0,0 0-1 15,0 0 1-15,2 0 1 0,-2 0-1 0,4-2 1 16,4-11 0-16,0-5 0 0,-1-3 0 0,1-1 0 16,0 0 0-16,-2-4 0 0,0 2 0 0,-2 0 0 15,0 6 0-15,0-5 0 0,-2 5 0 0,0-2 1 16,0 10-1-16,0 1 1 0,0 0-1 0,0 0 2 0,-2 9-2 16,4-9 1-16,-4 9-1 0,2-12 0 0,-2 12 0 15,0-5 1-15,0 5-1 0,2-6 0 0,-2 6 0 16,0-3 1-16,0 3-1 0,0-4 0 0,0 4 0 15,0-4 0-15,0 4 0 0,2 0 0 0,-2 0 0 16,8 4 1-16,-8-4-1 0,10 13 0 0,2 5 0 16,-2 3 1-16,0-3-1 0,0-1 0 0,-2-4 0 15,2 1 1-15,0-1 0 0,-1-3 1 0,-3-3-1 0,2 2 0 16,0-3 1-16,0 1 0 0,10 6 0 16,0-2 2-16,2 0-1 0,0-5 1 0,0-3-1 0,0 1 0 15,-1 2 1-15,1-6-1 0,-4 0 0 16,0 0 1-16,0-4-1 0,-2 0 1 0,-4 2-1 0,0-1 0 15,0-1 1-15,0 2-1 0,6-9 0 0,-3 2 2 16,-1 0-1-16,-2-6 1 0,0 2-1 0,-2-4 1 16,-2-1-3-16,0 1 1 0,-2-9 1 0,-2 2-1 15,-2 0-2-15,-2 0 0 0,-2 2 1 0,0-4-1 0,0 4-1 16,0 0 0-16,-2 0 0 0,-2 0 0 0,0 0-1 16,-2 0-1-16</inkml:trace>
  <inkml:trace contextRef="#ctx0" brushRef="#br0" timeOffset="4985.63">18259 2810 1494 0,'0'0'0'0,"0"0"0"0,2 9 0 0,-2-9 20 0,8 5 2 0,-8-5-2 0,4 11 1 0,-4-11 15 0,2 13 1 0,-2-13-1 0,-4 24 1 0,2-3-18 0,0-3 1 0,2 8 0 0,0-4 0 0,0 4-15 0,0-4 2 0,0 0-1 16,0 2 0-16,-2 2-3 0,0 0-1 0,2 0 0 16,0-8 0-16,2-1-2 0,0-4 2 0,-2-4-2 0,-2 0 1 15,2 0-1-15,-2-5 0 0,2-4 0 0,-4 13 0 16,4-13 0-16,0 6 0 0,0-6 0 0,-2 7 0 15,2-7-1-15,0 5 1 0,0-5-2 0,-2 4 2 16,2-4-2-16,-4 4 1 0</inkml:trace>
  <inkml:trace contextRef="#ctx0" brushRef="#br0" timeOffset="5198.83">17592 2942 1218 0,'4'0'0'16,"-4"0"0"-16,11 8 0 0,-11-8 6 0,8 9-1 16,-8-9 1-16,2 6 0 0,-2-6-1 0,-2 7 1 15,2-7-1-15,-4 5 2 0,4-5-5 0,0 8 1 0</inkml:trace>
  <inkml:trace contextRef="#ctx0" brushRef="#br0" timeOffset="5734.78">19160 3672 552 0,'2'0'0'0,"-2"0"0"0,4 0 0 0,-4 0 4 0,2 0 2 0,-2 0-1 0,0 0 1 0,0 0 10 0,0 0-1 0,0 0 1 16,8 0 1-16,-8 0-4 0,17 5 1 0,-17-5-1 16,30 6 2-16,-10-6 12 0,4 0 0 0,-4 0 0 15,-4 0 1-15,-6 0 17 0,-4 0 0 0,-6 0-1 16,8 0 1-16,-8 0-16 0,8 0 2 0,-8 0-1 16,17-2 0-16,1-2 0 0,4 0 0 0,0-1 0 15,-4-3 0-15,0 3-7 0,-2-4-1 0,-4 1 1 16,0 6 0-16,-2-1-9 0,-1 3 0 0,-1-4 0 0,-4 2 0 15,-4 2-2-15,2 0 0 0,-2 0-1 0,0 0 2 16,0 0-7-16,0 0 2 0</inkml:trace>
  <inkml:trace contextRef="#ctx0" brushRef="#br0" timeOffset="5990.16">19295 3875 740 0,'-2'3'0'16,"2"-3"0"-16,-8 10 0 0,8-10 6 0,-12 5-1 15,12-5 1-15,-4 7 0 0,4-7 5 0,0 10 0 16,0-10 0-16,0 2 2 0,0-2-4 0,4 3 1 16,-4-3-1-16,4 4 1 0,-4-4-1 0,4 4 0 15,-4-4 0-15,12 5 0 0,0-5 4 0,4 4 2 0,-2-4-1 16,-1 0 1-16,-1 0 5 0,0-4 1 0,2 4 1 15,4-5-1-15,4 1 2 0,0-5-1 0,-2-1 0 16,-2-1 2-16,-2 0-5 0,-3 0 1 0</inkml:trace>
  <inkml:trace contextRef="#ctx0" brushRef="#br0" timeOffset="7847.4">20219 3009 1218 0,'-4'-2'0'0,"4"2"0"0,-8 2 0 0,8-2 0 0,-8 7 1 0,8-7 0 0,-6 4 1 0,6-4 2 0,-14 5 1 0,14-5-1 0,-20 17 2 0,20-17-6 0,-23 31 0 0,7-8 0 0,-4-5 0 0,-4 4 0 16,-4 4 0-16,6 0 0 0,4 0 0 0,4 5-3 16,6 1 1-16,-3-3 0 0,-5 2 1 0,-8 1-4 15,-4-4 2-15,6 1 0 0,4-1-1 0,8-2 1 0,4-1 1 16,2-2-1-16,2-1 1 0,2-6 1 0,0 3 0 16,-2-10 0-16,0-2 1 0,2-7 0 0,0 6 0 15,0-6 0-15,0-4 0 0,0 4 1 0,0 0 0 16,0 0 0-16,10-2 0 0,0-1 4 0,4-1-1 0,4-2 1 15,4-3 0-15,4-4 3 0,2 0 0 16,-5 0 0-16,-3 1 1 0,-6 6 0 0,-4 2 0 0,0 1 0 16,2-1 1-16,-2 2-2 0,2-2 0 0,4 1-1 15,6 1 2-15,3-2 2 0,5 1 0 0,-2 3-1 16,-2 0 1-16,-6 3-1 0,-2 1 0 0,0 5 0 16,-1-3 2-16,1 1-2 0,-2-1 0 0,-2 3 0 15,-2 4 0-15,-2 0-2 0,-2 0 1 0,-2-1 0 16,-2 1 0-16,-2 0-4 0,0-2 1 0,-2 6 0 15,0 1-1-15,-2 5-1 0,-2 2 0 0,2 1 1 16,0-7-1-16,0 1-2 0,0-1 1 0,-2-1-1 0,-2 2 1 16,-2-1-2-16,-2-3 2 0,-2 3-1 15,2-6 0-15,0 0-1 0,0 0 1 0,-1 0-1 0,-1-2 2 16,0-4-3-16,0-3 0 0,0 1 0 0,0-1 1 0,0-4-1 16,-2 2 0-16,0 0 0 0,0-1 0 15,2-1 0-15,2-1 1 0,-2-3-1 0,1 4 1 0,-3-7 0 16,-2 1 1-16,0-3 0 0,-2-4 0 0,-2 0 0 15,0 0 1-15,2-4 1 0,4 6-1 0,6-2 3 16,4 4 1-16,0 2-2 0,-2 1 2 0,6 6 2 16,-13-7 1-16,13 7 0 0,-6-6 0 0,6 6 1 15,2-9 1-15,-2 9-1 0,2 0 1 0,-2 0-2 0,-4-4 0 16,4 4 0-16,-4-3 1 0,4 3-5 0,0 0 2 16,0 0 0-16,2 3 0 0,-2-3-1 0,14 0-1 15,-7 0 1-15,-1 0 0 0,2 0-3 0,2 0 2 16,0 4-2-16,-2 2 2 0,-8-6-2 0,8 5 1 15,-8-5-1-15,8 8 1 0,4-5-3 0,2-1 2 16</inkml:trace>
  <inkml:trace contextRef="#ctx0" brushRef="#br0" timeOffset="10099.31">20473 3603 1293 0,'0'4'0'0,"0"-4"0"0,0 4 0 0,0-4 15 0,0 3 1 0,0-3-2 0,0 10 2 0,0-10 9 0,6 12-1 0,-6-12 1 0,2 23 0 16,-2-23-15-16,-8 35 0 0,4-17 0 0,0 4 0 0,2-3-9 15,2 3 0-15,-2 2 1 0,-2-2 0 0,1 0-2 16,-1 0 0-16,2-3 0 0,2-1 0 16,0-1-2-16,-2 0-1 0,4-3 1 0,0-1 1 0,0-4-4 15,2 1 2-15,-1-3-1 0,1-1 0 0,-4-6 2 0,10 9 0 16,-2-5-1-16,-2-4 1 0,-6 0 1 0,8 3 1 16,-8-3 0-16,8 0 0 0,-8 0 0 0,14-7 0 15,-4 1 0-15,0-3 0 0,0-4 0 0,0-3 0 16,0-3 0-16,-2 1 1 0,0 1 1 0,0-5 1 15,-2 3-1-15,-2-1 0 0,0 2 2 0,-2-1 0 16,0 3-1-16,-2-3 2 0,-2 6-1 0,0-3 2 0,2 1 0 16,0 2-1-16,-2-4 1 0,0 2 1 0,2 3-1 15,0-1 1-15,0 3-1 0,0-1 0 0,0 2 1 16,0 0 0-16,0 0-2 0,0-1 2 0,0 3-1 16,0 1 1-16,0 6-2 0,-2-3 2 0,2 3 0 15,0-6-1-15,0 6-1 0,-4-3 0 0,4 3 1 16,0-4 0-16,0 4 0 0,0-2 1 0,0 2 0 15,-2 6 0-15,2-6-2 0,0 5 2 0,0-5 0 16,0 17-1-16,0-4 1 0,0 3 0 0,4 3 0 16,0-1 0-16,4-1-1 0,1 1 1 0,1-5 0 15,-2 0-1-15,-2-7 0 0,0-3 1 0,-6-3-2 16,12 4 2-16,-12-4-4 0,12 4 2 0,-12-4-2 0,12 2 2 16,-4-4-4-16,0 0 1 0,2 0 0 0,2-5 1 0,2-3-2 15,2 1 0-15,-2-7 0 0,-3 1 0 16,1-7 2-16,-2-1 2 0,0-2-2 0,-2-1 2 0,-2-2-1 15,-2 2 2-15,0-3-1 0,0 1 1 0,0 2-3 16,0 4 2-16,-2 0-2 0,-2 0 2 0,-4 0-2 16,0 5 0-16,0 4 1 0,0-2-1 0,2 2-1 15,2 0 1-15,0 1-1 0,-2 6 0 0,2 6-1 16,-4-13 2-16,4 13-2 0,-8-9 1 0,8 9-1 0,-4-13 0 16,4 13 0-16,-6-4 2 0,6 4-2 0,0 4 0 15,0-4 0-15,-6 5 0 0,6-5-1 16,-8 13 1-16,4 0-1 0,0 2 1 0,2 11-1 0,0 3 1 15,0 3 1-15,1-4-1 0,-1-3 0 0,0 1 0 16,0 4 0-16,0-3 0 0,2-1 1 0,2 2 2 16,2 1-2-16,-1 3 1 0,-1-3 0 0,0 3-1 15,0-1 0-15,0-5 1 0,0-4-1 0,-2 0-1 0,2-3 0 16,2 1 1-16,2-1-1 0,4-3 0 0,0 3 0 16,-2-6 1-16,0-1-1 0,0-2 0 0,-2-5 0 15,0 3 1-15,-6-8-1 0,8 5 2 0,-8-5-2 16,8 4 1-16,-8-4-1 0,8 4 1 0,-8-4 1 15,10-4-1-15,0 0-1 0,2-1 0 0,0 1 0 16,-2-5 1-16,-3-1-1 0,-1-1 1 0,2 0-1 16,0-5 0-16,0 3 0 0,0-4 0 0,0 2 0 15,-2-1 0-15,-2-3 0 0,-2 1 1 0,2-2-1 0,0 5 1 16,0 4 1-16,-2 1 1 0,0 1-1 16,0 0 0-16,2 0 2 0,0 0-1 0,-2 1 1 0,0 3 0 15,-2 5 0-15,4-4 1 0,-4 4-1 0,4-6 1 16,-4 6-2-16,0 0 2 0,0 0 0 0,0 0-1 0,0 0 0 15,0 0 0-15,0 0 0 0,0 10 0 16,0-5-1-16,2 4 0 0,2 4 1 0,0 4-1 0,0 5 0 16,0 4-1-16,0-4 0 0,0-3 1 0,0-3-2 15,0-1 1-15,0-2-1 0,0-6 2 0,0 2-3 16,-2 1 0-16,-2-10 0 0,8 9 0 0,-8-9-1 0,3 7 0 16,-3-7 0-16,8 6 0 0,-8-6 0 0,8 4 0 15,-8-4 0-15,14 1 0 0,-6-1 0 0,0 0 0 16,0-1 0-16,2-7 0 0,2-1 0 0,4-4 0 15,-4-2 0-15,-4-1 0 0,-4-3-1 0,0-1 1 16,-2 1 0-16,0-3 0 0,0 4-1 0,0 1 1 16,0 4 0-16,-2-3 0 0,-4 5-1 0,0-2 1 0,2 3 0 15,2 3 0-15,0-2-1 0,0 0 1 0,0 9 0 16,0-4 0-16,0 4 0 0,0 0 0 0,0 0 0 16,0 0 0-16,0 0 0 0,0 0 0 0,0 0 0 15,0 0 1-15,0 0 0 0,0 0 1 0,0 0-1 16,0 0 2-16,0 0 0 0,0 9 0 0,4 11 1 15,0 3-1-15,2-1 1 0,0 5 0 0,-4-14 1 16,0 0-1-16,-2 4 0 0,-2-6 2 0,2-11 0 16,0 11-1-16,0-11 0 0,6 11-1 0,-6-11 1 15,8 7-1-15,-8-7-1 0,7 6-1 0,-7-6 0 16,8 4 1-16,-8-4-1 0,8 3-1 0,0-3 0 16,2 0 1-16,2-3-2 0,0-7 0 0,10-6 0 0,-2-3 1 15,-4 1-1-15,0-4 0 0,-4 0 0 0,-2-1 0 16,-1-1 0-16,-3 2 0 0,2-9 0 0,0 0 0 0,12-32-1 15,-14 43 1-15,-2-8 0 0,0 2-1 16,-2 4 1-16,0-4-1 0,-2 4 1 0,0-4-1 16,-2 4 0-16,2 7-1 0,0-5 1 0,0 5-1 15,0-2 0-15,0 8 0 0,0 2 0 0,0 7 0 16,2-11 0-16,-2 11 0 0,0-8 1 0,0 8-2 0,0-5 1 16,0 5 0-16,0-8 1 0,0 8-2 0,0-3 2 15,0 3-1-15,0-2 1 0,0 2-1 16,0-4 1-16,0 4-1 0,0 0 1 0,0 0 0 0,0 0 0 15,0 0 0-15,-4 0 0 0,4 0 0 16,-4 4 1-16,-2 18-1 0,2 0 1 0,0 4 0 0,2 2 0 16,0-2 0-16,0-4 0 0,2 4 0 0,0-2 0 15,0 9 0-15,0-2 0 0,-2-3 0 0,0 5 0 16,2-2 0-16,0-3 0 0,2 5 0 0,2-5 0 0,-2-2 0 16,-2 2 0-16,0 1 0 0,0-1 0 0,2-8 0 15,2-1 1-15,2-3-1 0,2 3 0 0,-4-10 0 16,0-2 1-16,0 2-1 0,0 1 0 0,0-1 0 15,0-2 1-15,0-1-1 0,0-1 1 0,-4-5-1 16,4 8 1-16,-4-8 1 0,4 9 2 0,-4-9-2 16,4 4 1-16,-4-4 3 0,6 2 0 0,-6-2-1 15,8 3 2-15,-8-3 1 0,8 0 1 0,0-3 0 16,0 1 0-16,0-8 0 0,-3 3 1 0,9-15-1 0,0 0 1 16,0 3-3-16,0-3 1 0,-10 15-1 0,0-2 1 15,-2-1-1-15,-2 1 0 0,0 0-1 0,0 1 1 16,2-1-2-16,0 0 0 0,0 0 0 0,0 1 0 0,0 3-1 15,0-4 0-15,-2 9 0 0,4-11 0 0,-4 11-2 16,4-10 2-16,-4 10-1 0,0-5 0 16,0 5 0-16,0-9-1 0,0 9 0 0,0-4 2 15,0 4-2-15,0-4 0 0,0 4 0 0,2 0 1 0,-2 0-3 16,4 4 1-16,2 9-1 0,0 2 1 0,0 1-1 16,0 3 0-16,0 1 0 0,-2 2 1 0,-2-3-1 0,0-1 0 15,-2-7 0-15,2-2 0 0,0 1 0 0,0 2 0 16,0-2 0-16,2-1 0 0,0-2 0 0,0 3 0 15,-4-10 0-15,7 9 0 0,-7-9 0 0,6 13 1 16,-6-13 0-16,8 5 0 0,-8-5-1 0,8 8 0 16,-8-8 0-16,8 5 1 0,-8-5-1 0,8 4 0 15,0-4 0-15,0 0 2 0,2 0-1 0,0-4 0 0,0-1 0 16,-2-3 0-16,0 3 0 0,-2-5 0 16,2-2 0-16,-2-1 0 0,-2 0 1 0,-2-4-1 0,0-1 0 15,-2-1 1-15,0-1 0 0,-2-2 1 16,0 0-1-16,-4-1 1 0,0 1 1 0,-2 4-1 0,2 1 0 15,0 2 2-15,2-1-2 0,0 3 1 0,4 13-1 16,-4-13 0-16,4 13-1 0,-4-9 1 0,4 9-1 16,-10-13 0-16,10 13 0 0,-14-9 2 0,6 3-1 15,0 2 1-15,0 1-3 0,-2 3 0 0,10 0 0 16,-12-6 1-16,12 6-2 0,-7-4 1 0,7 4-1 0,-12 0 1 16,12 0-1-16,-12 4 0 0,12-4 0 0,-8 9 0 15,8-9 0-15,-2 10 0 0,2-1 0 0,0-2 0 16,2-1-1-16,0 3 1 0,4 8-1 0,2 1 1 0,2-5-3 15,-1 0-1-15,3 0 1 0,2 0 0 0,0 0-5 16,0-4 1-16,-14-9-1 0,12 5 2 0,-12-5-3 16,12 4 0-16,-12-4 0 0,12 4 1 0,-12-4 3 15,12 0 2-15,-4 0-2 0,0 0 2 0,0 0 2 16,0 0 0-16,-8 0 0 0,12 0 0 0,-12 0 1 16,10-4 0-16,-10 4 0 0,11-7 0 0,-11 7-3 15,12-11 2-15,-4-2 0 0,-2-4 0 0,-4-1-4 0,-4-3 1 16,0 3-1-16,-2-1 1 0,0 3-6 15,0-1 1-15,2 8-1 0,0 0 1 0,0-1-8 0,-2 1 1 16</inkml:trace>
  <inkml:trace contextRef="#ctx0" brushRef="#br0" timeOffset="10548.15">21378 3273 1030 0,'0'0'0'0,"0"0"0"0,-2 0 0 0,2 0 0 0,-4 0 0 0,4 0 0 0,-4 0 0 0,4 0-1 16,-2 4-1-16,2-4 1 0,0 3 1 0,0-3-14 15,0 2-1-15,0-2 1 0,0 4-1 0,0-4-37 16,0 3 2-16,0-3-2 0,0 0 2 0,0 0-3 16,0 0 1-16,0 0 0 0,6 0 0 0,-6 0 9 15,8 0 2-15,-8 0-2 0,8 13 2 0,-8-13 35 0,14 6 0 16,-14-6 1-16,21 9-1 0,-21-9 8 0,24 13 1 15,-24-13-1-15,34 7 0 0,-12-7 24 0,2 2 0 16,-2 0 0-16,-6-2 1 0,-5 0 24 0,-3-2 2 16,0 0-1-16,2 2 0 0,6-3 1 0,2 3 1 15,0 0 0-15,-2-6 0 0,-2 3-26 0,-2-1 1 16,0-2-1-16,0-1 1 0,-3 1-13 0,3 3 0 0,2-7-1 16,2 1 1-16,2 0-13 0,0-4 1 15</inkml:trace>
  <inkml:trace contextRef="#ctx0" brushRef="#br0" timeOffset="11080.79">22544 3385 1231 0,'0'0'0'0,"0"0"0"0,0 6 0 0,0-6-4 0,0 4 2 0,0-4-1 0,2 9 0 0,-2-9-3 0,8 13 0 0,-8-13-1 15,4 22 2-15,-4-22 2 0,4 31 1 0,-2-12 0 16,2 1 1-16,2-1 0 0,2 3 1 0,-4 4 0 16,-4-4 0-16,-4 4 0 0,-4-4 0 0,2 0 0 15,2-4 1-15,6-1-1 0,4-2 1 0,-2-2-1 16,-2-2 1-16,0-2-1 0,0 0 1 0,0 0 0 16,-2-5 0-16,0-4 1 0,0 13-1 0,0-13 0 15,0 9 0-15,0-9 0 0,2 9 1 0,-2-9-1 16,6 6 2-16,-6-6-2 0,0 4 1 0</inkml:trace>
  <inkml:trace contextRef="#ctx0" brushRef="#br0" timeOffset="11348.94">22371 3672 1180 0,'2'0'0'16,"-2"0"0"-16,6 5 0 0,-6-5 8 0,0 0 0 15,0 0 0-15,8 0-1 0,-8 0 6 0,24 0-1 16,-24 0 0-16,38-5 1 0,-14 5-5 0,2-4 1 15,-5 0 0-15,-3-1 0 0,-4 1-8 0,-6 0 1 0</inkml:trace>
  <inkml:trace contextRef="#ctx0" brushRef="#br0" timeOffset="11398.22">22678 3607 703 0,'2'0'0'15,"-2"0"0"-15,7-6 0 0,-7 6 7 0,10-3 1 0</inkml:trace>
  <inkml:trace contextRef="#ctx0" brushRef="#br0" timeOffset="14714.08">23347 2985 476 0,'-6'9'0'0,"6"-9"0"15,-12 19 0-15,12-19-1 0,-12 12 1 0,12-12 0 16,-17 26 0-16,5-7-6 0,-4-1-1 0,-2 4 0 16,-2 2 1-16,-2 4-4 0,-2-2 1 0,2 2 0 15,3 1 0-15,3-1 8 0,2 1 0 0,0 3 0 16,-4-6 1-16,0-1 1 0,-2 3 0 0,4-2 0 16,4 0 2-16,4-8 26 0,2 1 1 0,2-3 0 15,2 1 1-15,2-6 11 0,0 0 2 0,0-2 0 16,0 1 0-16,0-10-4 0,0 3 1 0,0-3-1 15,0 6 0-15,0-6 1 0,0 0 0 0,0 0 1 16,0 0-1-16,0 0-1 0,6 0 0 0,-6 0-1 16,12 0 2-16,-12 0-7 0,12-6 2 0,-2 3-1 15,4-5 1-15,2 3-2 0,2-5-1 0,0 1 1 0,0 0 0 16,0-2-14-16,-1 2 1 0,1-1 1 0,-2 1-1 0,-2 6-4 16,-2-3 1-16,2 6 0 0,4-4 0 0,2 4-2 15,0-3 1-15,-4 3 0 0,-3 3 1 0,-1 1-5 16,-2-2 2-16,0 5 0 0,0-1-1 0,2 1-7 15,0-1 1-15,2 3 0 0,2 2 0 0,0 4-5 0,2 1 1 16,-4 3 0-16,-4-6 0 0,-5-4-2 0,-3-2 2 16,-2 4-2-16,-2 0 1 0,0 2-1 0,0-3-1 15,-1 4 0-15,-1 3 0 0,0 1-1 0,-2 3 1 16,0-6 0-16,0 1 0 0,0-3-1 0,0 0 0 16,-2-4 0-16,2 4 1 0,-4-4-1 0,-2 4 0 15,0-3 0-15,-2 2 2 0,0-2-2 0,-2-1 0 0,4 0 0 16,2-1 1-16,3-3-1 0,1-1 0 15,6-4 0-15,-14 3 1 0,6-3-1 0,0 2 0 0,-2-2 0 16,-2-2 1-16,-2 2-1 0,-4-3 1 16,0-1-1-16,0-1 1 0,0-5 1 0,3-3 1 0,3 0-1 15,4 4 1-15,2 2 3 0,2-6 0 0,2 4-1 16,-2 3 1-16,4 6 5 0,-8-13 1 0,8 13 0 16,-4-9 0-16,4 9-5 0,0-4 0 0,0 4 1 15,0-3 0-15,0 3-4 0,-2-4 0 0,2 4 1 16,0-2-1-16,0 2-2 0,0-4 0 0,0 4 1 15,0-3 0-15,0 3 0 0,0-2 1 0,0 2-1 0,12-4 1 16,2 4-1-16,4-4 0 0,1 4 1 0,1 0 0 16,-2 0 0-16,0 4-1 0,0-4 0 0,-2 0 1 15,0 0-1-15,0 0 0 0,-2 0 1 0,-2-4-1 0,-3 4-3 16,1-3 0-16,2 1 0 0,2 2 1 0,4-4-2 16,2-1 1-16,0 1-1 0,-2-5 1 0,2-4-3 15,-1 0 0-15,1 0 0 0,0 0 1 0,-2-4-4 16,-2 6 2-16,0-5-1 0,0 3 1 0,-2 0-2 15,0-2 0-15,0 2 1 0,-3 2 0 0,-1 6-1 16,0-1-1-16,-10 6 0 0,10-7 2 0,-10 7-3 16,4-4 1-16,-4 4 0 0,2-2 0 0,-2 2 0 15,0 0-1-15,0 0 0 0,0 0 1 0,0 0-1 0,0 0 2 16,0 0-1-16,0 9 0 0,2 1 3 0,2 3 0 16,0 5 0-16,-2 2 0 0,0 4 2 0,-2 2 0 15,-2-4 0-15,-2 0 1 0,0-1-1 0,0-3 1 16,2-1 0-16,2-2 1 0,2-2-1 0,0-8 1 0,-2-5 0 15,4 11 0-15,-4-11 0 0,4 9 0 0,-4-9 0 16,4 4 0-16,-4-4 0 0,8 9 0 0,-8-9 0 16,8 2 1-16,-8-2 0 0,8 4 0 0,-8-4 1 15,14 0 0-15,-6 0-1 0,-4-4 0 0,-4 4 0 16,8-2 1-16,-8 2 2 0,10-9 0 0,-2-2 0 16,0 0 0-16,-2-2 4 0,0-4 0 0,-2-1 0 15,-2 1 1-15,-2 1 0 0,-2 1 0 0,0-2 0 16,0 4 1-16,2 0-1 0,0 2 1 0,-2-5 0 0,-2-1 0 15,-2-1 0-15,-4-1 1 0,2-1 1 16,2 5-1-16,2 6-1 0,0-2 0 0,2 5 0 16,0-1 1-16,2 7-4 0,-4-11 0 0,4 11-1 15,-8-4 1-15,8 4-1 0,-8 0 1 0,8 0-2 0,-8-3 2 16,8 3 0-16,-6 0 0 0,6 0 0 0,-6 0 1 0,6 0 0 16,-8 7 1-16,6 2 0 0,0 6 0 15,0 5 0-15,2 2 0 0,0 0 0 0,-2-3 0 0,0-2-1 16,2 1-1-16,2-11 1 0,2-1 1 0,2-1-1 15,2 3 1-15,4 1-1 0,-2-2 1 0,2-1-6 16,2 0 2-16,-2-3-2 0,0 1 2 0,2 0-3 16,-3 1 1-16,13-5 0 0,-4 0 0 0,2 0-4 0,2-5 1 15,-6-3 0-15,0-1 0 0,-2 0-2 0,-2-4 0 16,3-6 1-16,1-1 0 0,-2 2-1 0,2-5 0 16,-6 7-1-16,-2-3 2 0,-2 1-2 0,-2-2 1 15,2-2-2-15,0-1 2 0,0-2 1 0,2 1 0 16,-2 0 0-16,-4 0 1 0,0 1-1 0,-2 1 1 15,0 0-2-15,-2-2 2 0,0 6-1 0,-2-5 1 16,0 1-1-16,0 0 1 0,0 4-1 0,-2-4 0 16,2 5 0-16,-2 0 1 0,2 3-1 0,-2-3 0 15,4 11-1-15,0-3 2 0,0 9-1 0,0-11 1 0,0 11-1 16,0-5 1-16,0 5 0 0,-2-8 0 0,2 8 0 16,-4-2 0-16,4 2 0 0,-2-3 0 0,2 3 0 15,-4-6 0-15,4 6 0 0,-4-4 0 0,4 4 0 16,-2-3 0-16,2 3 0 0,-4 0 1 0,4 0-1 0,-4 0 1 15,4 0 1-15,-4 3-1 0,-6 16 0 16,4 1 1-16,0 2 0 0,2 2 1 0,0-3-1 0,0 1 0 16,2-4 0-16,0 1 1 0,0 5-1 15,0 0 0-15,0 2-1 0,2-1 0 0,0 1 0 0,2-2 1 16,0 2-2-16,0 0 1 0,0 0-1 0,-2 0 1 16,0 1-1-16,0-5 0 0,0 4 0 0,0 0 1 15,2 2-1-15,2-6 0 0,-2-9 0 0,0-4 0 0,0 4 0 16,0-6 0-16,-2-7 0 0,4 10 0 0,-4-10 0 15,4 13 0-15,-4-13 0 0,4 5 1 0,-4-5 0 16,4 7 0-16,-4-7 0 0,4 6 1 0,-4-6-1 16,8 4 1-16,-8-4-1 0,10 0 1 0,-10 0-1 15,10 0 1-15,-2-4-1 0,0 0 0 0,0 1-1 0,-1 1 0 16,1-6 0-16,0 3 1 0,0 1-1 0,0-5 0 16,0 3 0-16,0-1 1 0,0 1-1 0,0 3 0 15,-8 3 0-15,12-13 1 0,-12 13 0 0,14-6 0 16,-14 6 0-16,12-3 1 0,-12 3-1 0,12 0 1 15,-12 0-1-15,12 0 1 0,-12 0-2 0,12 5 0 0,6 12 0 16,-3-1 1-16,1 3-1 0,-2 3 0 0,-6-9 0 16,-2 2 0-16,-2 1 0 0,-2-3 0 0,-2-13 0 15,0 9 0-15,0-9-1 0,4 10 1 0,-4-10-1 16,4 7 1-16,-4-7-1 0,4 9 1 0,-4-9-1 16,4 6 1-16,-4-6-1 0,4 7 0 0,-4-7 0 15,4 4 1-15,-4-4-2 0,8 2 1 0,4-4 0 16,0-2 0-16,2-3-1 0,0-2 1 0,-1-4 0 15,-1 0 0-15,-2-2-2 0,-2 2 2 0,-4 4 0 16,-2 1 0-16,0 3-1 0,0-4 1 0,0 1-1 16,0 3 1-16,0-4 0 0,0 1 0 0,-2 8 0 15,4-5 1-15,-4 5-1 0,4-10 0 0,-4 10 0 0,0-3 1 16,0 3-2-16,0-4 2 0,0 4 0 0,0-4 0 16,0 4 0-16,4 0 0 0,-4 0 0 0,6 0 0 0,-6 0 0 15,8 8 0-15,-8-8 0 0,12 9 0 0,-6-4 0 16,0 3 0-16,-6-8 0 0,12 13 2 0,-12-13-1 15,12 9 0-15,-12-9 0 0,8 9 0 0,-8-9-1 16,12 8 1-16,-4-7-1 0,0 3 1 0,-1-4-1 16,1 0 1-16,2 0-1 0,0 0 2 0,0 0-2 0,2-5 1 15,10-3 0-15,-2-1 0 0,0 0 0 0,-2-4 0 16,-2 0 0-16,-3 0 0 0,-1-4 1 0,-2-1-1 16,-4 3 0-16,-2 2 1 0,-2-3 0 0,0 3 0 15,0-6 1-15,0 3 0 0,0 1 2 16,0-5-1-16,-2 10 1 0,0-3-1 0,0 4 1 0,0-4 0 15,0 8 0-15,-2-4 0 0,2 1 1 0,0 3-1 16,0 5 1-16,0-11 1 0,0 11-4 0,-2-6 2 0,2 6-1 16,-2-9 1-16,2 9-3 0,-4-8 1 15,4 8 0-15,-2-1 0 0,2 1-2 0,-4-4 1 0,-4 0-1 16,-2 8 2-16,-4 5-3 0,-1 4 1 0,-1 4-1 16,4 1 1-16,4-1-1 0,2 5 0 0,0 0 0 15,0 2 1-15,0 0-1 0,-2 0 0 0,6-15 0 16,0 2 1-16,2-2-1 0,0 1 0 0,2-1 0 15,0-2 0-15,0-1 0 0,0-1 0 0,-2-5 0 16,4 11 0-16,-4-11 0 0,6 10 0 0,-6-10 0 16,10 5 0-16,-10-5 0 0,12 8 0 0,6-3 0 0,0-1 0 15,-1-4-1-15,3 0 0 0,-10 0 0 0,0 0 0 16,0 0-1-16,0-4 2 0,-10 4 0 0,12 0 0 16,-12 0 0-16,12 0 0 0,-12 0 0 0,8 0 2 15,-8 0-2-15,8 0 0 0,-8 0 0 0,12 8 0 16,-12-8 0-16,12 12 0 0,-2 7 0 0,0-6 0 15,-4 2 0-15,-3 1 0 0,-3-16 0 0,4 9 0 0,-4-9-2 16,4 13 1-16,-4-13 0 0,0 6 0 0,0-6-1 16,0 7 0-16,0-7-1 0,0 4 1 0,0-4-1 15,0 6-1-15,0-6 1 0,0 3 1 0,0-3-3 16,0 2 2-16,0-2 0 0,4 2-1 0,-4-2 1 0,4 0-1 16,8-7 1-16,-2-3 1 0,0 1-2 0,0-8 2 15,2-1 0-15,-4 1 0 0,-2-1 0 0,0-4-1 16,-4 14 1-16,0-1 0 0,0 4 0 0,0-5 0 15,-2 10 0-15,0-7 1 0,0 7-2 0,0-9-1 16,0 9 1-16,0-6 0 0,0 6-2 0,0-3 1 0,0 3-1 16,0-4 1-16,0 4-2 0,0-4 2 0,0 4-1 15,0 0 1-15,0 0 0 0,2 4 1 0,-2-4-1 16,10 9 1-16,-2-2 2 0,0 3 0 0,0-7 0 16,0 7 0-16,0-5 1 0,-3 3 0 0,-5-8 0 15,12 11 0-15,-12-11 0 0,12 11 0 0,-4-6 0 16,0-1 0-16,2 0-2 0,-2-3 2 0,16 3 0 15,-2-4 0-15,0-5-1 0,2 1 1 0,-3-5 0 16,-1-4 0-16,-2 4-1 0,0-8 0 0,2-2 0 16,-2-1 1-16,-2-2 0 0,0-2 0 0,-4 4 0 15,-3-2 0-15,1-1 0 0,-2-2 0 0,-2 1 0 0,-2 0 1 16,0 0-1-16,0 1 1 0,-2-2-1 0,0-1 1 16,2 0 0-16,-2 0 1 0,0 8-1 0,-2-1 0 15,0 1 0-15,-2 1 1 0,0 8 0 0,0 0 1 0,2-2-1 16,0 1 0-16,0 10 0 0,0-9 2 15,0 9-1-15,-2-9 1 0,2 9-1 0,-2-8 1 0,2 8 0 16,-4-1 0-16,4 1 0 0,-4-4 0 0,4 4-2 16,-8 5 2-16,-10 18-2 0,5 1 1 0,1 3 0 15,2-1 0-15,0 9-1 0,2-3 2 0,4-1-3 0,0 4 1 16,4-4 0-16,0 3 0 0,4 1-2 0,2 0 2 16,0-4-1-16,0 1 0 0,0-5-1 0,-2 3 1 15,0-14 0-15,0 7 0 0,2-5 0 0,0 4 0 16,-1-9 0-16,1 0 2 0,2 0-1 0,0 0 1 15,-2-4 1-15,0-3-1 0,-6-6 2 0,12 9-1 16,4 2 1-16,0-2-1 0,0-3 1 0,0-3 0 16,-6 1 0-16,2-4 0 0,0 0 1 0,0-4-1 15,7 1 1-15,1-3 1 0,-2-5-3 0,0 2 2 0,2-4-2 16,-2-2 2-16,-2-1-3 0,0-3 2 0,-2 1-2 16,-1-6 2-16,-1 1-2 0,0 1 0 0,-4-2 1 15,-2 2-1-15,-2-4-1 0,-2 4 2 0,0 0-1 16,-2 2 1-16,2 1-1 0,-2 1 0 0,0 10 1 15,0 3-1-15,0-4-1 0,0 5 2 0,0 4-2 16,0-9 1-16,0 9-1 0,-4-8 2 0,4 8-1 16,-8-9 1-16,8 9-2 0,-10-5 0 0,10 5 0 15,-10-4 2-15,10 4-2 0,-12 0 1 0,-3 4 0 0,1 5 0 16,2 6-2-16,-2 5 0 0,0 2 0 16,2 0 0-16,6 4 0 0,2-4 1 0,2 6-1 0,2-2 0 15,0 1-1-15,0-1 1 0,4 0 0 0,0 0 0 16,4 0-1-16,2-4 1 0,2 0 0 0,2 0 1 0,0 0-2 15,3 1 1-15,-1-7 0 0,2 3 0 16,0-5-1-16,0 3 1 0,0-4-1 0,0-4 1 16,0 4-1-16,0-4 1 0,-3-1-1 0,1-3 1 0,0-1-1 15,2 0 0-15,-10-3 0 0,0-1 0 0,0 0 0 16,0 0 0-16,0-1 0 0,0-1 0 0,0 0-1 0,0-2 1 16,14-5 0-16,-2-8 0 0,-3 3-2 0,1-3 1 15,-4-1-1-15,-2 1 1 0,-2-5-5 0,-2 3 0 16,-2-3 1-16,-4 0 0 0,-2 0-7 0,-4 0 1 15</inkml:trace>
  <inkml:trace contextRef="#ctx0" brushRef="#br0" timeOffset="15148.11">25094 3083 992 0,'2'3'0'0,"-2"-3"0"0,2 15 0 0,-2-15 22 0,-4 13 2 0,4-13-2 0,8 13 2 0,-8-13-4 0,16 9 1 0,-16-9 0 0,14 8 1 0,-14-8-12 0,12 9 1 0,-12-9-1 0,12 5 1 0,-12-5-11 0,14 4 1 0,-14-4 1 0,30 7-1 0,-7-1-1 0,5-2 0 16,-6-2 0-16,-4 1 0 0,-6 1-1 15,-6 1-1-15,-6-5 1 0,14 10 0 0,-4-7 1 0,2-3 1 16,2-3 0-16,4 1 1 0,3-2 18 0,3 0 1 16,0-1 0-16,-4-2 1 0,-2 1 7 0,-2-3 1 15,-2-4-1-15,0 4 2 0,1-4-9 0,3-4 1 16</inkml:trace>
  <inkml:trace contextRef="#ctx0" brushRef="#br0" timeOffset="39198.41">14974 4129 12 0,'2'0'0'0,"-2"0"0"0,8 0 0 0,-8 0 0 0,8 0 0 0,-8 0 0 0,8 0 0 0,-8 0 0 0,8-3 0 0,-8 3 0 0,8-4 0 0,-8 4 0 16,4 0 0-16,-4 0 0 0,4 0 0 0,-4 0 0 0,8 0 0 15,-8 0 0-15,4 0 0 0,-4 0 0 0,4 0 0 16,-4 0 0-16,4 0 0 0,-4 0 0 0,4 0 0 16,-4 0 0-16,4-4 0 0,-4 4 0 0,4 0 0 15,-4 0 0-15,3-2 0 0,-3 2 0 0,12-3 0 0,-12 3 0 16,10-6 0-16,-10 6 0 0,12-3 0 0,-12 3 0 15,14-4 0-15,-14 4 0 0,24-9 0 0,-24 9 0 16,30-8 0-16,-8 6 12 0,2-1 2 0,-1-1-2 16,-3 2 1-16,0 2 17 0,-4 0-1 0,0 0 0 15,-4 0 1-15,-4-4 5 0,0 4 0 0,-8 0 0 16,12-3-1-16,-2 3-3 0,0 0 0 0,2-4 1 16,3 2-1-16,5-1-9 0,2-3 2 0,0 2-2 0,-4-3 2 15,0 5-7-15,-6-2 1 0,4 4-1 16,0 0 1-16,1-3 3 0,1 3 0 0,2 3 1 0,0-3 0 15,0 4-1-15,0 2 2 0,0-3-2 16,0 1 2-16,-1-2-3 0,1 2 1 0,0-1-1 0,0 3 2 16,2-3-9-16,0 1 1 0,0 2-1 0,-1-3 2 15,3 3-9-15,0 1 2 0,0-5-1 0,-4 2 1 0,0-4-5 16,0-4 2-16,0 2-1 0,-1 2 1 0,1-3-4 16,4 3 1-16,0-4-1 0,0 2 1 0,0-2 1 15,0 1-1-15,-3-1 0 0,-3 2 0 0,-2-2 1 16,-2 4 0-16,0 0 0 0,2 0 1 0,4-3 2 0,0 3 1 15,2 0 0-15,-1 0 0 0,3 3 6 0,2 1 2 16,0-2-2-16,-4 2 2 0,0-4 3 0,-1-4 1 16,3 4-1-16,0 0 1 0,2 0 0 0,-4 0 0 15,2 0 0-15,0 0 1 0,-3 0-11 0,3 0 1 16,0 0-1-16,-4 0 1 0,0 0-5 0,0 0-1 16,0 0 1-16,0 4 0 0,-1-1-3 0,1-1 0 0,0 2-1 15,0 0 1-15,4-1-2 0,0 3 1 16,-2 1 0-16,-5-1 1 0,-1-3-2 0,0-3 1 15,-4 6-1-15,0-6 1 0,0 4 0 0,0-1 0 0,4-1 0 16,4 2 0-16,6 0 3 0,3-1-1 0,-3-1 0 16,-2 2 1-16,-2-4 2 0,-4 0 1 0,4 0 0 15,2-4 0-15,1 4 2 0,1 0 0 0,-6-2 0 16,-4 0 1-16,-4 1-2 0,-6 1 1 0,8 0-1 16,10 0 1-16,11 0-2 0,9 0 0 0,-10 0 0 15,-6 0 1-15,-10 0-4 0,-8 1 2 0,0-1-1 0,-1-1 1 16,3 1-4-16,2-4 1 0,4 4 1 0,4 0-1 15,2 0-1-15,2 0 1 0,0 0-1 0,1 0 1 16,-5 0-2-16,2 0 1 0,0 4-1 0,0-3 1 0,2 3 1 16,-6 0 1-16,-1-4-1 0,-3 0 0 0,-2 0 2 15,-2-6 0-15,0 4 1 0,0 2 0 0,4 0-1 16,4-1 1-16,2 1 0 0,-1 0-1 16,1 0 2-16,2-4 0 0,0-2-1 0,-4 6 1 0,-2 0-1 15,-2 0 0-15,-2 0 1 0,-2 2 0 16,-5 2-2-16,-1-4 1 0,2 4 0 0,2-4 0 0,2 0-1 15,0 0-1-15,-2 0 1 0,0 0 1 0,0 0-2 16,-2 0 0-16,-8 0 1 0,12 0-1 0,-12 0 1 16,10 0-1-16,-10 0 1 0,12 0-1 0,-2 0 0 15,2 0-1-15,0 0 1 0,-3 0 0 0,3 0-2 0,0 0 2 16,-2 0-1-16,-2 0 0 0,-8 0 0 0,8 0-1 16,-8 0 0-16,8-4 1 0,-8 4 0 0,14-4-1 15,-6 4 0-15,0 0 2 0,0-2-2 0,-2 2 0 16,-6 0 0-16,12 0 1 0,-12 0-1 0,12-3 0 0,-12 3 0 15,12-4 2-15,-12 4-2 0,10-6 0 0,-10 6 0 16,7 0 1-16,-7 0-1 0,8 0 0 0,-8 0 0 16,8 0 2-16,-8 0-2 0,14 0 0 0,-6 0 0 15,-2 0 1-15,-6 0-2 0,8 0 0 0,-8 0 0 16,6 0 1-16,-6 0-1 0,8 0 1 0,-8 0-1 16,4 0 0-16,-4 0 0 0,4 0 1 0,-4 0-1 15,4 0 2-15,-4 0 0 0,4 0 0 0,-4 0 1 16,0 0-1-16,0 0 1 0,0 0 1 0,0 0-1 15,0 0 2-15,0 0-3 0,0 0 1 0,0 0-1 0,0 0 2 16,0 0-3-16,0 0 0 0,0 0 0 0,0 0 2 16,0 0-3-16,0 0 1 0,0 0 0 0,0 0 1 15,0 0-2-15,0 0 0 0,0 0 0 0,0 0 1 0,0 0-1 16,0 0 0-16,0 0 1 0,0 0 0 0,0 0-1 16,0 0 0-16,0 0 0 0,0 0 1 0,0 0 2 15,0 0-1-15,0 0 1 0,0 0 0 0,0 0 2 16,0 0 0-16</inkml:trace>
  <inkml:trace contextRef="#ctx0" brushRef="#br0" timeOffset="43127">19774 4183 12 0,'2'4'0'0,"-2"-4"0"0,4 1 0 0,-4-1 0 0,2 4 0 0,-2-4 0 0,0 0 0 0,0 0 0 0,-4 0 0 0,4 0 0 16,0 4 1-16,0-4 3 0,0 5 1 0,0-5-1 15,6 8 2-15,-6-8-1 0,6 5 0 0,-6-5 1 0,6 8-1 16,-6-8 3-16,8 9 0 0,-8-9 0 0,16 5 0 16,-16-5-4-16,25 10 1 0,-25-10-1 0,32 9 2 15,-32-9-4-15,28 4 1 0,-28-4 1 0,22 3-1 16,-22-3-1-16,14 4 2 0,-14-4-2 0,20 5 1 16,-20-5 0-16,33 4-1 0,-13-4 0 0,0 4 0 0,-2-2 3 15,4 1-1-15,-2-3 1 0,0 4-1 0,-2-2 6 16,-1 2 1-16,1-1-1 0,-2 1 0 0,-2-4 3 15,-2 2 1-15,2 2-1 0,2-4 1 0,0 3 1 16,-2-3 1-16,0 0 0 0,0 0-1 0,-1 0-2 16,1 0-1-16,0 0 1 0,2 4 0 0,2 1 3 15,0-5-1-15,-2 4 1 0,0-4 0 0,-2 2-2 0,0 2 1 16,1-4 0-16,1 3 0 0,-2 1-2 0,0-2 0 16,2 2 1-16,0-1-1 0,0 3-1 0,2-2 2 15,2-1-1-15,-2-1 1 0,-1 5-1 0,3-3 2 16,0 2-1-16,0-3 1 0,2-1-2 0,0 2 2 15,0 0 0-15,-1-4-1 0,-1 3 0 0,0-3 0 16,0 6 0-16,0-2 0 0,0-3 5 0,0 3 2 0,0 0-1 16,-1-1 0-16,-1-3-1 0,0 2 1 0,-2 2-1 15,-2-4 2-15,-2 0-6 0,0 0 2 0,4 0-1 16,4 0 1-16,4 0-6 0,3 0 0 0,1 0 0 16,-2 0 1-16,2 0-2 0,0-4 0 15,-2 2 0-15,-3-1 0 0,-1-1-2 0,-2 0 0 0,2 3 0 16,0-7 0-16,2 3 4 0,2-3-1 0,-1 3 0 15,-3 1 2-15,0 2 0 0,0 0 0 0,0 0 1 16,2-5 0-16,3 2-1 0,3 1-1 0,-4-2 1 16,-4 3 0-16,-4-1-4 0,-2 2 1 0,4-2-1 15,3 4 1-15,3 0-3 0,4 0 0 0,0-3-1 0,-2 3 2 16,-2 0-3-16,-3 0 0 0,1 3 0 0,0-3 0 16,-2 4-3-16,0-4-1 0,0 2 0 0,2 2 1 0,3-4-2 15,1 0 0-15,-2 0 0 0,0 0 1 0,0 0-2 16,0 0 1-16,-1 3 0 0,3-3 0 0,2 2-2 15,-2 2 0-15,0-4-1 0,0 4 2 0,-3-4-3 16,-1 3 0-16,0-3 1 0,0 6 0 0,0-3-4 0,-2-1 1 16,0 6-1-16,-1-3 2 0,3 3-3 0,0-3 1 15,2 3-1-15,2-3 2 0,2-1-2 0,3 1 1 16,-1 3 0-16,-4-6 1 0,-4 1 0 0,-2 1 0 16,0 0 1-16,1 1-1 0,1-1 2 0,2 0-1 15,0-3 1-15,0 3 0 0,0 0 2 0,-3-2 0 16,5 1 0-16,2-3-1 0,2 4 2 0,0 0 1 15,-3 1-1-15,1-5 1 0,-2 4-1 0,-2 0 0 16,2-3 0-16,2 3 0 0,1 0-2 0,1-2 1 16,-2 1 0-16,-2 1 1 0,-4 0-3 0,-2 1 1 0,1 5 0 15,3-7 0-15,0 3-1 0,0 1-1 0,0-3 1 16,-2 5 0-16,-1-3-2 0,1 1 1 0,0-1 1 16,0-1-1-16,2-1 1 0,0-1 1 0,-2-3-2 15,-1 4 2-15,1-4-1 0,0 2 1 0,-2 2 0 16,0-4-1-16,-2 0 3 0,0 0 0 0,-1 0 0 15,1 0 0-15,-2 3 0 0,0 1 1 0,0-2 0 16,0-2 0-16,0 0 0 0,0 0 0 0,1 0 0 16,3 0 0-16,0 0 0 0,2 0 1 0,0 0-1 0,-2 0 1 15,-2 0 0-15,0 0 0 0,-1 0 0 0,1 0 0 16,0 0 2-16,-2 4-1 0,2-1 0 0,2-3 0 16,2 0-1-16,1 0 1 0,1-3-1 0,-4 3 1 15,0 0-2-15,0 0 1 0,0-4 0 0,0 4 0 0,3-2-1 16,-1 0 0-16,2 0 0 0,2-1 1 15,2-1 1-15,2 2-1 0,-3-2 0 0,-3 4 1 0,-4-3 1 16,-2-1 1-16,0 2-1 0,2-1 1 0,2 3 0 16,1-4 1-16,1 2-1 0,-2-2 2 0,2 1-2 15,0 3 1-15,-2-6-1 0,-1 2 1 0,1 1-3 16,-2-1 1-16,4 2 1 0,2 2-1 0,2-4-2 0,-1 4 0 16,-7-5 0-16,0 1 2 0,-2 1-3 0,0-1 0 15,4 2 0-15,0-2 1 0,-1 4-1 0,1-3 0 16,0 1 0-16,0 2 0 0,0-4 0 0,0 4 0 15,0 0 0-15,-1-4 0 0,1-5-1 0,-2 0 1 16,2 2 0-16,-2 1 0 0,0 2-2 0,-2-1 2 16,5-3-1-16,1 3 1 0,0-4-2 0,0 1 0 15,-12 5 0-15,2-3 0 0,-2 0-2 0,-2 3 1 0,3-6-2 16,1 1 2-16,0 3-3 0,0-5 0 0,-4 3 1 16,2 1-1-16,-2-1 3 0,0 2 0 0,2-3-1 15,-2 3 1-15,0-5 1 0,0 3-1 0,9-6 1 16,1 2 0-16,0-6 0 0,2 4 0 0,-14 8 0 15,0-4 1-15,-2 1 0 0,-2-1 1 0,10-9-1 16,0 1 1-16,3-1-1 0,3 1 1 0,-4 4 0 16,0 0 0-16,-4 0-1 0,2 0 1 0,-6 4 0 15,2 0 0-15,-2-4-2 0,0 0 2 0,-2 4 0 16,0 0 0-16,1-1-1 0,-1 1 0 0,-8 9 0 0,12-11 1 16,-12 11-2-16,12-11 1 0,-12 11-2 0,6-7 2 15,-6 7-1-15,4-13 0 0,-2 7 0 0,0-3-1 16,0 1 1-16,0 3 0 0,2-12 0 0,0 3-1 0,0-3 0 15,0-2 1-15,0-1 0 0,0 2-1 0,-2-1 1 16,0-3 0-16,0 11 0 0,0-2-1 0,2 2 0 16,0 0 0-16,0-4-1 0,-2 2 2 0,0-3-1 15,-2 1 0-15,0-2 0 0,0-1 1 0,0 1-2 16,0 2 2-16,0-9 0 0,0 2 0 0,-2 0-1 0,0-2 1 16,0 2 0-16,0-2 1 0,0 2-1 0,-2 0 0 15,2 7 0-15,0-2 1 0,2-1 0 0,0 1 0 16,0 8 0-16,0-4 0 0,-2 4-1 0,0-4 2 15,0 0 0-15,0 4 0 0,-2-4 0 0,0 4 0 16,-4-14 0-16,0 1 0 0,-2 4 2 0,0-6-1 16,0 5 0-16,0-3 0 0,0 4 2 0,1 1 1 15,1-1-1-15,0 1 0 0,2 2 3 0,0-1 0 0,0-1-1 16,-2 2 2-16,0 2 1 0,-2-3 0 0,-2 1 0 16,0-2 1-16,-2 4-4 0,-2-1 2 0,0-3-2 15,0-1 2-15,1-3-3 0,-1 3-1 0,2 1 0 16,0-1 1-16,0 1-3 0,0-1 1 0,0 1 0 15,0 2 1-15,2 2 1 0,-2-3 2 0,-2 1-2 16,-1-2 2-16,-1 5-3 0,-4-3 2 0,0 4-2 16,0 0 1-16,0-2-1 0,0 2 0 0,2 0-1 15,-1 3 2-15,-1-1-2 0,0 0 0 0,-2-1 0 0,0-1 1 16,-2 2-3-16,1 0 0 0,5 3 0 0,-4-3 1 0,2 2-2 16,0 1 1-16,-2-1 0 0,0-2 0 0,3-1-3 15,-3 1 1-15,0 2 0 0,0 1 1 16,0-1-4-16,0 1 1 0,-2 3-1 0,1-3 1 0,-1-1-2 15,-2 1 1-15,-4 2-1 0,-2-1 2 16,1 1 1-16,-3-1 1 0,10 1 0 0,0 0 1 0,2 1 0 16,0-3 1-16,3 2-2 0,-3-1 2 0,0-3 0 15,0 3 0-15,-4 1 0 0,0-1 0 0,1-3 0 16,-3 3 0-16,0 1 0 0,0-1 0 0,2 1 0 16,0 0 0-16,-3-1 0 0,-1 1 0 0,0-2 0 0,0 3 0 15,4-1 0-15,1-2 0 0,1 6-1 0,-2-3 1 16,-2 3-1-16,-2-4 1 0,1 2 0 0,-1 2 0 15,8-3 0-15,0 3 0 0,2-4 0 0,0 4 0 16,-6 0 0-16,1 0 0 0,-3 0 0 0,-2 0 0 0,0-4 0 16,2 2 1-16,1 2-1 0,-1-3 1 0,2-1 1 15,0-2-1-15,2 6 0 0,-2-3 1 0,3 3 0 16,-3-4 1-16,2 4-1 0,0 0 0 0,-4 0 0 16,1 0 2-16,-1 0-1 0,-2 0 0 0,-2 0 1 15,0 0 0-15,1 0 0 0,-1 0-1 0,2 0 0 16,0 0 1-16,2 0-1 0,1 0 0 0,1 0 1 15,2 0-1-15,-2 4 1 0,0-4 0 0,-4 0 0 16,1 0 1-16,-1 0-1 0,0 0 1 0,4-4-1 16,-2 4 1-16,3 0-3 0,-1 0 2 0,2 0-1 15,-2 0 0-15,2 0-2 0,-2 0 2 0,5 0-1 16,-1 0 0-16,2 4 1 0,0-4 1 0,-2 3-1 0,0-3 1 16,2 4 0-16,-3-2 2 0,-3-2-2 0,0 4 2 15,-2-1-1-15,0-1 2 0,4 2-1 0,1 0 0 16,-1-1 0-16,2-3 1 0,-2 6 0 0,-2-3-1 0,0-1 1 15,1 2 0-15,3 0-1 0,0-4 2 0,0 3-1 16,2 3 1-16,-6-2 0 0,1-1 0 0,-3-1 0 16,0-2-1-16,-2 4 1 0,0 0 0 0,1-3-3 15,-1 3 0-15,6 0 1 0,0-4-1 0,0 3-1 0,2-1-1 16,-3 2 0-16,-1-4 1 0,0 4-2 16,-2-4 1-16,4 5 0 0,-2-5 0 0,3 4-3 0,-1 0 0 15,0 1 0-15,0-1 1 0,0 0-1 0,0-3 0 16,-3 7 0-16,-1-3 0 0,-2-1 0 0,0 2 0 15,8 1 0-15,-1-5 0 0,1 5 0 0,0-3 0 16,0 1 0-16,0-1 0 0,-2 2 0 0,0 1 0 16,-1-5 0-16,-1 2 0 0,0-1 0 0,0 1 0 15,-4 1 0-15,1-1 1 0,-1-2-1 0,0 2 1 16,10-1 1-16,-2-3-1 0,2 4 1 0,1-4 0 0,-3 2 0 16,0 2 1-16,0-4 0 0,0 3 2 0,-2-3-2 15,0 4 1-15,3-2 1 0,-3-2 0 0,4 4 1 16,0-4 0-16,0 0-2 0,0 0 2 0,-2 0-1 15,1 0 1-15,-3 3-1 0,0-3-1 0,4 0 0 16,0 0 1-16,2 2-1 0,0 2 1 0,1-4-1 16,1 0 1-16,-2 0-2 0,0 0 1 0,2 0-1 15,-2 0 2-15,2 3-2 0,0-3 0 0,1 0 1 16,-1 4 0-16,0-4-2 0,0 2 1 0,-4 2-1 0,0-4 0 16,-2 3-1-16,0 3 1 0,7-2 1 0,-1-1-1 15,2 3-1-15,0-2 0 0,6-4 0 0,0 1 0 16,0 3-1-16,0 0 2 0,-16 5-2 0,2-2 1 15,1 3-1-15,-1-1 0 0,16-5 0 0,0-3 0 16,0 3 0-16,0 0 0 0,0 1 0 0,0-1 0 16,0 0-1-16,0-2 1 0,-8 9 0 0,-4-2 0 0,0 4-2 15,-1-8 2-15,11 1-1 0,0 1 1 0,0-3-1 16,0 1 0-16,2-1 0 0,0 0 1 0,0-2-1 16,2 1 1-16,6-3 0 0,-12 10 0 0,12-10 0 15,-12 7 0-15,0 2 0 0,0 0 0 0,0 1 0 0,0 3 0 16,7-8 0-16,-1 3 0 0,0 1 0 0,0 0 0 15,-4 4 0-15,0 0 1 0,2 0-1 0,2 0 0 16,2-4 0-16,0 0 1 0,0-2-1 0,0 3 1 16,-2 8 0-16,0-1 0 0,0 1-1 0,0-1 2 0,2-2-1 15,0-2 0-15,2-1-1 0,2 5 1 0,0-4 0 16,-2 2 0-16,0 1 0 0,-2-3 0 0,0 6 1 16,2-3-1-16,0-1-1 0,2 2 1 0,0 1 0 15,0-5 0-15,-2 4-1 0,0-2 1 16,2-6 0-16,0 2 0 0,0-2 1 0,0 0 0 0,0 1-1 15,0-3 1-15,0 4-1 0,0 0 1 0,0 8 0 16,0-5 0-16,0 3-1 0,2 0 1 0,-2-5 0 16,0-2 1-16,0 3-1 0,-2-4 0 0,2 0 0 15,0 0 1-15,0 1-1 0,0-1 0 0,-2 11 0 16,0-1 1-16,2-3-2 0,0 3 1 0,0 3 0 16,0-4 1-16,-2 2-2 0,0 3 1 0,0-9-1 15,0 3 1-15,0 0-1 0,0-3 0 0,-4 7 1 0,-2 1 0 16,-1-4 0-16,-5 4 0 0,10-14 1 0,0-3-1 15,2 5-1-15,0-3 1 0,2-1 0 0,0 1 1 0,0 2-2 16,2-3 1-16,0 10 0 0,0-3 1 16,0 0-2-16,0 2 1 0,0-6-1 0,0 0 1 0,0 2-1 15,0-1 1-15,0-1-1 0,2 0 1 0,0-1-1 16,0 1 1-16,1 6-1 0,-1-3 2 0,0 5-1 0,0-4 0 16,-4-13 0-16,4 13 2 0,-4-13-3 0,4 9 1 15,-4-9 0-15,0 9 1 0,0-9-1 16,0 10 0-16,0-10 0 0,0 7 1 0,0-7-1 15,0 6 1-15,0-6 1 0,0 9-1 0,0-9 0 16,2 7 1-16,-2-7-1 0,0 2 0 0,0-2 0 0,2 4-1 16,-2-4 0-16,0 3 0 0,0-3-1 15,0 4 1-15</inkml:trace>
</inkml:ink>
</file>

<file path=ppt/ink/ink3.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4-27T23:23:07.845"/>
    </inkml:context>
    <inkml:brush xml:id="br0">
      <inkml:brushProperty name="width" value="0.05292" units="cm"/>
      <inkml:brushProperty name="height" value="0.05292" units="cm"/>
      <inkml:brushProperty name="color" value="#FF0000"/>
    </inkml:brush>
  </inkml:definitions>
  <inkml:trace contextRef="#ctx0" brushRef="#br0">7833 6243 12 0,'0'0'0'0,"0"0"0"0,0 0 0 0,0 0 0 0,6 0 0 0,-6 0 0 0,4 0 0 0,-4 0 0 0,6 0 0 0,-6 0 0 0,2 0 0 0,-2 0 0 0,2 0 0 0,-2 0 0 0,0 0 0 0,0 0 0 0,0 0 0 0,0 0 0 0,-2 0 0 0,2 0 0 0,0 0 0 0,0 0 0 0,-2 0 0 0,2 0 0 0,-6 0 0 15,6 0 0-15,-4 0 0 0,4 0 0 0,-2 9 0 0,2-9 0 0,-6 8 0 0,6-8 4 16,-2 5 1-16,2-5-1 0,-6 6 1 0,6-6 21 0,-4 7-1 15,4-7 1-15,-2 9 0 0,2-9 26 0,-6 13-1 16,6-13 1-16,0 17 1 0,0-17 11 0,2 18 1 16,-2-18 0-16,10 26 0 0,-10-26-12 0,2 28-1 15,-2-28 1-15,4 20 1 0,-4-20-13 0,4 19 1 16,-4-19 0-16,10 12-1 0,-10-12-10 0,2 19 2 16,-2-19 0-16,8 22-1 0,-8-22-14 0,6 22 0 0,-6-22 0 15,10 26 1-15,-10-26-10 0,8 35 0 0,-8-35 0 16,14 32 1-16,-14-32-4 0,20 35 0 0,-20-35 0 15,13 31 1-15,-13-31-1 0,6 31 1 0,-6-31 0 16,14 24 1-16,-14-24 0 0,18 19 0 0,-18-19-1 16,20 13 2-16,-20-13-1 0,26 14 1 0,-26-14 0 15,20 13 0-15,-20-13 2 0,14 8 1 0,-14-8-1 16,16-4 1-16,-16 4-1 0,19-7 1 0,-19 7-1 16,32-15 0-16,-12 6 0 0,2-4 2 0,-2 0-2 15,-4 0 1-15,-6-6 3 0,0 3 0 0,0-3 0 16,0-1 1-16,3 2-1 0,-3-1 2 0,0 1-1 0,0 1 1 15,0-3-6-15,-4 1 1 0,-4 1 0 0,0 1 0 16,-2-1-4-16,-2-2 1 0,0-1-1 0,2 1 1 16,0 1-4-16,0-3 2 0,0 2-1 0,-4 2 0 15,4-5-1-15,0 5-1 0,-2-2 1 0,2 1-1 0,-4 1 0 16,2 1-1-16,-4 2 0 0,4 2 1 0,-4 0-1 16,-4 1 1-16,6 2-1 0,-2-1 0 0,6 6-1 15,-4-1 2-15,4 6-2 0,-9-13 1 0,3 6 0 16,-4 3 0-16,0 2-1 0,0-5 2 0,0 1-2 15,-2-3 0-15,0 5 0 0,2 1 2 0,-2 3-3 16,4 0 1-16,-4 0-1 0,4 0 2 0,-4 0-2 16,4 0 0-16,8 0 0 0,-12 7 1 0,12-7-2 15,-11 4 1-15,3 1 0 0,0-1 0 0,-2 2-1 0,-4-1 2 16,0 3-2-16,0-1 1 0,2 2-1 0,4 0 1 16,0 1-1-16,-2-1 1 0,0-4-1 0,0 3 1 15,2-1-1-15,2 2 1 0,4 2-1 0,-4 6 0 16,1-4 0-16,-1 0 1 0,0 0-1 0,0 0 0 0,2-2 0 15,4 2 1-15,0 0-2 0,0 0 1 0,4 0 0 16,0-1 0-16,-4 1-1 0,2 0 0 0</inkml:trace>
  <inkml:trace contextRef="#ctx0" brushRef="#br0" timeOffset="615.72">8584 6350 941 0,'0'2'0'0,"0"-2"0"0,0 5 0 0,0-5 8 0,0 4 0 0,0-4 0 0,0 2-1 0,0-2 10 0,0 4 0 0,0-4 0 16,0 3 0-16,0-3-4 0,0 4 1 0,0-4-1 15,0 6 1-15,0-6-10 0,0 3 1 0,0-3-1 16,0 13 2-16,0-13-5 0,0 24 1 0,0-24 0 0,8 26 1 15,-8-26-3-15,6 35 1 0,-6-16-1 16,6-3 1-16,-2 6-1 0,6 0 0 0,-4 1 0 0,-2-1 0 16,0 0 0-16,2-2 0 0,-4 2 0 0,4 2 0 15,2 0 4-15,-2 0 1 0,-2 2-1 0,0 2 1 16,0 1 12-16,-4-6-1 0,2 2 1 0,2 1 1 0,-4-4 10 16,2 1 0-16,2-5 0 0,-4-1 0 15,-4-4 5-15,2-2 0 0,2-4-1 0,0-1 1 0,0-6-8 16,2 7 2-16,-2-7-1 0,0 5 1 15,0-5-10-15,-2 4 1 0,2-4 0 0,0 4 0 0,0-4-8 16,0 0 0-16</inkml:trace>
  <inkml:trace contextRef="#ctx0" brushRef="#br0" timeOffset="1082.55">9349 6300 1520 0,'4'0'0'0,"-4"0"0"0,0 0 0 0,0 0 5 0,0 0-1 0,0 0 1 0,0-4 0 0,0 4 3 0,-4-3 1 16,4 3-1-16,6-2 1 0,-6 2-6 0,8-9 2 15</inkml:trace>
  <inkml:trace contextRef="#ctx0" brushRef="#br0" timeOffset="1798.29">9407 6132 690 0,'0'-4'0'0,"0"4"0"0,0 0 0 0,0 0 8 0,0-9 0 16,0 9 1-16,0-7 0 0,0 7 11 0,-4-6-1 0,4 6 0 15,-4-3 1-15,4 3 0 0,-4-6 1 0,4 6 0 16,-6-7 0-16,6 7-2 0,-10-10 1 0,10 10-1 16,-20-9 1-16,20 9 5 0,-35-7 1 0,35 7-1 15,-30-2 0-15,30 2-2 0,-24 0-1 0,24 0 1 16,-26 9 0-16,26-9-2 0,-34 6 0 0,34-6 0 15,-35 13 1-15,15-6-10 0,0-1 0 0,0-1 1 16,4 3 0-16,2-3-4 0,0 2 1 0,2-1-1 0,4 1 1 16,8-7 0-16,-8 10 0 0,2-1 0 0,-2-2 1 15,-5 4 0-15,-1 0 1 0,2-1-1 0,-2-1 2 16,0 4-1-16,8-4 0 0,0 4 1 16,2-4 0-16,2-1 0 0,2 1 0 0,0 0 0 0,0 0 1 0,2 4-3 15,4-4 2-15,4 1-1 0,-2 3 0 16,-2-4-1-16,0 2 1 0,2 0-1 0,0 0 0 0,0 0-1 15,2 0 0-15,-4-2 0 0,1 1 2 0,3-7-5 16,2 3 2-16,2-6 0 0,0 0 0 0,-2 0-3 16,0 0 1-16,4-6-1 0,2 3 1 0,2-7 0 15,2-3 0-15,-5 1-1 0,1-1 1 0,-4-4-1 16,-4 2 0-16,2 6 0 0,-2-2 1 0,0 5-4 16,0-3 1-16,-2 2-1 0,0 1 0 0,-2-3-2 0,0 2 2 15,0 1-1-15,4-3 0 0,0 0-2 0,0-1 1 16,-1 3 0-16,-5 1 1 0,-4 6-2 0,10-7 0 15,-10 7 0-15,8-5 1 0,-8 5-1 0,4-4 0 16,-4 4 0-16,4 0 1 0,-4 0-1 0,4-6 0 16,-4 6 0-16,6-3 0 0,-6 3 0 0,2 0 0 0,-2 0 0 15,4 0 0-15,-4 0 0 0,4 0 0 0,-4 0 0 16,4 0 0-16,-4 0 0 0,6 9 1 0,-6 0 0 16,2-3 0-16,0 1-1 0,0 0 1 0,-2 3 0 15,0 3 0-15,0 1 1 0,0 3 0 0,0-4-1 16,0-2 1-16,0 6-1 0,0-5 2 0,0 1-2 15,-2 2 1-15,0 2 1 0,0-1 2 0,-2-1-1 16,4 2 1-16,4-4-1 0,-2 0 2 0,2 1 0 16,-2 3-1-16,0-2 2 0,2 1 1 0,2 1 0 15,-4 1-1-15,2-1 0 0,0 2 1 0,0-1 0 16,2 2 0-16,-4-1 2 0,0-3 0 0,2-1 0 0,2 2 0 16,-4-3 2-16,2-1 1 0,-4-2-1 0,0 1 2 15,-4 0-1-15,2 5 2 0,2-4-1 0,2-4 1 0,2 4-1 16,2-4 1-16,2-1 0 0,-6 1-1 0,-2-9-3 15,-2 9 2-15,2-9-2 0,-4 9 1 0,4-9-3 16,0 4 1-16,0-4-1 0,0 2 1 0,0-2-2 16,0 4 0-16,0-4 0 0,0-2 0 0,0 2-4 15,6-8 2-15,0 1-2 0,0-8 2 0,-1-3-4 0,-3-8 1 16</inkml:trace>
  <inkml:trace contextRef="#ctx0" brushRef="#br0" timeOffset="2143.96">9761 5983 12 0,'4'9'0'0</inkml:trace>
  <inkml:trace contextRef="#ctx0" brushRef="#br0" timeOffset="2448.36">9773 6058 12 0,'2'4'0'0,"-2"-4"0"0,6 6 0 0,-6-6 0 0,-2 3 0 0,2-3 0 0,-2 4 0 0,2-4 9 0,0 9 0 0,0-9 0 0,0 6 1 0,0-6 18 16,0 9 1-16,0-9-1 0,0 20 1 0,0-20 39 16,0 28 0-16,0-28 1 0,0 29-1 0,0-29 11 15,0 26 0-15,0-26 0 0,0 24 0 0,0-24-20 0,0 17 0 16,0-17 0-16,8 13 0 0,-8-13-15 0,6 9 1 15,-6-9 0-15,8 9 0 0,-8-9-13 0,8 6 2 16,-8-6-1-16,8 4 1 0,-8-4-8 0,9 3 0 16,-9-3 0-16,16-7-1 0,-16 7-4 0,26-11-1 15,-26 11 0-15,24-26 0 0,-24 26-6 0,20-31 0 0,-12 14 1 16,0 0-1-16,0 3-4 0,2 1 2 0,-4-4-1 16,-4 2 0-16,0-1-3 0,-2-3 1 15,0 6 0-15,-2 0 0 0,2 0-1 0,0 4 1 0,-2 0-1 16,-2 0 1-16,2-2-3 0,-4 5 2 0,6 6-1 15,-14-13 1-15,4 8 0 0,0 1 1 0,2-2 0 16,2 5 0-16,6 1 1 0,-6-2 1 0,6 2 0 16,-6-4 0-16,6 4 5 0,-6 0 1 0,6 0-1 15,-14 4 0-15,6-1 5 0,-2 7 0 0,0-5 0 16,4 1 1-16,1 1-4 0,3 1 1 0,0 1 0 0,-2-4 0 16,4-5-11-16,0 10-1 0,0-10 1 0,-4 9 1 15,4-9-6-15,0 7 0 0</inkml:trace>
  <inkml:trace contextRef="#ctx0" brushRef="#br0" timeOffset="2731.81">10085 5750 1670 0,'4'6'0'0,"-4"-6"0"0,2 11 0 0,-2-11 5 0,0 9-1 0,0-9 1 0,-2 15-1 0,2-15-2 0,0 29 0 0,0-29 0 0,0 22 0 0,0-22 0 0,0 23 2 0</inkml:trace>
  <inkml:trace contextRef="#ctx0" brushRef="#br0" timeOffset="2965.15">10015 6051 967 0,'2'11'0'0,"-2"-11"0"16,6 15 0-16,-6-15 20 0,6 16 0 0,-6-16 0 15,2 26 2-15,-4-7 6 0,-4 7 0 0,6-4 0 16,0-6 0-16,0 5-6 0,-4-1 2 0,2 2-2 16,0-3 2-16,0 1-3 0,-2 2 1 0,4 0-1 0,-4 0 0 15,-2 4 3-15,0 2-1 0,2-2 1 0,4 0 0 16,0 1 2-16,0-1 1 0,-6 2 0 0,2 1 1 15,1 3 2-15,-1-3-1 0,2-1 0 0,-4-2 1 16,2 1 3-16,0-1 0 0,0 0 0 0,2 0 1 16,2-2-6-16,-4 2 0 0,2 0 0 0,-2-1 1 0,0 1-3 15,0-4 0-15,2 2-1 0,-4-1 1 0,2-1-7 16,-2 2 0-16,2-2 0 0,4-4 1 0,2-5-7 16,0 0 0-16,0 0 1 0,0-7 1 0,-2-6-12 0,2 5 0 15,-2-5 1-15,0 0 0 0,0 0-4 0,-2-2 0 16</inkml:trace>
  <inkml:trace contextRef="#ctx0" brushRef="#br0" timeOffset="3248.79">10407 6487 1520 0,'2'1'0'0,"-2"-1"0"0,8 2 0 0,-8-2 8 0,10-3 1 0,-10 3 0 0,4 0 0 0,-4 0 8 0,2 0 0 0,-2 0-1 0,0 0 1 0,0 0-11 16,0 0-1-16</inkml:trace>
  <inkml:trace contextRef="#ctx0" brushRef="#br0" timeOffset="3665.44">10387 6577 892 0,'0'6'0'0,"0"-6"0"0,0 9 0 0,0-9 12 16,8 4 0-16,-8-4 1 0,6 5 0 0,-6-5 24 16,8 13 1-16,-8-13-1 0,4 17 2 0,-4-17 3 15,-2 16 1-15,2-16-1 0,-4 28 2 0,4-28-10 0,-6 31 0 16,6-10-1-16,-6-3 2 0,4 0 3 15,0 5 1-15,0-1 0 0,0-2 0 0,2 2-4 16,2 0-1-16,0 1 1 0,0 2 1 0,0-2-12 0,0 1-1 16,2 0 1-16,2-6-1 0,-2-1-8 0,6 1 0 15,2-5-1-15,-4 0 2 0,-2-2-6 0,-2-4 1 16,-4-7 0-16,5 8 1 0,-5-8-7 0,10 5 2 0,-10-5 0 16,6 4-1-16,-6-4 0 0,14 2 1 0,-4-4 0 15,2-2-1-15,2-1 1 0,4-3 0 0,-2-5-1 16,-2 1 1-16,2-3-1 0,-2-2 1 0,-4-1-2 15,1-3 2-15,1-1 2 0,0-2 0 0,-4 0 0 16,-2 0 0-16,0-5 1 0,-6 1 0 0,0 2 0 16,0 0 1-16,0 4 1 0,0 4 0 0,0-3-1 15,-6 3 1-15,0-4 0 0,-2 3-1 0,2 3 0 16,-6-1 0-16,0 2 2 0,3 2 0 0,-5 1 1 16,2-1-1-16,-2 3-2 0,-4 1 2 0,4 0-1 0,0 5 0 15,0-1 0-15,0 3-1 0,2 0 0 0,2 2 0 16,0-4-2-16,1 4 0 0,-1 0 0 0,0 0 1 15,0 4-2-15,0 0 0 0,0-2 0 16,-4 1 0-16,4-3 1 0,0 4 0 0,-2-4 0 0,0 5 0 16,0-1-4-16,2-2 1 0,-4 2-1 0,4-1 2 15,3 1-7-15,-1 0 0 0,0-2 0 0,2 1 1 0,6-3-4 16,-4 4 1-16</inkml:trace>
  <inkml:trace contextRef="#ctx0" brushRef="#br0" timeOffset="5231.34">11162 6182 1670 0,'6'4'0'0,"-6"-4"0"0,16 9 0 0,-16-9 2 0,12 0 0 0,-12 0 0 0,12 4 0 0,-12-4 6 0,18 13 0 0,-18-13 0 16,18 12 1-16,-18-12-2 0,17 12 0 0,-17-12 1 16,16 16 0-16,-16-16-6 0,24 22 1 0,-24-22-1 15,20 30 1-15,-10-8-2 0,0 0 0 0,-2 0 1 16,-2 4-1-16,2 2-1 0,0 0 1 0,-2 1-1 0,-2-3 1 15,0 0-1-15,0 5 0 0,-2-3 0 0,-2 1 1 16,-4-1-1-16,0 2 1 0,2-5-1 16,-4-1 1-16,6-1-1 0,-4-3 1 0,2-2 1 0,0-5-1 15,2 0 0-15,2-4 1 0,-2-1-1 0,0 1 1 0,-2-3 2 16,0-1-1-16,0 2 1 0,0 1-1 0,2-8 0 16,-6 11 2-16,6-11-1 0,0 9 1 0,0-9-2 15,-4 4 0-15,4-4 1 0,-4 4 0 0,4-4 0 16,-2 3 0-16,2-3 0 0,0 0 0 0,0 0-2 0,0 0 2 15,0 0-1-15,0 0 0 0,0 0 1 0,0 0-1 16,0 0 0-16,0-3 1 0,0 3-1 0,6-17 1 16,0 2-1-16,2-7 0 0,2 0 3 0,-4-2 1 15,2 0-2-15,0 2 2 0,2 1-1 0,3 3 0 16,-5-4 0-16,0 0 1 0,-2 0 4 0,-2-1 0 16,4 1 0-16,-2 0 2 0,2 0-2 0,-2 5 0 15,2-1 0-15,0 5 2 0,-2-4-1 0,0 8 0 16,0 0 1-16,0 0-1 0,-6 9-3 0,6-11 0 0,-6 11 0 15,8-12 1-15,-8 12-1 0,8-11 0 0,-8 11 0 16,8-9 0-16,-8 9-2 0,16-2 1 16,-10-1-1-16,-3-1 1 0,-3 4-1 0,12-4 1 0,-12 4 0 15,12 2 0-15,-12-2 1 0,12 9 0 0,-4-3 0 16,2-1 0-16,0 6-3 0,0-1 2 0,2-1-1 16,0 8 1-16,0 1 0 0,2 0 1 0,-6 5-2 15,0-3 2-15,-4 2 0 0,-2 0 1 0,2 0 1 16,-4-3-1-16,0-1-2 0,0 3 0 0,0-3 1 0,0 2 0 15,2 1-2-15,0-1 0 0,0-2 0 0,-1-1-1 16,1-4-1-16,-2-4 0 0,0 0 0 0,0-5 1 16,0-4-2-16,0 6 2 0,0-6-1 0,0 7 1 15,0-7 0-15,-2 6 0 0,2-6 0 0,-1 3 1 0,1-3-2 16,0 2 1-16,0-2-1 0,0 4 2 0,0-4-1 16,0 0-1-16,0 0 1 0,0-4 0 0,0 4-2 15,0-2 2-15,0 2-1 0,0-13 1 16,0 0-3-16,0-3 1 0,1-6-1 0,5-1 2 0,0 1-4 15,-2-2 0-15,2 2 0 0,0 6 1 0,2-1-2 16,2 2 1-16,0 2-1 0,0 0 1 0,-4 0-1 16,-6 1 0-16,4-5 0 0,2 2 0 0,4-7 0 0,-4 0 0 15,2 5 0-15,0-1 0 0,4 5-1 0,-2 0 1 16,2 0 0-16,-6 7 0 0,-6 6 0 0,5-11 0 16,-5 11 0-16,8-9 0 0,-4 4 0 0,0-3 0 0,-4 8 0 15,10-5 0-15,-10 5 0 0,6-13 0 0,-6 13 0 16,6-9 0-16,-6 9-1 0,8-6 1 0,-8 6-1 15,8-2 1-15,-8 2-1 0,6-2 1 0,-6 2 0 16,8 0 0-16,-8 0-1 0,8 2 1 0,-8-2-1 16,16 17 1-16,0-4-1 0,2 0-1 0,-2 3 1 15,-4 3 1-15,-5-5-1 0,-1 7 1 0,-2-3-1 16,0-1 1-16,-2 1-1 0,0 4 1 0,4 1-1 16,-4-3 1-16,2-2-1 0,2 1 1 0,2-1 0 15,-6 3 0-15,2-7 0 0,-4 3 0 0,2 0 0 16,0 1 0-16,0-1 0 0,-2 1 0 0,-2-1 0 15,0 1 1-15,0-5-1 0,2 2 1 0,0 1 0 0,0 3 0 16,2 3 0-16,0 2 0 0,0-4 1 0,0 1-1 16,0-7 0-16,2 3 1 0,-4-4-1 0,2-4 1 15,2-3-1-15,-4 1 1 0,0-7-1 0,4 6 1 0,-4-6-1 16,2 7 1-16,-2-7 1 0,0 4-1 16,0-4-2-16,0 2 1 0,0-2-1 0,2-2 1 0,-2 2-1 15,8-4 0-15,-4-5 0 0,0-11 0 0,8-4-7 16,0-12 1-16,0 3-1 0,-4 0 0 0,4 0-31 15,-6 1 0-15</inkml:trace>
  <inkml:trace contextRef="#ctx0" brushRef="#br0" timeOffset="5864.45">12535 5663 1444 0,'2'2'0'0,"-2"-2"0"0,2 6 0 0,-2-6 1 0,0 3 0 0,0-3 0 16,0 6 1-16,0-6-2 0,8 7 1 0,-8-7-1 15,6 10 2-15,-6-10-4 0,2 5 2 0,-2-5 0 16,4 13 0-16,-4-13-13 0,8 17 1 0,-8-17-1 16,14 27 1-16,-6-6-9 0,-2 3-1 0,0 1 1 0,0 1 0 15,0-2-4-15,-4 2 1 0,2 0 1 0,0 0-1 16,0 0 16-16,-2 0 2 0,2 1-1 0,0-1 0 16,0-2 7-16,2 2 0 0,-4 0 0 0,2 0 1 15,0-4 7-15,0 0 1 0,2 4 0 0,-6-4 0 0,6 4 23 16,-4 1 0-16,1 1 1 0,1 2-1 15,0-3 14-15,2 3 0 0,-6-2 0 0,2 1 0 0,0-3 0 16,0-4 1-16,-2 0 1 0,2 4-1 0,-2-2-9 16,-2 2 1-16,2 0-1 0,2-4 2 0,0-2-10 15,2 2 1-15,-2 0 1 0,2 1-1 0,-2 1-8 0,2 0 0 16,0-4 0-16,0 2 0 0,-4 2-3 0,0-2 1 16,2 0-1-16,2-3 1 0,-4-3-4 0,-4-3 1 15,8 0-1-15,-4 2 1 0,4-6-6 0,0 4 1 16,-2-4 0-16,2 3 0 0,-4 2-3 0,0-1 0 0,0 2 1 15,-4-2 0-15,4 4-3 0,0-5-1 0,-2 1 1 16,0 0 1-16,2 0-1 0,0-4 0 0,-2 4 0 16,0-3 1-16,0 3-2 0,2-4 0 0,-4 0 0 15,2-2 1-15,2 3-2 0,-4-1 0 0,4 0 1 16,0-5 0-16,0-4-3 0,-4 5 2 0,4-5-2 16,0 4 2-16,0-4-1 0,0 4-1 0,0-4 0 15,0 0 2-15,0 0-5 0,0 0 0 0,0 0 0 16,0-4 2-16,0 4-3 0,-4-9 0 0,4-4 0 15,0-9 0-15,-2-4-5 0,2-9 1 0</inkml:trace>
  <inkml:trace contextRef="#ctx0" brushRef="#br0" timeOffset="6131.35">13056 6313 1494 0,'0'0'0'0,"0"0"0"0,0 0 0 0,0 0 6 0,0 0 1 0,0 0-2 0,0 0 2 0,0 0-7 0,0 0 0 0</inkml:trace>
  <inkml:trace contextRef="#ctx0" brushRef="#br0" timeOffset="6766.44">13134 6341 803 0,'0'3'0'0,"0"-3"0"16,-2 6 0-16,2-6 1 0,-2 7 0 0,2-7 0 15,-4 15 0-15,4-15 1 0,6 22 0 0,-6-22 0 16,6 24 0-16,-6-24 24 0,6 22 0 0,-6-22 0 15,2 23 1-15,-2-23 5 0,4 31 1 0,-4-31-1 16,7 28 1-16,-1-8 10 0,-4 2 0 0,4-5 1 16,0 1 0-16,0-5-4 0,-4-2 2 0,4 2-1 0,2 4 1 15,2-4-6-15,-6 0 0 0,6 3 0 16,-2 3 1-16,4 3-4 0,2 0 1 0,-2-4 0 0,-2-1 0 16,0-2-2-16,-6-2 0 0,6-2 1 0,-4 4-1 0,-2-8-11 15,-1 2-1-15,3 0 0 0,0-5 1 16,0 2-8-16,4-1 0 0,-2 3 1 0,-2-5-1 15,-6-3-4-15,10 9 0 0,-10-9 0 0,6 2 0 0,-6-2-5 16,8 4 2-16,-8-4-1 0,6 0 0 0,-6 0-3 16,8-4 2-16,-8 4-1 0,8-5 0 0,-8 5-1 15,18-9 0-15,-10-1-1 0,0 1 1 0,-4-2-1 0,2-2 0 16,-2-2 1-16,6 2 0 0,-2-3-2 16,3 1 1-16,-1-3-1 0,0 1 1 0,-8-2-1 0,2 3 0 15,-4-3 0-15,2-3 1 0,0 0-1 0,-2 0 0 16,-4 2 0-16,-2-2 0 0,-2-1 0 0,-2 5 1 15,2 1-1-15,5-1 1 0,3 1 2 0,0 2-1 16,-2 3 0-16,0 0 0 0,2 3 4 0,0 4 1 0,0-5 0 16,-4 1-1-16,2 2 5 0,2-6 2 0,0 4-1 15,0-4 0-15,0 0 3 0,0-2 0 0,6 2-1 16,-4 2 2-16,0 2-3 0,-1 0 1 0,3-1-1 16,0 5 2-16,-4 5-4 0,6-13 0 0,-4 4 1 15,4-2-1-15,6 0-2 0,-2-2 0 0,2 0 0 16,0 0 1-16,2 0-6 0,2 0 1 0,0 4-1 15,-2-1 2-15,-6 7-4 0,0-3 2 0,2 3-2 16,3-1 1-16,-1-5-1 0,4 1 1 0,0 3-1 16,-4-5 0-16,0 5 3 0,0 1-1 0,0-3 1 15,0 1 0-15,4 3 0 0,-4 3 0 0,2-4 1 0,-1 2 0 16,-3-2-1-16,4-1 2 0,-2 3-1 0,0 2 0 16,0 0 1-16,-4 0 1 0,4 0-1 0,-6 2 0 15,2 3 0-15,0-1 0 0,0-2 0 0,-2 2-1 0,-6-4 1 16,12 7 1-16,-12-7-1 0,8 6 1 0,-8-6-2 15,4 3 2-15,-4-3 0 0,4 2 0 0,-4-2-3 16,0 4 1-16,0-4 0 0,0 3 0 0,0-3-1 16,0 0-1-16</inkml:trace>
  <inkml:trace contextRef="#ctx0" brushRef="#br0" timeOffset="11597.18">6551 8087 1218 0,'0'0'0'0,"0"0"0"0,6 2 0 0,-6-2 6 0,2 0-1 0,-2 0 1 16,2 0 0-16,-2 0 6 0,0 0 0 0,0 0 1 15,0 0 0-15,0 0-9 0,0 0-1 0,0 0 0 16,0 0 1-16,0 0-4 0,0 0 0 0,0 0 0 16,0 0 0-16,0 0-3 0,0 0 2 0,0 0 0 0,0 0 0 15,0 0-3-15,0 0-1 0,0 0 1 0,0 0 0 0,0 0-3 16,0 0 2-16,0 0-2 0,10 13 1 16,-4 7 4-16,2 6 0 0,0 5 0 0,4-3 1 0,0 2 1 15,-2 1 0-15,2-3 0 0,-1 1 1 0,3-3 5 16,-2-4 1-16,-2 0 0 0,2-5 1 15,0-2 14-15,2-6 1 0,-6-2-1 0,4-5 1 0,-6-2-3 16,0-2 1-16,-6 2-1 0,14-7 2 0,0 1-9 16,-2-5 2-16,-3 0-1 0,3-11 1 0,0-4-7 15,2-3 1-15,-2-3 0 0,-4 1 0 0,4 0-6 0,-4-5 0 16,4 5 1-16,-4 2-1 0,-2 3-2 0,-4 4 1 16,2-1 0-16,-4 1 0 0,-4 4-1 0,2 1 0 15,-2 4 0-15,2 2 0 0,2 4 0 0,0 3 1 16,0 4-1-16,-8-5 1 0,8 5 0 0,-12-8 0 0,12 8 1 15,-14-5-1-15,14 5 0 0,-14-6 0 0,14 6 1 16,-12 0 0-16,12 0-1 0,-12 2 1 0,12-2-1 16,-12 13 1-16,8-6-2 0,-2 2 1 0,-3 1 0 15,1-1 0-15,0 4-1 0,0-4 0 0,2 4 0 16,0 0 1-16,-2 0 0 0,2-4-1 0,0 4 0 16,2-4 0-16,2-1-1 0,2 1 0 0,-2 2 0 15,2 0 1-15,-6 0-1 0,2 0 0 0,2 0 0 16,2 2 0-16,-4 4-1 0,2-4 1 0</inkml:trace>
  <inkml:trace contextRef="#ctx0" brushRef="#br0" timeOffset="12115.49">7108 7585 1143 0,'6'5'0'0,"-6"-5"0"0,4 13 0 0,-4-13 9 0,4 17 0 0,-4-17 0 0,5 24 1 0,-3-4 9 0,2-1 0 0,0 1 0 16,0 0 1-16,-4 3-11 0,2 1 0 16,2-2 0-16,2 2 2 0,-4 0-11 0,4 3 1 15,-6-1-1-15,0 2 1 0,0-2-2 0,-4 0 1 0,2 1 0 16,0 3 0-16,2 1-5 0,2 1 2 0,0-1-2 16,-2 4 2-16,0 0-7 0,0 0 0 0,-2 4 0 15,0-4 1-15,-2 2-4 0,2 0 1 0,-4-2 0 16,2-2-1-16,0 2 10 0,0 0 0 0,2-1-1 15,2-1 1-15,-4 0 3 0,3-2 0 0,1 1 0 0,-4-1 1 16,0-1 5-16,0-3-1 0,2 3 1 16,2 1-1-16,-4-3 10 0,2 1 0 0,2-3-1 0,-4 2 1 15,2 2 5-15,0-6 0 0,2 1 0 0,0-1 1 16,0-3-1-16,4-1 0 0,0-3 0 0,-4-3 0 0,2-1-4 16,2-5 1-16,-4-1-1 0,2 0 0 0,-2-7-1 15,4 6 1-15,-4-6-2 0,0 7 2 0,0-7-6 16,0 6 0-16,0-6 0 0,8 4 2 15,-8-4-6-15,5 3 2 0</inkml:trace>
  <inkml:trace contextRef="#ctx0" brushRef="#br0" timeOffset="12690.67">7400 8513 1269 0,'6'6'0'0,"-6"-6"0"0,6 9 0 0,-6-9 11 0,0 8 1 0,0-8-1 0,-4 9 2 0,4-9 7 0,6 22 1 0,-6-22 0 0,2 26 0 0,-2-26-14 0,-4 33 0 0,-2-13 1 16,2-1 0-16,2 3-8 0,-4 4 0 0,4 0 0 15,-4-4 0-15,6 4-5 0,0-4 0 0,2 2 1 0,-2 2-1 16,0 3-9-16,0 3 0 0,4-7 1 0,-2 3-1 16,4 2-6-16,-6-5 1 0,2-1-1 0,2-1 1 15,-4-3-2-15,-4-5 1 0,8 1 0 0,-4-6 1 0,6-1 11 16,-4-2 0-16,-2-7 0 0,6 9 2 0,-6-9 4 15,8 2 1-15,-8-2 0 0,6 2 1 0,-6-2 1 16,7-4 2-16,-1-5-2 0,6-4 1 0,4-9 8 16,2-4 1-16,0-3 0 0,-4 5 1 0,-4-8 7 15,0 3 1-15,-2-1-1 0,-2 3 1 0,-6-5 5 16,-6 3 0-16,4 1-1 0,2-2 2 0,-6 5-2 0,2 1 0 16,2 1 1-16,-6-2 0 0,2 2-5 0,-4-2 0 15,2 6 0-15,0 1 1 0,-6 3-7 0,2 2 1 16,4 2-1-16,-2 4 1 0,10 7-5 0,-10-6 0 15,10 6 0-15,-9-4 0 0,1 2-3 0,2 2 0 16,6 0 0-16,-14 6 0 0,6-2 2 0,0-2 1 16,-4 5 1-16,-2 2-1 0,2 4-1 0,0 2 1 15,4 1 0-15,2-1 0 0,4 0-6 0,-2 0 1 0,4 1-1 16,0-3 2-16,4 2-5 0,2-2 1 0,-2 0 1 16,2 0-1-16,0-8-2 0,0 3 0 0</inkml:trace>
  <inkml:trace contextRef="#ctx0" brushRef="#br0" timeOffset="12981.86">7849 8471 1231 0,'0'4'0'0,"0"-4"0"0,8 3 0 0,-8-3 3 0,0 0 0 0,0 0 1 0,0 0-1 0,0 0 1 0,0 0 2 15</inkml:trace>
  <inkml:trace contextRef="#ctx0" brushRef="#br0" timeOffset="13697.31">7984 8554 904 0,'4'4'0'15,"-4"-4"0"-15,14 13 0 0,-14-13 4 0,22 20 2 0,-22-20 0 16,20 28-1-16,-20-28 8 0,14 37 0 0,-4-19-1 16,-3 4 2-16,-1 8 11 0,0-4-1 0,-4 5 1 15,0-3 0-15,2 5 7 0,-4 2 2 16,-6 0-2-16,4-2 2 0,-4 0 2 0,-3 3 1 0,1-5 0 15,0-2 0-15,2-1-2 0,0-6 1 0,0 0-1 16,-2-3 1-16,0-2-10 0,-6-5 2 0,8 1-1 16,0-7 1-16,6-6-11 0,0 5 0 0,0-5 0 15,0 4 0-15,0-4-6 0,0 2 1 0,0-2 1 16,0 0-1-16,0 0-3 0,0-4 0 0,0 4 0 0,0-7 1 16,2 1-3-16,2-7 1 0,2-3 0 0,2-6-1 15,-2-4 0-15,0-2 0 0,-2 2 0 0,6 4-1 16,0 0 0-16,2 0 0 0,-1 0-1 0,1 1 2 0,-4 3-1 15,0-1 0-15,0-3 1 0,2 4 0 0,-4 3 3 16,2 0 0-16,4 2 0 0,-2 4 1 0,0 0-4 16,-2 2 1-16,-8 7-1 0,12-10 0 0,-12 10-1 15,10-3 1-15,-10 3-1 0,12 0 1 0,-12 0 0 16,12 0 0-16,-4 3-1 0,3 5 2 0,3 5-1 0,0 1 1 16,-2 3-1-16,-4 1 0 0,-2 3 0 0,-6 1 0 15,-4 0 0-15,2-2-1 0,2 1 1 0,2 1 1 16,2-6-1-16,-4 3 1 0,-4-6 1 15,2-4 1-15,2 0 0 0,2-1 0 0,-2-8-1 0,4 11 1 16,-4-11 0-16,0 7 0 0,0-7-1 0,0 4 1 16,0-4 0-16,0 5 0 0,0-5-3 0,0 4 1 15,0-4 0-15,0 0 0 0,0 0-3 0,0-4 2 16,0 4 0-16,12-9-1 0,-4-7-2 0,-2-3 0 0,0-3 1 16,-2 0-1-16,2 0 0 0,0-4-1 0,2 4 0 15,2 1 1-15,-4 7-2 0,2-5 0 0,0 2 1 16,0 3 0-16,-3 3-2 0,1 1 1 0,-2 5 1 15,-2-3-1-15,-2 8 0 0,2-5 1 0,-2 5 0 16,0-4 0-16,0 4-1 0,0-3 0 0,0 3 1 16,6-2 0-16,-6 2-1 0,6 0 1 0,-6 0-1 15,12 2 0-15,-6 5-1 0,2-2 0 0,0 5 0 16,2 3 1-16,4 3-1 0,0 1 0 0,-2 1 0 16,-2-3 0-16,0 2 0 0,0-1 1 0,0 3 1 0,-8-1-1 15,3 3 0-15,-5-3 1 0,6 0 0 16,-4 3 0-16,2-6 2 0,4 1 0 0,-2 1 0 0,-4-2 0 15,2-3-1-15,-4 1-1 0,0 2 0 0,0 0 2 16,0 0-1-16,8-1 1 0,-2-1-1 0,-4 0 2 0,-2 0-2 16,0-2 1-16,0-2-1 0,0 1 2 0,0-10-3 15,4 3 2-15,-4-3-2 0,2 6 2 0,-2-6-4 16,6 0 0-16,-6 0 0 0,6-4 0 0,-6 4-1 16,14-9 0-16,-8-6 0 0,0-9 0 0,2-9-6 0,4-6 0 15</inkml:trace>
  <inkml:trace contextRef="#ctx0" brushRef="#br0" timeOffset="14133.64">8982 7770 1407 0,'2'1'0'0,"-2"-1"0"0,6 4 0 0,-6-4 6 0,0 7 2 0,0-7 0 0,2 21 0 0,-2-21-5 16,14 33 2-16,-4-15-2 0,-8-1 2 0,2 5 1 0,0-3 2 0,-1 3 0 16,-1 4 0-16,2-4-2 0,-4 0-1 0,2 4 1 15,-2-2-1-15,-2 5 10 0,2-3 0 0,-4 0-1 16,4 2 2-16,4 1 6 0,-4 3 1 0,2-1-1 0,0 0 2 16,0 3 4-16,0-1 0 0,-2 0 0 15,-2-2 0-15,-2-1 0 0,2 1 1 0,-2 1-1 0,4 3 2 16,4 0-2-16,-2 4 0 0,0-2 0 0,-2 1 0 0,-2-3-5 15,0-1 1-15,2 1-1 0,-6 0 2 0,3 2-6 16,-1 0 1-16,4 1-1 0,0-3 2 0,4 1-3 16,-1-5 1-16,-1 4-1 0,-2 2 1 0,-2 2-5 15,2-1 2-15,0-1-1 0,0-2 0 0,0-1-1 16,0-7 0-16,0 3 1 0,6-8 0 0,-2 2-5 16,2-2 0-16,-2-2 0 0,-4-1 0 0,-6-2-2 0,0-1 0 15,4-1 0-15,2-2 1 0,0 0-4 16,4-4 1-16,0-3-1 0,-4-3 2 0,0-3-4 0,0 4 2 15,0-4-2-15,0 2 2 0,0-2-3 16,0 0 0-16,0 0 1 0,0-6-1 0,0 6-3 16,6-15 1-16</inkml:trace>
  <inkml:trace contextRef="#ctx0" brushRef="#br0" timeOffset="14732.55">9399 8704 1771 0,'0'0'0'0,"0"0"0"0,0 9 0 0,0-9 13 0,0 3-1 0,0-3 0 0,0 10 2 0,0-10 7 0,0 13 1 0,0-13-1 0,8 22 0 0,-8-22-6 16,6 22 1-16,-6-22-2 0,2 35 2 0,2-13-14 15,0 0 1-15,0 4 1 0,2-4-1 0,4 4 1 16,0 6-1-16,0-5 0 0,0 3 2 0,-4-6-5 16,2 3 1-16,0 1 0 0,3 0 0 0,-1 1-1 15,2-3 0-15,0 0 0 0,0-4 0 0,2-3-1 16,0-3 1-16,-2-3 0 0,-4-2 0 0,-6-2 0 0,-2-1 0 15,0-8 0-15,0 9 1 0,0-9 2 0,6 4 2 16,-6-4-2-16,6 3 2 0,-6-3 4 0,8 6 1 16,-8-6 0-16,6 2 0 0,-6-2 1 0,8-2 1 15,-8 2-1-15,10-9 1 0,-2-4-2 0,0-7 0 16,-3-4 0-16,-1-2 2 0,-2-4-3 0,0-1 1 16,0-1 0-16,-2 1 0 0,-2 2-3 0,-2 1 1 0,-2 2-2 15,6-9 2-15,-3-2-2 0,1-2 0 16,0 0 0-16,2 1 1 0,2 3 0 0,3 0-1 15,1 3 1-15,-4 6 0 0,2 2-1 0,4 4 1 0,-2 5 0 16,2-1 1-16,-2 6-1 0,0 1-1 0,-6 9 1 16,10-9 0-16,-10 9-1 0,4-7 2 0,-4 7-1 15,6-4 1-15,-6 4-1 0,6-2 0 0,-6 2 1 16,8-4 0-16,-8 4-1 0,16-5 0 0,-6 3-1 16,-2 0 2-16,-8 2-3 0,12-4-1 0,-12 4 1 0,14 0-1 15,-14 0-2-15,8-1 1 0,-8 1-1 0,7-2 0 16,-7 2-2-16,10 0 1 0,-2 0-1 0,0-2 1 15,-8 2-2-15,10 0 1 0</inkml:trace>
  <inkml:trace contextRef="#ctx0" brushRef="#br0" timeOffset="15003.2">10133 9030 1859 0,'9'4'0'0,"-9"-4"0"0,22 4 0 0,-22-4 10 0,18-4 1 0,-18 4-1 0,20-6 2 0,-20 6 15 0,34-9 1 0,-14 2 0 15,0-2 0-15,-2-4-18 0,1-4 0 0</inkml:trace>
  <inkml:trace contextRef="#ctx0" brushRef="#br0" timeOffset="15064.63">10502 8890 1218 0,'4'0'0'0,"-4"0"0"16,8 0 0-16,0-2 16 0,2 2 1 0,-2-4-2 16,-2 4 2-16,-6 0 15 0,4-3 0 0</inkml:trace>
  <inkml:trace contextRef="#ctx0" brushRef="#br0" timeOffset="15266.2">10138 9355 1318 0,'6'8'0'0,"-6"-8"0"0,14 9 0 0,-14-9 14 15,12-2 0-15,-12 2 1 0,12 2-1 0,-12-2 15 16,20 9 2-16,-20-9-1 0,20 9 0 0,-20-9 16 0,20 4 2 15,-20-4-1-15,30-4 0 0,-8-5-29 0,-1-2 0 16,1 0 0-16,2-6 0 0,-4 1-7 0,2-3 0 16</inkml:trace>
  <inkml:trace contextRef="#ctx0" brushRef="#br0" timeOffset="17148.54">10705 8421 665 0,'0'0'0'0,"0"0"0"0,0 0 0 0,0 0 13 0,0-4 2 0,0 4 0 0,8-3-1 0,-8 3 47 0,6-2 1 0,-6 2-1 0,0-2 1 0,0 2-9 0,0 0 1 16,0 0-2-16,0 0 2 0,0 0-21 0,0-2 0 15,0 2 1-15,2-3 0 0,-2 3-10 0,8-6 1 0,-8 6 0 16,10 0-1-16,-10 0-9 0,14 0 0 0,-14 0-1 16,25 9 2-16,-25-9-7 0,34 19 1 0,-34-19-1 15,34 29 1-15,-20-10-4 0,4-1-1 0,-4 2 1 16,0 3 0-16,-2 2-2 0,-2 3 1 0,5-2-1 16,-1 0 2-16,0 5-2 0,6 2 1 0,-4 1-1 15,-4-3 1-15,-4 4-1 0,-4-4 2 0,2 1-1 16,-4-3 1-16,4-3 0 0,6-2 0 0,-6-2 0 15,-6-1 1-15,0-5-1 0,-6-3 1 0,2-2 0 16,2-3 0-16,2-8 0 0,2 3 2 0,-2-3 0 16,0 0 0-16,0 0 4 0,0 0-1 0,0 0 0 0,0 0 2 15,0 0-4-15,0 0 1 0,0 0 0 0,0 0 1 16,0 0-1-16,0 0 1 0,0 0-1 0,6-3 2 0,-6 3 0 16,12-17 1-16,-6 4-1 0,-4-3 1 0,4-5-7 15,1-1 2-15,3 2 0 0,-4 1 0 0,2 3-4 16,0-1-1-16,4-1 1 0,-2 3 0 0,2-2-2 15,-2 4 0-15,4 0-1 0,-4 0 2 0,0 4-2 16,0 4 0-16,0 1 0 0,-4-2 2 0,2 5-2 0,0 1 0 16,-1 1 0-16,3 5 2 0,-4-2-1 15,2-2 1-15,2 9-1 0,0 0 0 0,0 5 2 0,0 5 0 16,-2-1 1-16,-2 0 0 0,0-3 0 0,-4 1 2 16,2-1 0-16,-2-2 0 0,-2-8-2 0,0 2-1 15,0-9 1-15,-2 6-1 0,2-6 3 0,-4 5 0 16,4-5 0-16,-2 4 1 0,2-4-1 0,0 4 1 15,0-4-1-15,-6 3 1 0,6-3-4 0,0 0 1 16,0 0-1-16,-4-3 1 0,4 3-1 0,-4-9-1 16,0-1 0-16,2-6 1 0,2-6-1 0,0-4 2 15,0 0-1-15,0 2 0 0,0-2 1 0,0 4-1 0,2-4 1 16,4-2 0-16,2 4-3 0,2-3 1 0,-4-1 0 16,4 2 0-16,2 4 2 0,0 0 0 0,2 2-1 15,-4 1 1-15,-1 2-2 0,1 3 1 0,2-3-1 16,0 4 1-16,0 4-1 0,-2 0 1 0,2-1-1 15,0-1 1-15,2 4-2 0,2 3 2 0,2 1-2 0,0-1 1 16,-5 4-1-16,3 4 0 0,2-1 0 16,2 1 1-16,0 5-3 0,0 2 1 0,-2 6 0 0,-2 0 1 15,2 1 0-15,-5-1 1 0,1 5 0 0,-2 0 0 16,-2 2-3-16,0 5 1 0,-2-3-1 0,-2 6 1 0,0-3-2 16,0 3 0-16,2 3 0 0,0-8 1 0,0 3-1 15,2-4 0-15,-6 1 0 0,2-1 0 16,0 0 0-16,0 2 0 0,0-6 0 0,0 4 0 0,-4-4 0 15,2-4 0-15,-4 5 0 0,2-3 1 0,-2-2-1 16,-2-3 0-16,2-2 0 0,0-2 1 0,0-11-1 16,2 9 0-16,-2-9 0 0,0 0 0 0,0 0 0 15,0 0 0-15</inkml:trace>
  <inkml:trace contextRef="#ctx0" brushRef="#br0" timeOffset="17568.43">12408 7960 1595 0,'0'1'0'0,"0"-1"0"0,0 4 0 0,0-4 14 0,0 4 0 0,0-4 0 0,-4 5 0 16,4-5 10-16,-4 17-1 0,4-17 1 0,-10 31 1 0,0-8-15 16,-2 1 1-16,3 0-1 0,-1-4 1 15,2 4-11-15,4 0 0 0,2 4 0 0,-4-1 2 0,2 8-10 16,0 4 0-16,2 0 0 0,0 1 0 0,0 3-19 15,2 3 1-15,0 2-1 0,0 4 2 0,-4-2-7 16,2 5 1-16,2-2-1 0,0-5 2 0,0 0 23 16,2 2 1-16,2-7-1 0,-4-3 0 0,4-1 6 15,2-2 1-15,4-6 0 0,-4-1 0 0,2-4 3 0,2-2 2 16,-1-2-2-16,-1-2 2 0,0-3 9 0,2-2 1 16,-6-2-1-16,2-4 1 0,-6-9 2 0,10 9 1 15</inkml:trace>
  <inkml:trace contextRef="#ctx0" brushRef="#br0" timeOffset="20482.08">12782 9283 1520 0,'-2'2'0'0,"2"-2"0"0,-2 4 0 15,2-4 19-15,0-6 1 0,0 6-1 0,0-4 2 16,0 4 15-16,0-3-1 0,0 3 1 0,-2-30 1 15,-2 3-23-15,-2-8-1 0,0-1 1 0,2 5-1 0,2 0-11 16,2 5 1-16,-2 0-1 0,2-5 0 0,0 5-2 16,0-2 0-16,2 2 0 0,-2 0 0 0,0 1-5 15,0-1-1-15,2 0 0 0,4 2 2 0,4-2-12 16,-4-4 2-16,2 6-1 0,-6-1 0 0,2 2-6 0,0 1 1 16,0 0 0-16,2 0 0 0,0 5 16 0,2 1 2 15,4 1 0-15,-3-2-1 0,1 8 3 0,-4 4 0 16,4-5 0-16,0 3 2 0,0 2 7 0,2 1 1 15,0 4 0-15,2-4 0 0,-4 2 11 0,6 2 0 16,-2 2 1-16,0 2 0 0,-2 3-4 0,1 4 0 0,-5 2 0 16,4 4 0-16,-6-2-8 0,0 1 0 15,2 3 0-15,-6 1 0 0,2-2-5 0,0 5 1 0,-2 2-2 16,-2-1 2-16,-2 2-4 0,-2 4 1 0,-2-4-1 16,0-1 2-16,-2 3-3 0,2-6 0 0,-4 4 0 15,0-4 1-15,-1-3-2 0,-3-1 0 0,2 3 0 16,4-7 2-16,2 3-2 0,0-4 1 0,0-4 0 15,-2-2 0-15,0-1-1 0,0-2 1 0,2-1-1 16,-4 3 1-16,0-6 1 0,0 0 2 0,0 2-1 16,0 0 1-16,2-2 1 0,2-2 2 0,-2 0 0 15,1-2-1-15,-7-1 3 0,2-6 0 0,2 0 0 0,0-2 0 16,0-4 0-16,2-1 1 0,6 1 0 0,-2 4 1 16,4 4-2-16,0 3 1 0,0 6 0 0,-4-13 0 15,4 13-2-15,-4-9 1 0,4 9-1 0,0-7 0 16,0 7-2-16,-2-6 1 0,2 6 0 0,0-4-1 0,0 4 1 15,0-3 1-15,0 3 0 0,2-4 0 0,-2 4-1 16,8-2 1-16,-8 2 0 0,6 0 0 0,-6 0-1 16,8 0 1-16,-8 0-2 0,16 6 2 0,-8 1-1 15,4 2 1-15,2-3 0 0,-4 3-1 0,1 4-1 0,1 4 1 16,0-4-2-16,2-6 2 0,-4 2-1 0,2 0 1 16,0-5-1-16,0 2 1 0,-4-1-4 15,4-1 2-15,2 0-1 0,0-3 1 0,3 1-4 0,3 0 1 16,-2-2-1-16,-2-4 2 0,-2-1-3 15,0-4 1-15,0-1-1 0,-2-2 1 0,0-1-1 0,2-4 0 16,0 2 0-16,-1-3 0 0,7-3-1 0,0-1 0 16,-2 0-1-16,-4-4 2 0,0 2-3 0,-8 0 1 15,2 2 0-15,-2 4-1 0,2-4 1 0,0-1 0 0,2 1 0 16,-6 6-1-16,-2-1 1 0,0 2 1 0,-2 2 0 16,0 4 0-16,0 9 0 0,0-9 0 0,0 9-1 15,0-4 2-15,0 4 0 0,-4-7 0 0,4 7 0 16,-2-2 0-16,2 2 0 0,0-4 2 0,0 4-2 15,-2 6 1-15,2-6 1 0,-4 7 0 0,4 2 0 16,0 10 1-16,-2 10 0 0,2 3 0 0,2 1 1 16,2-2 0-16,0-5 1 0,-2 6-1 0,2-7 1 15,2 3-1-15,0 0-2 0,-1 1 1 0,1-3-1 16,0 0 1-16,0-2-2 0,2-2 0 0,0-1 1 0,4-3-1 16,0-5-1-16,-2 0 1 0,-2-4-1 0,2-2 1 15,-10-7-1-15,10 6 1 0,-10-6-1 16,12 2 1-16,-12-2-1 0,8-2 0 0,-8 2 0 0,18-9 0 15,-4 0 0-15,3-3 0 0,-1 0 0 0,-4-3 0 16,-4-7 0-16,-2-1 1 0,0 1-1 0,0-4 1 16,0 4-1-16,0-4 2 0,0-3-2 0,-2 5 1 0,0-2-1 15,-2 4 1-15,0-6 0 0,-2 2 0 0,-4 4 0 16,0 0 0-16,-4 0 0 0,0-2 1 0,-6 2-1 16,-6 0 0-16,4 0 0 0,2 3 1 0,5 1 0 15,-3 5 2-15,4 0-1 0,2 0 1 0,-4 4-2 0,6 1 1 16,-6 3-1-16,2-1 2 0,0 2-1 0,-6 4 2 15,-2 0-2-15,6 0 1 0,-2 0 2 0,4 0 0 16,-4 0-1-16,4 6 2 0,4 1-1 0,2-1 0 16,2-6 0-16,-7 13 1 0,3 0-1 0,2-4 1 0,-2 6 0 15,4 1 0-15,0 5-2 0,0 3 1 16,0-2-1-16,4-2 1 0,2-1-1 0,3-1 0 0,-3-1 1 16,0-1-1-16,0 3-1 0,0-3 0 0,2-1 1 15,4-2-1-15,0 0 0 0,2-4 0 0,-6-3-1 16,4-3 2-16,-6 1-3 0,2 0 0 0,8-2 1 15,-2-1-1-15,4-1-2 0,-1-1 0 0,13-9 0 16,-4-1 1-16,0-5-2 0,-2-5 1 0,0-3 0 16,-1 0 0-16,-7-3-1 0,0-5 0 0,2 1 0 15,-2-4-1-15,0 2-1 0,2-1 0 0,-10 9-1 16,-2-7 1-16,-4 3 2 0,2 1 0 0,-2-20-2 16,0 26 2-16,0-4 1 0,0 9 0 0,-2-1 0 15,0 1 0-15,0 3 0 0,0 2 0 0,0 3 0 16,-2 4 0-16,0-5 0 0,2 10 0 0,0-7 0 0,0 7 0 15,0-5 0-15,0 5 0 0,0-6 0 0,0 6 0 16,0-4 0-16,0 4 0 0,0 0 0 0,0 0 0 16,-4 4 0-16,-6 27 0 0,2-3 1 0,2 11 1 15,0 5-1-15,2-9 0 0,0 0 0 0,2-7 0 16,2 3 0-16,0 6 0 0,0 0 0 0,0 4 1 16,0-2 0-16,0-1-1 0,0 1 1 0,0 2-1 0,2-6 2 15,2-8-2-15,0 3 1 0,0-4-1 16,2 0 1-16,-2-8 1 0,2 1-1 0,4-3 0 0,0-1 0 15,-4-8 1-15,0 3-1 0,0-5 0 0,-1 3 0 16,-5-8 0-16,12 5 2 0,-12-5-2 0,14 7 1 16,-8-7 1-16,0 0-1 0,2 0-1 0,0 0 1 15,14-9-1-15,-2-2 1 0,0 0 0 0,0-4-1 16,-1-3 0-16,-1-1 0 0,-2-3-1 0,0-4 1 0,-8 8-1 16,4-4 1-16,-6 1-1 0,0 3 0 0,2-4 0 15,0 0 0-15,4 1 1 0,-2 1-1 0,-4 9 0 16,0 0 1-16,0 0-1 0,-2 0 0 0,-2 3 0 15,0 1 0-15,-2 7 1 0,4-11-1 0,-4 11 0 16,0-7 0-16,0 7 0 0,2-4 0 0,-2 4 0 16,0-2 2-16,0 2-2 0,0-4 1 0,0 4 0 15,0 0 0-15,0 0 0 0,0 0 0 0,0 0-1 16,0 0 1-16,0 0-1 0,0 8 2 0,0 14-1 0,0 0 0 16,2 2-1-16,0 0 1 0,0-4 1 0,-2 1-1 15,-2-5 0-15,0 3 0 0,2-10 1 0,0 4-1 16,2-4-1-16,0 4 0 0,1-4 0 0,1-1 0 15,0 1-1-15,0 0 1 0,-4-9 1 0,8 9-1 16,-8-9-1-16,8 13 0 0,-8-13 0 0,8 4 1 16,-8-4-1-16,8 5 0 0,0-5 0 0,0 0 0 0,0-5 0 15,2 1 0-15,14-9 0 0,-4-5 0 0,-2-2-1 16,-2-3 1-16,-5 5 0 0,-3-1 0 0,0 3 0 16,-2-3 0-16,0 3 0 0,-2-6 0 0,0 3 0 15,0 3 0-15,-2 6 0 0,0 1 0 0,-2-4 0 0,0 4 0 16,0 0 0-16,0 1 0 0,0 1 0 0,0 0 0 15,0 7 0-15,0-8 1 0,0 8-1 0,0-9 0 16,0 9 0-16,0-6 1 0,0 6-1 0,0-3 1 16,0 3 0-16,0-4 0 0,0 4 0 0,0-4 1 15,0 4-1-15,0-1 0 0,0 1 0 0,0 0 1 16,0 0-1-16,0 0 2 0,0 0-2 0,0 5 1 0,4 14-1 16,0-1 1-16,4 2-1 0,-4 2 1 0,4 1-1 15,0-3 1-15,0 2-1 0,0 0 0 0,-2-3 0 16,2-3 2-16,-2 3-2 0,2-5 0 0,-2-6 0 15,0 1 0-15,0-2-1 0,1 1 1 0,3-1-1 16,-4-1 1-16,4 1-1 0,0-3 0 0,8 1 0 16,0-1 1-16,2-4-1 0,0 0 0 0,8-9 0 15,-3-8 0-15,-1-5 0 0,0-4 0 0,0-9 0 16,-2 4 0-16,-4-8 0 0,-4 2 0 0,-2 2 0 16,-2 0 0-16,-1 0 0 0,-1 0 0 0,0 0 0 15,-2 0 0-15,0 3 0 0,-2-3 0 0,2-4 0 0,-2 3 0 16,0-1 0-16,-2 0 0 0,0 5 0 0,-2 1 0 15,0 1 0-15,0 3 0 0,0 10 0 0,0-1 0 0,0 1 0 16,-2 4 0-16,2 13 0 0,0-9 0 0,0 9 0 16,0-8 0-16,0 8 0 0,0-1 0 0,0 1 0 15,0-4 0-15,0 4 0 0,0 0 0 0,0 0 0 16,0 0 0-16,0 0 0 0,0 0 0 0,0 0 0 0,-2 15 0 16,-4 23 0-16,4 1 0 0,4-4 0 15,0 0 0-15,2 23 0 0,-4-10 0 0,-6 0 0 16,2-2 0-16,4-17 0 0,2-1 0 0,2 7 0 15,0 4 0-15,2 5 0 0,-2-3 0 0,0 1 0 0,-2-5 0 16,2-7 0-16,0-1 0 0,2-1 0 0,0 0 0 16,-2-8 0-16,2-4 1 0,2 3-1 0,0-6 2 15,-8-13-2-15,8 11 1 0,-8-11 0 0,10 11 0 16,-10-11 0-16,6 6 1 0,-6-6-1 0,8 3 2 16,5-1-2-16,1-4 1 0,0-1-1 0,2-3 0 0,4-11 0 15,0 1 1-15,-2-3-2 0,-2-3 1 0,-2 0 0 16,0 0 0-16,-4 3-1 0,-1-5 1 0,1 0 0 15,0 2 0-15,0-4-1 0,0 4 1 0,-4 0-1 16,0 2 2-16,-2 0-2 0,-2 3 1 0,-2 8-1 16,0 1 1-16,2 3-1 0,0-4 1 0,-2 9-1 15,4-10 1-15,-4 10-1 0,0-7 1 0,0 7-1 16,0-4 1-16,0 4-1 0,0-3 0 0,0 3 0 16,0 0 1-16,0 0-1 0,0 0 0 0,0 0 0 0,2 7 2 15,-2 6-2-15,-2 5 0 0,2 17 0 16,0-1 0-16,0-3 0 0,2 0 0 0,0-9 0 15,0 4 0-15,2-2 0 0,-2-2 0 0,2-1 0 0,0-5 0 16,2 3 0-16,0-1 0 0,-4-10 0 0,0 1 0 16,2-4 0-16,-4 3 0 0,0-8 0 0,4 9 0 15,-4-9 0-15,8 9 0 0,-8-9 0 0,8 8 0 0,-8-8 0 16,12 7 0-16,-4-5 0 0,-1 0 0 0,1-2 0 16,0 0 0-16,12-6 0 0,-2-7 0 0,0-1 0 15,-2-3 0-15,-2-5 0 0,-4 0 0 0,-2-1-2 0,-2-1 2 16,0 2 0-16,-6-2 0 0,0 2 0 0,-6-4 0 15,2-1 0-15,-2 1 0 0,2 2 0 0,-6 0 0 16,2 2 0-16,-2 0 0 0,0 1 0 0,-2 3 0 16,2 1 0-16,0 2 0 0,0 4 0 0,0 2 0 15,10 9 0-15,-14-11 0 0,6 7 0 0,1 1 0 16,-3 1 0-16,0 0 2 0,0 0-2 0,0 2 0 16,-8 2 0-16,2 2 1 0,2 1-1 0,2 3 0 0,-2-1 0 15,4 2 1-15,2 4-1 0,2 0 1 0,4 2-1 16,-2 0 1-16,4-1-1 0,4 1 0 15,-2 2 0-15,2 1 1 0,2-1-1 0,2-2 0 16,-2-6 0-16,0 0 1 0,2 2-1 0,-2-5 0 0,10 6 0 16,2 1 1-16,2-5-1 0,0-1 0 0,-4-3 0 15,1 0 0-15,1-4 0 0,0-4 0 0,0 0 0 16,0-1 0-16,2-1-1 0,-2-1 0 0,2-3 0 16,-2 1 1-16,-1-7-3 0,-3 1-1 0,0-4 1 0,0 3 1 15,0-4-4-15,-2 1 0 0,-4 6 1 16,-2-2 0-16,-2 2-7 0,-2-3 0 0,0 1-1 0,0 0 1 15,0 4-10-15,0-5 0 0</inkml:trace>
  <inkml:trace contextRef="#ctx0" brushRef="#br0" timeOffset="21015.4">14666 8109 1494 0,'2'0'0'0,"-2"0"0"0,6 0 0 0,-6 0 13 0,4 0 0 0,-4 0 1 0,10-5-1 0,-10 5 12 0,18-8-1 0,-18 8 1 0,34-20 1 0,-13 9 0 16,1-8 1-16,-2 3 0 0,0 3-1 0,-2 0-20 15,-2 6 0-15,2 1-1 0,0 0 1 0,-5 3-5 16,1-3 1-16,0 4-1 0,-2 1 2 0,-2-3-4 0,2-4 1 15,4 3 0-15,2-1 0 0,4 3-5 16,0-3 2-16,-1 3-2 0,-1-5 2 0,0 3-10 16,-2-5 1-16</inkml:trace>
  <inkml:trace contextRef="#ctx0" brushRef="#br0" timeOffset="21498.7">15509 7631 1494 0,'4'7'0'0,"-4"-7"0"0,8 19 0 0,-8-19 4 15,-4 13 0-15,4-13-1 0,0 16 2 0,0-16 2 16,8 23-1-16,-8-23 1 0,19 24 0 0,-19-24-5 16,30 25 2-16,-30-25-1 0,30 26 0 0,-30-26-8 15,28 34-1-15,-28-34 0 0,26 33 2 0,-14-13-22 16,0 2 1-16,0 0 1 0,1 1-1 0,-3-1-15 15,2 0-1-15,0 0 1 0,0 6-1 0,2 5 38 16,0-2 1-16,-4 1 0 0,0-1-1 0,-2 2 7 16,-4 2-1-16,0 2 0 0,-2 2 1 0,0-4 35 0,-2 4 1 15,-2 1 1-15,-2-3-1 0,0 2 21 0,0 0 1 16,-2-2-2-16,-2-2 2 0,-2 0-12 0,-2-2 2 16,0-1-1-16,0-5 0 0,2 3-10 0,2-4 0 15,0-4-1-15,-2-4 2 0,-2-1-15 0,1-2 0 16,-1 1 0-16,0-3 1 0,0-4-12 0,0 1 0 0,0-3 0 15,-4-1 1-15,0-6-13 0,0-4 2 0</inkml:trace>
  <inkml:trace contextRef="#ctx0" brushRef="#br0" timeOffset="22548.42">11176 9431 12 0,'0'4'0'0,"0"-4"0"0,6 0 0 0,-6 0 10 0,8 0 0 0,-8 0 0 0,8 0 0 0,-8 0 28 0,8 0 2 0,-8 0-1 0,10 3 0 15,-10-3-39-15,6 6 0 0,-6-6 0 0,14 3 0 16,-14-3-2-16,15 0 0 0,-15 0-1 0,26 0 1 16,-6 0-2-16,0 2 0 0,0 2 1 0,0 0 0 15,0-1 2-15,0-3 1 0,-1 2 0 0,1 0 0 16,0 4 6-16,0-3 1 0,4-3 0 0,-2 2-1 0,6 2 37 15,1 0 1-15,1-3-1 0,2 3 0 0,2 0 13 16,4-1 1-16,-3 1-1 0,-1-2 1 0,-2 2-8 16,0-4 1-16,2 0-1 0,3 0 0 0,5 3-2 15,2 1 1-15,-1 2-1 0,1-6 1 0,2 0-8 0,-4 0 1 16,3 0-1-16,1 0 2 0,0 0-13 0,-1 0 0 16,3 0 0-16,2 0 2 0,2 3-9 0,-1 3 0 15,1-6 1-15,-6 4-1 0,1-4-4 0,-1 1 1 16,-2 3-1-16,5 0 1 0,-1-1-4 0,4 3 0 0,-1 0-1 15,3-5 1-15,-4-1-3 0,2-3 0 0,-1 3 1 16,1 0 0-16,-2 0-3 0,1-4 0 0,1 0 1 16,-2 1-1-16,-1 1 0 0,-1-4 0 0,0 3 0 15,1-7 1-15,3 3 3 0,0 0-1 0,-5-1 1 16,-3 1 0-16,0-2 0 0,-2-1 0 0,-1 1 1 16,3 0-1-16,-2 1-1 0,5-1 0 0,3 0 0 15,-8 2 0-15,2-3-2 0,-1 1 2 0,-1 0-2 16,0 0 1-16,-4 1 0 0,-1-1 2 0,5 0-1 15,2 0 1-15,2-1-1 0,-1 3 1 0,-1-2-1 16,-2 1 1-16,-1 3-9 0,-1-4 2 0,-2 1 0 16,0 3 0-16,-1-1-1 0,1 1 2 0,0-1 0 15,4 1 0-15,-1 1-6 0,1-4 1 0,-2 3 0 0,-4 1 0 16,-4 2-2-16,-5 2 0 0,1-3 0 0,-2-1 2 0,0 4-3 16,0 0 1-16,-4-2 0 0,-3 2 0 0,-1 2 0 15,-2 2 0-15,-2-4 0 0,2 3 2 0,-8-3-1 16,4 2 0-16,-6 0 0 0,0 0 2 0,-6-2-1 15,8 4 1-15,-8-4-1 0,2 3 1 0,-2-3 2 16,4 2 0-16,-4-2-1 0,0 0 2 0,0 0 0 0,0 8-1 16,0-8 1-16,-10 11 1 0,-4 0 0 15,-6 2 0-15,0-2 0 0,0-4-1 0,2-3-4 0,1-2 0 16</inkml:trace>
  <inkml:trace contextRef="#ctx0" brushRef="#br0" timeOffset="23215.86">11192 10204 300 0,'4'-11'0'0,"-4"11"0"0,14-18 0 0,-14 18-5 0,26-19 0 0,-26 19 1 0,21-26-1 0,-21 26-5 16,24-31 1-16</inkml:trace>
  <inkml:trace contextRef="#ctx0" brushRef="#br0" timeOffset="23614.89">11301 10049 12 0,'2'2'0'0,"-2"-2"0"0,8 6 0 0,-8-6 0 0,10 3 0 15,-10-3 0-15,6 4 0 0,-6-4 1 16,8 4 0-16,-8-4 0 0,8 9 0 0,-8-9 2 0,8 15-1 16,-8-15 0-16,14 24 0 0,-4-4 14 15,0 6 0-15,0 0-1 0,0 0 2 0,-1 1 25 0,1 3-1 16,0-4 1-16,0-1 0 0,0 3 12 0,2 2 1 15,2 1-1-15,-6-3 1 0,4 1 4 0,2 3-1 16,-4-3 0-16,2 4 2 0,2 2-13 0,2 1 1 16,-1-7 0-16,3 2 1 0,-2-5-8 0,2 0 1 15,2-2-1-15,-6-2 1 0,2-1 0 0,0-3 2 0,-2-3-1 16,-1-2 1-16,1-2-6 0,-2-6 1 0,-2-1 0 16,0-2 1-16,-10-2 1 0,6 2 2 0,-6-2-2 15,14-9 2-15,0 1-9 0,2-7 0 0,0-1 0 16,-2-6 1-16,2-8-8 0,0-1 0 0,-3-4 0 15,-3-4-1-15,0-2-6 0,-4-3-1 0,2-4 0 16,-2 4 1-16,-2-6-1 0,2-2 1 0,0 0 0 16,-2 3 1-16,-2 1-6 0,0-2 1 0,-2 4 0 15,-2-1-1-15,0 5-4 0,-4 0 0 0,6 8 0 0,-4-1 0 16,2 0-3-16,4 4 1 0,2 7 0 0,-4 2 0 16,-4 3-5-16,0 6 2 0,2 2 0 0,2 4-1 15,0 7 0-15,6-4-1 0,-6 4 1 16,0-4 0-16,0 4 0 0,0 0-1 0,0 0 1 0,0-1-1 15,0 1-1-15,0 0-1 0</inkml:trace>
  <inkml:trace contextRef="#ctx0" brushRef="#br0" timeOffset="27947.38">12712 10865 12 0,'0'4'0'0,"0"-4"0"0,4 15 0 0,-4-15 0 0,4 9 0 0,-4-9 0 0,0 9 0 0,0-9 2 0,0 20 1 0,0-20 1 0,0 10-1 0,0-10 17 0,0 3 1 15,0-3-1-15,0 4 1 0,0-4 23 0,0 4 1 16,0-4 0-16,0 5 0 0,0-5-17 0,0 2 0 16,0-2 0-16,0 2 0 0,0-2 2 0,0 0 0 0,0 0 1 15,0-4 0-15,0 4 13 0,2-7 0 0,-2 7-1 16,10-19 1-16,-10-3 4 0,0-4 1 0,0 2-1 15,0 2 1-15,0 2-2 0,0-6 1 0,2 2-1 16,2 0 0-16,4-2-8 0,-2-1 0 0,-4-1 1 16,0 2 0-16,0-4-1 0,0 3 2 0,4-6-2 15,-4-1 1-15,2 1-7 0,0 0 1 0,0-2-2 16,2 0 2-16,2 0-12 0,0 0 1 0,2 0-1 16,-4 1 1-16,4 5-5 0,1 1 1 0,1 4 0 15,-6 2 0-15,2 3-6 0,-2 5 1 0,-6 3-1 16,2 3 1-16,-2 8-3 0,4-9 0 0,-4 9 0 0,4-4 2 0,-4 4-6 15,4-3 1-15,-4 3 0 0,6-2 1 16,-6 2-3-16,14 0-1 0,-6 5 1 0,0 5 1 16,2 2-3-16,6 9 1 0,2 1-1 0,-6 0 1 0,2 4-1 15,-1 5 2-15,-5-3-2 0,4 2 2 0,-6-3 0 16,0 3-1-16,2 1 1 0,-6-1-1 0,2-3 0 16,-4 1-1-16,0 2 1 0,-4-5 0 0,-2-2-1 15,-2 1 0-15,0-2 0 0,0-2 0 0,-2-2-3 0,0 1 2 16,1-2-1-16,1-6 0 0,4 0-1 0,2-4 0 15,2-7 0-15,-8 11 2 0,-2-7-3 0,2-2 1 16,0 3 0-16,0-3 0 0,-6 2-1 0,2-1 1 16,0 1 0-16,0-2 0 0,2 0 3 0,-2-2-1 15,4 0 0-15,-4 0 1 0,5-2 4 0,3 0 0 16,4 2-1-16,-10-4 1 0,4 4 5 0,-4-3 0 16,10 3-1-16,-10-4 2 0,10 4-1 0,-12-2 2 15,12 2-1-15,-4-3 1 0,4 3 0 0,-2-2-1 0,2 2 1 16,-2 0-1-16,2 0-1 0,0 0 0 0,0 0 0 15,0 0 0-15,0 0-3 0,0 0 0 0,0 0 0 16,0 0 2-16,0 0-5 0,0 0 2 0,0 0 0 16,2 2 0-16,-2-2-3 0,14 12 1 0,-4-6-2 15,4 1 2-15,0-3-4 0,-1 2 2 0,3-3-2 16,0-1 2-16,-2 0-3 0,-2-2 1 0,2-2 1 16,0 0-1-16,0-5-2 0,0-2 1 0,4-4 0 15,-2-2 0-15,1-2-2 0,3-1 0 0,-4-1 0 16,2-3 1-16,0-2-1 0,0 0 0 0,-2 2 0 0,-2 0 1 15,-2 0-1-15,-4 2 0 0,0-1 0 0,-3 5 0 16,1 1 0-16,0 0 0 0,0 2 0 0,-2-3 1 16,0 3 0-16,2 0 0 0,-6 2 1 0,2 3-1 0,-2 8-1 15,4-3 1-15,-4 3-1 0,4-2 1 0,-4 2-1 16,0 0 0-16,0 0 0 0,0 0 1 0,0 0-1 16,0 0 0-16,0 0 0 0,0 9 0 0,4 4 0 0,-2 2 0 15,4 7 0-15,2 4 0 0,2 5 0 16,-4 4 0-16,2-2 0 0,-2-1 1 0,2-8-1 0,-2 0 1 15,2 2-1-15,0 1 1 0,4-6 1 16,2 3-1-16,-1-4 0 0,-1-2 0 0,-4-8 0 0,-2-7 1 16,-6-3-1-16,4 4 2 0,-4-4-2 0,2 2 0 15,-2-2 0-15,0-2 1 0,0 2-1 0,8-6 1 16,2-3-1-16,0-6 1 0,0-12-2 0,0-3 1 16,0-1 0-16,0-1 0 0,0 3-1 0,-2-3 1 15,-2-3-1-15,-6 4 1 0,0 0-1 0,0 1 0 0,-4-3 0 16,0 2 2-16,0 3-2 0,-2 0 0 0,0 2 0 15,-2 2 0-15,0 2 0 0,0 0 0 0,2 4 0 16,-4 3 0-16,2 4 0 0,0 1 0 0,0 5 0 16,2 1 0-16,6 4 0 0,-4 0 0 0,4 0 0 15,-6 0 0-15,6 0 0 0,-6 0 0 0,6 0 0 16,-8 8 1-16,0 3-1 0,1 2 0 0,1 5 0 16,2 2 0-16,2-1 0 0,0 7 0 0,0-4 0 0,0 0 0 15,0 0 0-15,2-2 0 0,0 4 0 16,4 0 0-16,2-1-1 0,4 1 1 0,-6-8 0 15,5 1 0-15,-1-2-2 0,4-2 2 0,-4-4-1 0,4 0 1 16,2-2-1-16,2-1 1 0,-6-2-1 0,0-4 1 16,0 0-1-16,-2 0 0 0,14-6 0 0,-2-1 1 15,1-8-4-15,-1-2 1 0,8-12 0 0,-8 1-1 0,-6-3 2 16,0-3 1-16,0-4-1 0,0 1 1 16,-2-6-1-16,-1 3 1 0,-5 12 0 0,-2-5 1 0,-2 5 0 15,0-3 0-15,-2 5 0 0,0 0 0 0,0 2 0 16,-2-2 0-16,0 10 0 0,0-3 0 0,-2-1-1 0,0 5 1 15,4 6 0-15,-4 0 0 0,2 1-1 0,0 1 0 16,2 7 0-16,-2-8 1 0,2 8-1 0,-3-3-1 16,3 3 1-16,-2-2 1 0,2 2-1 0,-4 0 0 15,-6 7 0-15,0 10 0 0,2 5 0 0,0 9 0 16,0 17-1-16,2-7 2 0,2-2-1 0,2 0 0 16,4 3 0-16,2 0 0 0,0 3-1 0,2-1 1 15,0-5-2-15,2-2 2 0,0 2-2 0,0-1 1 16,2-8-1-16,-1-1 1 0,3 1-1 0,0-2 1 0,-4-14-1 15,0 1 1-15,2 2 1 0,-2-6 0 16,-2-4 0-16,2 1 1 0,0-3-1 0,2-1 1 0,-4-2 0 16,2-2 0-16,0 0 0 0,0-2 0 0,14-9 0 15,-3-4 0-15,-1-7 0 0,0 0 1 0,0-10-1 16,0 3 1-16,-2-1 0 0,-4-1 0 0,-4 7 0 16,0-2 1-16,-2 4 2 0,0-4-1 0,-4 8 1 15,2-3-1-15,0 3 0 0,0-1 1 0,-4 19-1 0,6-11 0 16,-6 11 1-16,2-9-1 0,-2 9 0 15,0-4 2-15,0 4-2 0,0-2 1 0,0 2-1 0,2-3 2 16,-2 3-2-16,4 3 1 0,7 20 0 0,-5 2 0 16,2 7 0-16,0-3-1 0,0 3 0 0,2-1 1 15,-4-3-3-15,2-2 1 0,-2-10-1 0,0 1 1 16,0-2 1-16,2-1-1 0,-8-14 0 0,8 11 0 0,-8-11 0 16,8 10-1-16,-8-10 0 0,8 5 1 0,-8-5-2 15,8 4 1-15,0-4 0 0,0-2 0 0,0-2-1 16,0 1 2-16,11-18-2 0,-3 1 1 15,-4-2-1-15,-2-2 0 0,-2-2 0 0,-4 2 1 0,2-4 0 16,-6 3 0-16,0 4 0 0,0 3 0 0,-4-1 1 16,2 3 1-16,2-3-1 0,0 3 0 0,2-1 2 0,2 2-1 15,-4 6 0-15,0 0 1 0,0 1-1 0,0-1 2 16,0 0-2-16,0 2 1 0,0 1 0 0,0-3-1 16,0 9 0-16,0-8 2 0,0 8-3 0,0-5 2 15,0 5-1-15,0-4 0 0,0 4 0 0,0-5-1 16,0 5 0-16,0-4 1 0,0 4 0 0,0-4-1 0,0 4 0 15,0 0 2-15,0 0-2 0,0 0 0 0,0 0 0 16,6 4 1-16,-2 5-2 0,2 0 1 0,10 30 0 16,-2-7 0-16,0-1-1 0,-4-1 2 0,0-6-2 15,-4 0 1-15,1-2-2 0,1 2 1 0,-4-13-1 16,0 0 1-16,0 0-1 0,2-2 0 0,-6-9 0 16,6 13 1-16,-6-13-1 0,8 9 0 0,-8-9 0 15,6 8 0-15,-6-8 0 0,8 7 0 0,-8-7 0 16,12 4 0-16,-12-4 0 0,14 0 0 0,2-4 0 15,-2-1 0-15,-2-1 0 0,2-3 0 0,-4 5 0 16,-2-3 0-16,3 3 0 0,-3 2 0 0,-8 2 0 0,12-9 0 16,-12 9 0-16,12-7 0 0,-12 7 0 0,8-4 0 15,-8 4 0-15,2-2 0 0,-2 2 0 0,4-6 0 0,-4 6-1 16,4-3 0-16,-4 3 0 0,10-11 1 0,-8 5-3 16,2-3 0-16,4-13 1 0,-2 5 0 0,-2-1-4 15,-2-3 2-15,-2 12-2 0,0 0 2 0,0 0-4 16,-2-1 0-16,0 3 0 0,0 2 1 0,2-5 0 0,0 3 0 15,0 7-1-15,0-9 1 0,0 9 2 16,-4-6 0-16,4 6 0 0,-2-9 0 0,2 9 2 0,-2-4-1 16,2 4 1-16,0-3 0 0,0 3 0 0,0-4 2 15,0 4 0-15,0 0 0 0,0 0-1 0,0 0 1 16,0 0 0-16,-4 2-1 0,4-2 1 0,-4 5 1 16,0 8 0-16,4 0 0 0,-4 2-1 0,4 1 1 0,0 7 0 15,4-1 0-15,-4 0 0 0,2 0 0 0,2 4 0 16,0-4 0-16,0 4 0 0,2 0 0 0,2-2 0 15,0-2 0-15,2 2 0 0,0-2 0 16,0-2 0-16,4 1 0 0,-6 1 0 0,3-6 1 0,-7-6-1 16,2-1 1-16,4-4 1 0,-4 3 0 0,2-3-1 15,0-1 1-15,0 0 0 0,2 1 2 0,6-5-1 16,2 0 1-16,2 0-3 0,0-5 0 0,5-5 0 16,-5-2 1-16,0-5-1 0,0-3 0 0,-4-3 0 15,2-1 2-15,-4-1-1 0,-2-3 0 0,-2 6 0 16,-4-2 1-16,0 0-2 0,-2 0 1 0,-1 2 0 15,3-2 1-15,0 3-1 0,2-1 0 0,-2 6 0 0,-2-3 2 16,0 4-2-16,-2-3 0 0,-2 18 0 0,0-11 1 16,0 11-1-16,0-9 0 0,0 9 0 0,0-6 2 15,0 6-2-15,0-4 1 0,0 4 0 0,0-3 0 0,0 3-1 16,0-4 2-16,0 4-1 0,0 0 0 16,0 0 1-16,4 4-1 0,2 12 0 0,-2 6 1 0,0 1-1 15,-4-1 1-15,2 0-1 0,0 0 1 0,0-3-1 16,0 1-1-16,0-5 0 0,0 1 1 0,2 1-1 15,-4-2 0-15,0-15 0 0,0 11 0 0,0-11-1 16,2 11 1-16,-2-11-1 0,4 7 0 0,-4-7 0 16,4 9 0-16,-4-9 0 0,10 4 1 0,-10-4-2 0,12 2 2 15,-2-4-1-15,0-2 0 0,-2-3-1 0,-2-2 1 16,8-10 0-16,-3-3 0 0,-1 4-1 0,-2 1 1 16,-2 0-1-16,0 3 1 0,0 1-1 0,-2 0 0 15,-4 13 0-15,4-13 2 0,-4 13-2 0,4-7 0 16,-4 7 0-16,4-2 1 0,-4 2-1 0,4-6 0 0,-4 6 0 15,8-2 0-15,-8 2-1 0,14 8 1 0,4 5 0 16,-2 3 0-16,0 1-2 0,-6 3 2 0,0-3-1 16,-1 1 1-16,1 1-1 0,0-3 1 0,-6-8 0 15,2-1 0-15,-6-7-1 0,10 11 1 0,-10-11 0 16,10 9 0-16,-10-9-1 0,6 6 1 0,-6-6-1 16,14 7 1-16,-8-7-1 0,2 2 1 0,10-2 0 15,0-2 0-15,0-7 0 0,-2 0 0 0,-1-2 0 16,-5-2 0-16,0-2 0 0,-2-2 0 0,0-1 0 0,-2 0 0 15,-4 1 0-15,0-3 0 0,-2 5 0 16,0-2 0-16,-2 2 0 0,0 3 0 0,0-11 0 0,-2 3 0 16,0 0 0-16,-2-1 0 0,0 3 0 15,-2 0 0-15,0 1 0 0,-2 0 1 0,6 12-1 0,-1-4 1 16,1 1-1-16,0 1 1 0,4 7-1 0,-8-11 1 0,8 11 0 16,-6-8 0-16,6 8 1 0,-2-5-1 0,2 5 0 15,-6-4 1-15,6 4-1 0,-8-2 1 0,8 2 1 16,-6 9-1-16,-8 10 0 0,4-2 0 0,4 1 1 15,2 4-1-15,2-14 0 0,2 1 0 0,0 0-1 16,0 0 2-16,0-9-1 0,2 9 0 0,-2-9-1 0,4 13 0 16,-4-13 1-16,4 6-1 0,-4-6 0 0,6 7 0 15,-6-7 0-15,10 10 0 0,0-10-1 0,-2 0 1 16,10 0-1-16,0 0 1 0,-1 0-1 0,1 0 0 16,-12 0 0-16,2 0 2 0,2 0-2 0,0 0 0 15,8 3 0-15,-2 1 1 0,0 3-1 0,0 1 0 16,-2 5 0-16,1 0 1 0,-1 3-1 0,-2 3 0 15,-2-5 0-15,-2 3 1 0,-2-2-1 0,-6 1 0 16,0-16 0-16,2 11 0 0,-2-11 0 0,4 12 0 16,-4-12 0-16,0 7 0 0,0-7 0 0,0 9 0 15,0-9 0-15,0 4 0 0,0-4 0 0,0 5 0 0,0-5 0 16,0 4 0-16,0-4 0 0,0 2 0 0,0-2 0 16,0 0 0-16,0 0 0 0,0-2 0 0,6-11 0 15,2-3 0-15,-4-3 0 0,2-3 0 0,0 0 0 16,0 0 1-16,-2-1 0 0,0 3 0 0,0 2 0 0,2-4 1 15,-2-1-1-15,2 1 1 0,-2 4-1 0,2 1 1 16,-4-1-2-16,2 1 1 0,-4 17 0 0,4-9 1 16,-4 9-1-16,4-13 0 0,-4 13 0 0,2-9 0 15,-2 9 0-15,4-8 0 0,-4 8 0 0,0-5 1 16,0 5-2-16,2-4 1 0,-2 4-1 0,4-4 1 0,-4 4-1 16,5 2 1-16,11 9-1 0,0 2 1 0,0 6-1 15,-4 3 1-15,6 2-1 0,0-2 1 16,0 0 0-16,0-3 1 0,-2-5-1 0,-1 1 0 0,1 0 0 15,2-2 0-15,-4-4 0 0,2 0 0 0,-4-1 0 16,2 1 1-16,0-5-1 0,0-1 1 0,2-1-2 16,0-2 0-16,-7-2 0 0,1 0 1 0,0 1-1 15,0-3 0-15,12-9 0 0,-4 0 0 0,-2-4-1 0,2-1 1 16,-6 0 0-16,0-3 0 0,-4 1-1 0,0-2 1 16,-3 0-1-16,-1-1 1 0,-2 1-3 0,0 2 1 15</inkml:trace>
  <inkml:trace contextRef="#ctx0" brushRef="#br0" timeOffset="28348.46">15191 9507 1431 0,'4'5'0'0,"-4"-5"0"0,6 15 0 0,-6-15 12 0,6 13 0 0,-6-13-1 0,6 16 2 0,-6-16 10 0,7 23 2 0,-7-23-1 0,14 31 1 0,-6-14-5 16,0 1 2-16,-4 0-2 0,0 1 1 0,-2-2-17 0,-2-3 0 15,-2 3-1-15,2 0 2 0,2-1-6 0,2 3 1 16,-2-5 0-16,-2-1 0 0,-2-2-29 0,0-1-1 16,-2-1 1-16,0-5 0 0,4-4-40 15,-14 9 0-15,4-6 1 0,-2-1-1 0,-3 2-4 0,-3-4 1 16</inkml:trace>
  <inkml:trace contextRef="#ctx0" brushRef="#br0" timeOffset="28897.43">12734 9931 1255 0,'-2'9'0'0,"2"-9"0"0,-4 19 0 0,4-19-4 0,10 13 0 0,-10-13 0 15,2 22 1-15,-6-6-4 0,0 7 0 0,-2-1 0 0,-2 4 2 0,4 5 7 0,2 4 0 0,2 0 0 16,0 0 1-16,0 6 6 0,4-1 1 0,0-1-1 16,-2 4 1-16,2 1 7 0,-4 2 1 0,6 0 0 15,-2-1 0-15,6-1-5 0,-4 0 0 0,0-3 1 16,2-1-1-16,-2-1-10 0,4 0-1 0,2-2 0 15,2-4 2-15,4-2-6 0,1-1 2 0,1-2 0 16,0 1 0-16,-4 3-5 0,4-5-1 0,6 3 1 16,4-8-1-16,3 0-4 0,3-5 0 0</inkml:trace>
  <inkml:trace contextRef="#ctx0" brushRef="#br0" timeOffset="29431.79">16208 9922 1784 0,'16'18'0'0,"-2"4"0"0,-2-5 0 0,-8-2-8 0,-4-6 1 0,4 8-1 0,4-1 2 0,6 8 1 0,2 6 1 0,0-4-1 0,-4 1 1 0,-1 1 4 16,1 0 0-16,0-1 0 0,2 1 0 0,0-2 0 15,2 0 0-15,-8-4 0 0,0 0 0 0,-8-5 0 16,-4 1 0-16,2-5 0 0,2 0 0 16,0-7 0-16,0-1 0 0,0-5 0 0,0 11 0 0,0-11 0 15,-2 11 0-15,2-11 0 0,-2 8 0 0,2-8 0 16,0 3 0-16,0-3 0 0,0 0 0 0,0 0-1 16,0-3 1-16</inkml:trace>
  <inkml:trace contextRef="#ctx0" brushRef="#br0" timeOffset="29881.32">16522 9237 941 0,'4'4'0'0,"-4"-4"0"0,10 5 0 0,-10-5 17 0,6 0 0 0,-6 0 0 0,8-2-1 0,-8 2 3 16,22-11 1-16,-22 11-1 0,18-13 1 0,-18 13-13 15,12-14 0-15,-12 14 1 0,10-15 0 0,-10 15-7 16,4-15 1-16,-4 15 1 0,6-11-1 0,-6 11-2 0,2-11 0 16,-2 11 0-16,2-11 0 0,-2 11 0 0,-2-4 0 15,2 4 0-15,0-5 0 0,0 5 2 16,0-4 2-16,0 4-1 0,0 2 0 0,0-2 10 0,0 7-1 15,0-7 0-15,0 4 2 0,0-4 6 16,6 9 1-16</inkml:trace>
  <inkml:trace contextRef="#ctx0" brushRef="#br0" timeOffset="30280.62">17351 8528 1695 0,'2'4'0'0,"-2"-4"0"0,4 13 0 15,-4-13 14-15,8 5-1 0,-8-5 1 0,4 17 0 16,-4-17-11-16,-2 22 2 0,2-22-1 0,-4 22 1 16,2-3 15-16,-2 1 0 0,4 2 1 0,-4 2-1 0,4 2-11 15,0 4 0-15,0-5 0 0,-2 3 1 0,0-2-6 16,0 0 1-16,0 1-1 0,0-1 1 0,0 0-3 16,0 6 1-16,0-5 1 0,2 3-1 0,0-6-2 15,0 3 1-15,2 1 0 0,0-2 0 0,0 0 1 16,0 2 1-16,0-3-1 0,0-1 0 0,0 0 7 0,0-3 0 15,2-1 1-15,-4-5 0 0,0-1 6 0,0-1-1 16,0-2 1-16,4-1 1 0,0-3 2 0,0-5 2 16,-4-2-2-16,8 7 1 0,-8-7-5 0,8 4 0 15</inkml:trace>
  <inkml:trace contextRef="#ctx0" brushRef="#br0" timeOffset="30787.02">17697 8938 1683 0,'4'17'0'0,"-4"-17"0"0,2 25 0 15,-2-25 23-15,-4 12 2 0,4-12 0 0,-4 27-1 0,4-3 6 16,0 2 0-16,0 4 0 0,0 1 0 0,2 0 2 16,4 1 0-16,2-3 1 0,0-3 0 0,0-4-19 15,0-3 1-15,0-1-1 0,-2-1 2 0,0-2-4 16,-6-3 1-16,3-2-1 0,1-3 2 0,-4-7-7 16,12 4 1-16,-8-2 0 0,2 1 0 0,-6-3-4 15,10-3 1-15,-10 3-1 0,14-10 2 0,0 1-5 16,2-6 0-16,0-1 0 0,-6-6 2 0,0-10-3 15,-2 3 1-15,-2-6 0 0,0 3 0 0,-2-3 0 16,0 2 0-16,-2 2 0 0,0 3 0 0,0-3 2 0,0-3 0 16,-2 3 0-16,-4 0 1 0,0 1 1 0,-2 2 2 15,-2 2 0-15,0 2 0 0,2 0 2 0,-4 0 0 16,0 4 0-16,-2 5 0 0,0 6 0 0,-2 2 1 16,0-1 0-16,0 3 0 0,4 1-2 0,0 4 1 15,-3 0 0-15,-5 0 0 0,-4 2-2 0,2 4 2 0,0-5 0 16,8 1 0-16,12-2 0 0,-4 6 1 0,4-6-1 15,0 5 2-15,0-5-5 0,-2 8 2 0,2-8 0 16,-2 13 0-16,-2 0-4 0,2 1 1 0,2-1-1 16,2-4 2-16,2 1-4 0,0-3 2 0,-4-7-1 15,8 13 0-15,-8-13-3 0,14 6 0 0</inkml:trace>
  <inkml:trace contextRef="#ctx0" brushRef="#br0" timeOffset="31216.29">18255 8822 1646 0,'-2'14'0'0,"2"-14"0"0,4 30 0 0,-4-30 10 0,0 6 0 0,0-6 0 0,2 20 0 0,2-2 10 0,0 4 1 15,0 4-1-15,-2-4 0 0,0 2 9 0,-2 0 0 16,0-1 0-16,0 1 2 0,4 0-14 0,2-2-1 16,0 0 1-16,-2-2 1 0,0 1-2 0,0-7 1 15,0 1-2-15,2-2 2 0,2-6-9 0,-2 1 0 16,-6-8 0-16,8 3 0 0,-8-3-3 0,4 4 1 16,-4-4 0-16,4-2-1 0,-4 2-1 0,6-5 0 0,0-5 1 15,4-6-1-15,4-8 5 0,1-4 0 0,-1-1 0 16,-4-1 1-16,-4 1 4 0,-2 1-1 15,-2-2 0-15,-2 3 2 0,-2-3 1 0,0 4-1 0,-2 2 1 16,0-5 1-16,-2 1 0 0,-4-1 1 0,1 1 0 16,-1 6 0-16,2 0-4 0,2-1 1 0,-4 3-1 15,-2 5 2-15,0 2-3 0,-4 0 0 0,2 1-1 16,0 2 2-16,2 3-3 0,4 1 0 0,0-3 0 16,-2 4 1-16,0 1-2 0,-1 4 0 0,-1-4 0 15,0 1 1-15,0-1-2 0,0 2 0 0,2-2 0 0,0-3 0 16,0 0-6-16,0-1 2 0</inkml:trace>
  <inkml:trace contextRef="#ctx0" brushRef="#br0" timeOffset="53602.06">19082 6634 564 0,'2'0'0'0,"-2"0"0"0,4 0 0 0,-4 0 1 0,-2 0 1 0,2 0 1 0,10-3-1 0,-10 3 3 0,34-6 1 0,-14 2 0 0,-2-5 0 0,0-2 1 0,-1 0 0 0,-3-2 0 0,-2 0-1 0,-2 0 1 16,-2 4 1-16,2 0 0 0,6-8 0 0,8 1-4 16,4-7 2-16,-5 1-2 0,-5 0 2 0,-4 0-2 15,-2 3 1-15,0-1-1 0,0 0 2 0,2 0-2 16,2-3 1-16,0 1-1 0,-6 0 1 0,2 0-2 0,0 0 2 15,-3 0-1-15,-1-1 1 0,-4 3-2 0,0 2 0 16,-2-1 1-16,-2-1 0 0,-2 1 3 0,0 1 1 16,4 1-1-16,4 3 0 0,4 3 8 0,2 1 1 15,-4 5-1-15,-4-3 1 0,-4 8 4 0,2-5 2 16,-2 5-1-16,-2-9 0 0,2 9 0 0,0 0 0 16,0 0 0-16,-4-4 0 0,4 4-7 0,-4-6 1 15,4 6-1-15,0-3 1 0,0 3-7 0,0 2 1 16,0-2 0-16,-4 7 0 0,4-7-6 0,-4 4 1 0,4-4 1 15,-8 9-1-15,4 0-3 0,0 0 2 16,2 4-1-16,0-3 0 0,-2 2-1 0,0-2 2 0,0 6-2 16,0-1 1-16,0 2 4 0,1-1-1 0,1 3 1 15,2-1 1-15,2 2 4 0,0-1 1 0,-1 3 0 16,-1-2 1-16,-3 3 1 0,-3-1 2 0,4 2 0 16,4 2-1-16,2 3 5 0,1-1-1 0,3-2 0 15,-2-1 0-15,-2-1 0 0,0 2 0 0,-2 0 0 16,0 0 0-16,-2-2-2 0,-2 2 0 0,0 0 0 15,2 0 1-15,2-1-5 0,2-3 2 0,2 1-1 0,2-1 1 16,4 0-3-16,2 0 0 0,-2 0 1 0,-6-3 0 16,-4-3-4-16,-2 3 1 0,2-3 0 0,0-1 1 0,2-4-1 15,2-2 0-15,2-5 0 0,0 2 1 16,-8-6-2-16,14 13 0 0,-6-10 0 0,-4 3 0 0,-4-6-2 16,4 4 1-16,-4-4-1 0,4 1 1 0,-4-1-1 15,2 4 0-15,-2-4-1 0,0 0 1 16,0 0-2-16,0 0-1 0,0 0 1 0,0 0-1 0,0 0-2 15,0 0 2-15</inkml:trace>
  <inkml:trace contextRef="#ctx0" brushRef="#br0" timeOffset="54314.52">20006 5802 12 0,'2'2'0'0,"-2"-2"0"0,8 7 0 0,-8-7 35 0,6 15 1 0,-6-15-2 0,4 16 2 0,-4-16-3 0,-6 13-1 0,6-13 1 0,-2 10 1 0,2-10-32 15,6 9 0-15,-6-9 0 0,6 16 2 0,-6-16-4 16,4 28 0-16,-4-28 0 0,2 30 0 0,-2-30 1 15,10 37 1-15,-4-17-1 0,-2-2 1 0,0 1 19 16,-2 1 0-16,0-2-1 0,-2-1 1 0,-4 5 34 0,0-3 0 16,0 3 0-16,0-4 0 0,0 3 7 15,-2 3 1-15,2 1 0 0,-2 5 0 0,0-2-3 0,-2 3 2 16,2 2 0-16,0-1-1 0,0-3-7 0,0 3 0 16,4-5 0-16,6 3 0 0,4 5-12 0,2 0 2 15,-4-4 0-15,-8-3 0 0,-6 2-7 0,-6-5 0 0,6-1 0 16,4 6 1-16,8 1-12 0,4 1 0 15,2-3-1-15,0-3 2 0,-2-4-10 0,-2 0 1 16,0 2-1-16,-4 0 1 0,-2-1-7 0,-4-1 0 0,6-4 1 16,2-1-1-16,6-4-3 0,2 1 1 15,0-1 0-15,0 0 0 0,0-7-6 0,0 1 0 0,0-5 1 16,0 2 0-16,1-1-3 0,3 1 2 0,0 0-1 16,0 1 0-16,0-3-1 0,2 2 0 0,0-4 0 15,-2 4 2-15,-2-4-3 0,0 0 1 0,-1 0 0 16,1 0 0-16,0 0 2 0,-2 0 1 0,0 0-1 0,0 0 2 15,0 0 0-15,0 0 1 0,0 0-1 16,0 0 2-16,0-4 1 0,-2 4 1 0,0 0-1 0,-2 0 1 16,-8 0-1-16,11-4 0 0,-11 4-1 0,10 0 2 15,-10 0-1-15,6-2 1 0,-6 2 0 0,4 0 0 16,-4 0-3-16,4-5-1 0,-4 5 1 0,4-4 0 0,-4 4-4 16,4-4 0-16</inkml:trace>
  <inkml:trace contextRef="#ctx0" brushRef="#br0" timeOffset="54947.86">21018 6644 1318 0,'4'3'0'0,"-4"-3"0"0,12 2 0 0,-12-2 6 0,14 4 0 0,-14-4 0 0,20 3 1 0,-20-3 4 0,22 0 1 0,-22 0 1 0,35-3-1 0,-11-1-3 16,2 2 1-16,2 2-1 0,0-3 1 0,-3-3-8 0,-1 2 2 16,2-5-1-16,0 5 1 0,0-3 0 0,0 1 0 15,-2 1 1-15,-1 1-1 0,1 4 0 0,-2-3 0 16,-2 3 1-16,0 0-1 0,0 0 1 0,-2 3-1 16,-1 1 1-16,-1-2-1 0,-4 1 0 0,-4-3 0 15,2 0-1-15,4 0 2 0,2 0 2 0,0 0 1 16,-2 0-1-16,0 0 1 0,0 0 5 0,-2 0 0 0,-3 0-1 15,-3 0 2-15,-6 0 3 0,10 0 0 0,-10 0-1 16,8 4 2-16,-8-4 9 0,4 6 0 16,-4-6 0-16,4 0 1 0,-4 0 0 0,2 0 0 0,-2 0 0 15,0 0 0-15,0 0-4 0,0 3 1 0,0-3-1 16,0 2 1-16,0-2-4 0,-4 4 1 0,4-4-1 16,-6 4 1-16,6-4-8 0,-14 3 1 0</inkml:trace>
  <inkml:trace contextRef="#ctx0" brushRef="#br0" timeOffset="79215.25">22542 6306 527 0,'2'0'0'0,"-2"0"0"0,8 0 0 0,-8 0 0 0,14 7 0 0,-14-7 0 0,10 9 0 0,-10-9-2 16,-2 13 1-16,2-13-1 0,0 13 1 0,0-13-3 0,0 19-1 0,0-19 1 15,-4 29 0-15,-2-7 3 0,-4 2 1 0,0 2-1 16,2 0 1-16,2 0-1 0,0 2 0 0,-1-3 0 16,1 1 1-16,0 0 0 0,0-2 0 0,0 2 0 15,-2 3 0-15,0-1 7 0,-2 2-1 0,0-6 1 16,2-4 1-16,4-7 19 0,0-8 0 0,4-5 0 0,-6 4 1 16,6-4 10-16,0 4 0 0,0-4 0 0,0 0 0 15,0 0 16-15,0 0 0 0,0 0 0 16,6-8 1-16,0 3-9 0,0-8 0 0,2-9 0 0,4 0 0 15,6-8-8-15,2-5 1 0,-5 0 0 0,-3 0 0 16,-6 4-7-16,-2-5 2 0,2 1 0 0,4 0-1 16,4-3-11-16,2-5 0 0,-2 1 1 0,-4 1-1 0,-4 2-4 15,-2 0 0-15,0 3 0 0,0 2 1 0,0 3-6 16,2 3 1-16,2-1-1 0,0 1 1 0,0 2-2 16,0 4 1-16,1 2-1 0,3 5 1 0,-2 6-1 15,-2 1-1-15,-8 8 0 0,10-9 0 0,-10 9 0 0,2-4 2 16,-2 4-2-16,0-1 1 0,0 1 1 0,0 0-1 15,0 0 0-15,0 0 1 0,0 0-2 0,6 3 0 16,-2 7 0-16,0-1 1 0,0 6-1 0,2 5 1 16,2 2 1-16,0 0-1 0,-2 4-3 0,0 2 0 15,0-6 0-15,0 4 0 0,0-4-2 0,-2 0 0 16,0 4 1-16,0 1 0 0,0 5-4 0,0 1 0 0,0 2-1 16,0 2 2-16,2 6-2 0,1-5 2 0,-1 3-1 15,-2-2 1-15,-2 1 0 0,0 1 1 0,0-2 0 16,0-1 0-16,-2-4 1 0,2-1 1 0,2 2 0 15,2-4 0-15,2 1-1 0,2 3 2 0,-2-6 0 16,-6 3 0-16,-2-6 1 0,-2 1 1 0,0-1-1 16,0 0 0-16,-2-4 2 0,0-3 0 0,0-3 1 15,2-1-1-15,2-4 0 0,-2 0 2 0,0-4-1 16,2-3 1-16,0-4-3 0,0 6 1 0,0-6 1 16,0 3-1-16,0-3-2 0,-2 2 0 0,2-2 0 0,0 0 1 15,0 0-4-15,0 0 2 0,0 0-1 0,-4-9 1 16,0 0-8-16,0-8 0 0</inkml:trace>
  <inkml:trace contextRef="#ctx0" brushRef="#br0" timeOffset="79814.3">23178 6199 1646 0,'0'0'0'0,"0"0"0"0,6 1 0 0,-6-1 11 0,6 2 0 0,-6-2 0 0,4 0 1 0,-4 0-8 0,2 2 2 0,-2-2-2 0,0 8 2 0,0-8 1 0,0 9-1 0,0-9 1 15,-4 18 1-15,2 1-7 0,-2 3 1 0,0 4 1 16,-2 3-1-16,-4 6-2 0,-1 0 1 0,3 6-1 16,4-2 1-16,6-4-1 0,2 5 0 0,-4-1 0 15,-2 2 0-15,-4 1-2 0,-2 3 1 0,2 1-2 16,2 0 2-16,4-2 0 0,0 4 0 0,0-2 0 16,2-3 1-16,6-6 0 0,2-4 0 0,2 2 0 15,1-4 0-15,3-5 0 0,2 0 1 0,-2-2-1 0,0-4 1 16,0-1 3-16,0-6-1 0,-2-4 0 15,0 0 1-15,-2-9 2 0,-3 0 2 0,3 0-1 0,2-5 1 16,4-3-1-16,4-1-1 0,-2-4 1 0,-2-5 0 16,-2-4 3-16,0-8 1 0,0 2-1 0,-1-3 1 0,-1-2 5 15,-2-2 0-15,-2-2-1 0,-2-2 2 0,0-2-1 16,-2 3 0-16,0-7-1 0,0 5 2 0,0-3 1 16,0 3 1-16,-4-5-1 0,-6 1 1 0,-6-2-1 0,-2 0 1 15,2 3 0-15,4-5 1 0,2 2-4 0,4 0 1 16,-4 5 0-16,-4 3 0 0,-6 10 0 0,-4 2 0 15,3 4-1-15,1 5 2 0,4 6-2 0,2 4 0 16,2-2-1-16,2 5 2 0,4 4-3 0,-10-6-1 16,10 6 1-16,-4-3-1 0,4 3-3 0,-10 0 1 15,10 0 0-15,-10 0 0 0,10 0-4 0,-4 5-1 16,4-5 1-16,-4 13 0 0,0-6-5 0,2 3 1 16,2-1 0-16,0 4 0 0,0 5-3 0,0 3 0 0</inkml:trace>
  <inkml:trace contextRef="#ctx0" brushRef="#br0" timeOffset="80314.89">23506 6224 1206 0,'2'-1'0'16,"6"-1"0"-16,2-2 0 0,4-5 17 0,4 0 1 0,0-1-2 16,-2-6 2-16,-2-3 7 0,0-1 1 0,1 2-1 15,1-1 0-15,0-1-16 0,0 5 0 0,2 2 0 16,0 0 1-16,-4 6-10 0,-4 1 0 0,0 3 0 16,-2 3 0-16,-8 0-6 0,12 3-1 0,-4 1 0 15,0 2 2-15,-1 3-14 0,1 2 1 0,0 4 0 0,0 3 0 16,0 6-1-16,0 7 1 0,-2-3 0 0,0 2 0 15,0 1 4-15,0 0 2 0,0 8-2 0,0-4 2 0,2 4 9 16,2 5-1-16,-2 1 1 0,-4-1 0 16,-2-3 4-16,-2 3 1 0,0 2-1 0,2 4 1 0,4-2 15 15,0 2 1-15,0-4 0 0,0 0 0 0,0 0 17 16,0-2 1-16,3-3 0 0,1-11 0 0,0-8 2 16,0-4 1-16,-2-9 0 0,0 1 1 0,0-3-2 15,0-7 0-15,-8 0 0 0,14 0 0 0,-6-4-5 16,-2 1-1-16,4-7 1 0,4-3-1 0,4-9 0 0,2-7-1 15,-3 1 1-15,-1-7 0 0,-2-2-10 16,-2-2 0-16,0-3-1 0,-2 5 2 0,-2-6-6 0,0 3-1 16,0-4 1-16,0-4 0 0,0 3-3 0,-2-3-1 15,0-2 0-15,-2-1 2 0,-4-3-3 0,-2-1 2 16,0 1-1-16,-2 4 1 0,0 4-2 0,-2 0 2 16,-2 0-2-16,0 5 1 0,0 5-1 0,0 2 0 15,0 7-1-15,-2 1 2 0,-4 7-4 0,0 6 1 0,0 0-1 16,2 6 1-16,2 2 0 0,3-3 0 0,-3 6 0 15,-4-1 1-15,0 3 2 0,-2-4-1 0,0 4 0 16,0 4 2-16,0 1 1 0,2 3 1 0,2 1 0 16,2-2 0-16,2 2-5 0,3-3 0 0,1 1 0 15,0 3 2-15,-2 2-7 0,0-2 2 0,2 3-1 16,2-4 1-16,0 4-5 0,-2 2 2 0,2 1-2 16,2 3 1-16,2 1-4 0,2 2 2 0</inkml:trace>
  <inkml:trace contextRef="#ctx0" brushRef="#br0" timeOffset="81016.5">24538 6014 577 0,'0'4'0'0,"0"-4"0"0,0 5 0 0,0-5 23 0,6 8-1 0,-6-8 1 0,2 14 0 0,-2-14 5 0,-6 23 0 0,6-23 0 16,-4 29 1-16,4-7-8 0,0 0 1 0,-2 1 0 16,-2-5 0-16,-2 0-8 0,-2 3 0 0,0 1 1 15,2-4-1-15,2 5 4 0,2 2 0 0,0 1 0 0,-2 0 1 16,0 5 7-16,-2 5 1 0,0-5 0 15,0 4 0-15,2-4 2 0,2 4 1 0,2 1 0 0,0-1 0 16,0-4-1-16,2 2 0 0,2 0 0 0,0 1 2 16,0-7-6-16,0 3 2 0,4-2-1 0,2-6 1 15,4-2-2-15,2-2 0 0,-2-5-1 0,-4-3 1 0,-2-7-5 16,0-1 0-16,0-2 0 0,1 0 1 16,5-2-6-16,0-1 1 0,2-5 0 0,2-3 1 0,4-2-8 15,0-7 1-15,0 1-1 0,0-3 1 0,-1 0-5 16,-1-4 2-16,0-1 0 0,-2 1 0 0,-4-6-3 15,-2-1 1-15,-2 0-1 0,0 0 2 0,0-2-2 16,-2-2 2-16,-4 2-2 0,-2-8 2 0,-4 3 4 0,-4-3 0 16,0 3 0-16,0-5 0 0,0 5 4 0,0-5 0 15,0 8 1-15,-2 0 0 0,-2 6 2 0,0 5 1 16,-4 0 0-16,-2 1 0 0,-2 6-2 0,-2 1 0 16,-1 1-1-16,-1 0 1 0,0 6 0 0,0 4 1 15,4-2-2-15,2 3 2 0,2 3 0 0,2 3 0 16,2 0 0-16,1 0 0 0,-1 0 1 0,2 0 1 0,0 1 0 15,0 7 0-15,-4 1-4 0,0 4 1 0,2 0 0 16,2 2 0-16,4 5-9 0,0-2 2 0,0 1 0 16,2-3 0-16,4 1-6 0,0 1 0 0</inkml:trace>
  <inkml:trace contextRef="#ctx0" brushRef="#br0" timeOffset="82147.34">25221 6271 1695 0,'2'0'0'0,"-2"0"0"0,4 3 0 0,-4-3 3 0,4 4 2 0,-4-4-1 0,4 4 1 0,-4-4-1 0,4 5 2 0,-4-5-1 16,8 4 0-16,-8-4 1 0,10 4-1 0,-10-4 1 15,26 14 0-15,-6-1-5 0,4 0 0 0,-2 2 0 16,-4 5 1-16,-3-1-2 0,-1 3 1 0,0 4 0 15,-2-4 1-15,-2 4-2 0,0 0 0 0,-4 5 0 16,-2 4 0-16,-2 0-2 0,-2 0 1 0,-2-3 0 0,0 3 1 16,0-4-2-16,-2-3 1 0,2 1-1 0,0-3 0 15,-2 0-1-15,2 2 1 0,-2-3 0 0,-2 1-1 16,-2-7 2-16,-2-3 0 0,2-3 0 0,2-2 0 16,4-1 0-16,2-3 1 0,0-7 0 0,4 9 0 0,-4-9 0 15,-4 4 0-15,4-4 0 0,-2 2 0 16,2-2 1-16,0 2 1 0,0-2 0 0,0 0 1 0,0 0 0 15,0 0 0-15,0 0 1 0,0-4 0 16,0 4 4-16,0-4 0 0,0-5 0 0,0 0 1 0,2-10 2 16,2-5 1-16,2 0 1 0,2 0-1 0,2-3 5 15,2-1 1-15,-2 2-1 0,-2 0 1 0,-2 4-5 0,-2 0 2 16,2 0-2-16,4-4 2 0,2 4-7 0,0-4-1 16,0 4 1-16,0 3 0 0,0 6-3 0,-1-3-1 15,1 3 1-15,-2 2 0 0,0 3-3 0,0 3 1 16,0 1-1-16,0 4 1 0,2-3-2 0,0 1 1 15,0 2-1-15,2 2 0 0,2 5-1 0,-2-2 1 0,-1 5-1 16,1 3 1-16,0 3-1 0,2 3 0 0,-2 1 0 16,-6 0 0-16,-4 4 0 0,-4 4 0 0,-2-2 0 15,2 0 1-15,0 1-1 0,-2-1 0 0,2-4 0 16,0 0 1-16,0-3-1 0,0 1 1 0,2-5-1 16,4-2 2-16,0-4-1 0,-2-1 0 0,-4-8 0 15,4 3 0-15,-4-3 0 0,0 6 0 0,0-6 0 16,-2 3 2-16,2-3-2 0,0 0 1 0,0 0 0 15,-2 0 0-15,2 0 1 0,0-3-1 0,0 3 0 16,0-9 2-16,2-4-2 0,4-8 1 0,0-1-1 16,-2-2 2-16,-2-2-1 0,0-3 2 0,0 1-2 15,0-1 2-15,0 5-1 0,0-2 0 0,2 0 1 0,2 7 1 16,4 1-2-16,0 1 2 0,0 4-2 0,-1-3 2 16,1 1-3-16,0 2 1 0,2 4-1 0,0 0 1 15,-2 5-1-15,0 0 0 0,-2 1-1 0,-2 1 2 0,-6 2-1 16,10-4 1-16,-10 4 1 0,16 0-1 0,-2 0 1 15,2 0 1-15,0 0-1 0,-3 0 1 0,3 4-2 16,4 1 2-16,-4 3-1 0,-4 1 1 0,-4-4 0 0,-2 1 0 16,0 5 1-16,2-2 0 0,2 1-2 0,0 2 2 15,0 1-1-15,0 2 1 0,0 5-4 0,-1-1 1 16,-1 1 0-16,-4-1 0 0,-2-1 0 16,-2-1-1-16,-2 1 0 0,-2 4 1 0,0-1-3 0,-2 1 1 15,3 0 0-15,4-4 1 0,5 1-2 0,2-3 0 16,-2 1 0-16,-4-2 0 0,-4-2-1 0,-2-4 1 15,2-3 0-15,0 1 0 0,2-7-1 0,-4 4 0 16,4-4 0-16,-2 3 2 0,2-3-2 0,0 6 0 16,0-6 0-16,0-4 0 0,0 4-3 0,0-5 1 0</inkml:trace>
  <inkml:trace contextRef="#ctx0" brushRef="#br0" timeOffset="82663.98">26372 5305 1532 0,'0'0'0'0,"0"0"0"0,0 2 0 0,0-2 6 0,-4 13 0 0,4-13-1 0,2 13 2 0,-2-13 3 16,8 17 1-16,-8-17 1 0,8 25-1 0,-4-6 8 16,0-1 0-16,0 4 0 0,2 2 0 0,2 4-10 15,0 2 0-15,-2 1 0 0,-2-5 0 0,0 5-5 0,0 4 2 16,-2 0 0-16,0 0-1 0,-2 6-1 16,-4 0-1-16,4 3 0 0,0-2 1 0,-2 3-2 0,0 3 0 15,2 0 0-15,2-4 2 0,0 0-2 0,0 1 0 16,0-1 1-16,0 0 0 0,0 8 0 0,0-4 2 15,2-2-2-15,0-2 2 0,2-1 4 0,2-8 0 16,0 4 0-16,-4-2 0 0,0-2 5 0,-2 0 2 0,1-4 0 16,-1 0-1-16,-2-5 5 0,0 0 2 0,2-4-2 15,0 4 1-15,-2-4 0 0,2 0 0 0,0 1-1 16,-2-1 1-16,-2-2-2 0,0 0 2 0,0 1-1 16,0-3 0-16,0 2-1 0,2 1 0 0,0-1 0 15,0-5 0-15,2-2-1 0,0-2 1 0,0-2-1 16,-2-5 1-16,0-4-3 0,0 5 1 0,0-5 0 15,0 4 0-15,0-4-2 0,0 6 1 0,0-6 0 16,0 0-1-16,0 0-2 0,0 0 0 0,0 0 1 16,-2-4-1-16,2 4-3 0,-4-6 0 0,1-3 1 15,-1-8 0-15,0-10-9 0,0-8 0 0</inkml:trace>
  <inkml:trace contextRef="#ctx0" brushRef="#br0" timeOffset="94231.17">7744 11666 12 0,'2'4'0'0,"-2"-4"0"0,4 2 0 0,-4-2 39 16,7 2 2-16,-7-2-1 0,2 0 0 0,-2 0 0 0,4 0-1 0,-4 0 0 0,-6 2 0 0,6-2 16 0,-3 7 2 0,3-7-1 0,-4 9 0 16,4-9-29-16,-6 24 1 0,6-24 0 0,-14 30 0 15,14-30-7-15,-18 31 0 0,12-13 1 0,4 3-1 16,2-5-9-16,0 3 2 0,-4 3-1 0,2-4 1 15,-4 1-4-15,4 3 1 0,-2 2 0 0,2 2 1 16,2 2-1-16,0-1 0 0,0 1 0 0,6 0 1 0,-4 1 4 16,0 3 1-16,2 1 0 0,2-2 1 0,-4-3 7 15,2 1-1-15,4 1 1 0,4-2 1 0,-2-2 2 0,2-2 1 16,-1-1 0-16,3 1 0 0,-2 0-4 0,-2 2 0 16,2-4-1-16,0-3 2 0,2-2-4 0,-2-10 0 15,-2 2 1-15,2-1-1 0,0-7-6 0,-2 1-1 16,2-2 1-16,-1-2 0 0,1-1-12 0,2-3 1 15,-4-3-1-15,6-2 1 0,-2-4-3 0,2-2 0 16,-2-1 0-16,2 0 1 0,-2-3-2 0,0-1 0 0,-2-4 0 16,-3-1 1-16,1-3 1 0,0-1 0 0,0-3 0 15,-6-4 1-15,2-1 4 0,0-5-1 0,-2-1 1 16,-2 1 0-16,-2 2 3 0,-2-3 2 0,2 3-2 16,-6 5 1-16,2 2 2 0,-2 0-1 0,-2 0 1 15,0 3-1-15,-6 6-1 0,3-3 1 0,-1 1-1 16,-2 2 2-16,0 8-4 0,0-2 0 0,-6 5 0 15,2-2 0-15,-2 2-3 0,-2 3 1 0,2 2-1 16,1 7 1-16,-1-3-2 0,6 6 0 0,-4 2-1 16,4 3 1-16,2 3-1 0,2-1 1 0,0 2 0 15,0 6-1-15,-6 4 5 0,0 3 2 0,3 2-2 0,1 2 1 16,4 1-2-16,2 1 1 0,0 2-1 0,-2-3 1 16,2 5-2-16,-2 1 1 0,2 2 0 0,0-7 0 15,0 1-2-15,4 1-1 0,2-1 1 0,2 4 0 0,4-1-4 16,6-1 2-16,-4-1-1 0,0-3 1 0,-2-1-4 15,2 0 0-15</inkml:trace>
  <inkml:trace contextRef="#ctx0" brushRef="#br0" timeOffset="94683.54">8447 12067 1306 0,'2'4'0'0,"-2"-4"0"0,4 9 0 0,-4-9 17 15,6 0-1-15,-6 0 1 0,6 0 1 0,-6 0-18 0,2 7 1 0,-2-7-1 0,0 15 1 0,0-15-1 0,0 15 0 0,0-15 0 0,0 33 0 16,0-11-1-16,0 2 0 0,0 2 0 16,0-6 0-16,-2 2-2 0,2-3-1 0,2 3 1 0,4 4 1 15,-6 0-2-15,2-2 1 0,2 3-1 0,2 5 2 16,4 3 2-16,2 2 0 0,0-2 0 0,-4 0 0 15,-2 0 1-15,0-4 2 0,0 3-1 0,-2-1 0 16,-1 0 13-16,3-2-1 0,-4-1 1 0,2-2 1 16,4-4 21-16,-2 0 1 0,0-4-1 0,-4-3 1 0,0-5 6 15,2 0 1-15,-4-5-1 0,2-3 1 0,-2-4-13 16,4 3 0-16,-4-3 1 0,0-3-1 0,0 3-11 0,0-2 0 16</inkml:trace>
  <inkml:trace contextRef="#ctx0" brushRef="#br0" timeOffset="95731.86">9103 12093 766 0,'2'-6'0'0,"-2"6"0"0,12-11 0 0,-12 11 41 0,12-13 2 0,-12 13-1 0,6-24 0 0,-4 8 5 0,-2-7 1 16,0 1-1-16,2 0 0 0,4 4-22 0,4 1-1 15,-4 0 1-15,-4-1 1 0,-2-4-15 16,-4 1 0-16,0 1 0 0,-2 0 2 0,-2 1-7 0,2 3 2 15,-4 1 0-15,2 0 0 0,0 4-2 0,-2-2-1 16,0 4 1-16,-4-2 1 0,0 0-1 0,-2 0 2 16,2 2-1-16,5 3 1 0,-1-1 2 0,4 3 0 15,-2 2 0-15,0 2 0 0,-4 0 1 0,0 0 1 16,2 0-1-16,-4 4 0 0,-6 1 0 0,0 5 0 0,0 1 1 16,5 0-1-16,5 2 5 0,-2 3-1 0,4 1 1 15,-4-2 1-15,4-1 0 0,4 1 0 0,2 4-1 16,-2-1 2-16,0 2 1 0,-2 3 0 0,0 1 1 15,2 0 0-15,0-4-1 0,-2 4 0 0,0 2 0 16,0 1 0-16,4-1-1 0,-4 2 1 0,6 0 0 16,0-1 0-16,8 1-2 0,4-4 0 0,-6 0 0 15,2 0 0-15,-6-4-2 0,2 2 1 0,-2 1 0 16,6-7-1-16,4 3 1 0,0-6 1 0,0 0-1 0,-2-2 1 16,0-4-3-16,-8-3 2 0,-2-4-2 0,7 3 2 15,-7-3-1-15,14 6-1 0,-4-6 1 0,4 0-1 16,-2-4-1-16,4 2 0 0,-2-1 0 0,-2-7 0 15,0 1-6-15,-4-4 0 0,4-1-1 0,2-1 2 16,-2-2-4-16,5-1 0 0,-1-1 0 0,-8-3 1 16,0 0-4-16,-4 0 1 0,2 0 1 0,4 1-1 0,2 3-1 15,0-2 0-15,-4-1 0 0,-2 1 1 0,-6 1 1 16,0-3-1-16,6 2 0 0,2 5 2 0,10 2 0 16,6 0 2-16,-5 4-2 0,-5 0 2 0,-8 2-1 15,-6 1 2-15,0 6 0 0,-2-6 0 0,2 6-1 0,0-3 1 16,0 3 0-16,0 0-1 0,0 0 1 0,0-4 1 15,0 4-1-15,0 0 1 0,0 0-2 0,0 0 1 16,0 0 0-16,2 0 0 0,-2 0-1 0,10 2 1 16,-10-2 0-16,2 13 1 0,0-4-3 0,0 4 2 15,0 4 0-15,-2 1-1 0,-2 4-1 0,0 4-1 0,2 0 1 16,4 0-1-16,4 0-1 0,4-1 0 0,-4 3-1 16,-4-2 2-16,-4-2-3 0,-4 0 1 0,2 2-1 15,4 2 1-15,2-4-2 0,0 3 1 0,-2 3 1 16,0-1-1-16,0-1-1 0,2 0 1 0,-4-1 0 15,2-3 0-15,-2 2 0 0,0-4 1 0,4 2 0 16,-2-2 0-16,4-1 0 0,2-5 0 0,-4 1 1 16,-2-2-1-16,-2-4 2 0,-2-2 1 0,2-3-1 15,2 1 2-15,2 2 0 0,4 4 0 0,-2-4 0 16,-4-3 1-16,-2-6 0 0,2 7 1 0,-2-7 0 16,0 2 1-16,0-2-1 0,0 4 0 0,0-4 0 15,0 4 0-15,0-4-2 0,0 3 1 0,0-3 0 0,0 4 1 16,0-4-3-16,0 5 1 0,0-5-1 0,0-5 1 0,0 5-6 15,0-9 0-15</inkml:trace>
  <inkml:trace contextRef="#ctx0" brushRef="#br0" timeOffset="96283.2">10095 12414 1318 0,'2'0'0'0,"-2"0"0"0,6 9 0 0,-6-9 36 0,6 7 0 0,-6-7 0 0,2 15 1 0,-2-15 18 0,6 6 0 0,-6-6 0 0,8 3 1 0,-8-3-19 0,8 4 0 0,-8-4 0 0,15 4 1 15,-15-4-20-15,20 4 1 0,-20-4-1 0,30 1 1 0,-6-2-3 16,-2-1 1-16,2-2-2 0,-8 2 2 0,-3-3-5 16,-1 1 0-16,0 0 0 0,-4 1 1 0,0 1-4 15,-4 0 1-15,-4 2-1 0,16-2 1 0,-4-2-2 16,2 2-1-16,0 1 1 0,-4 1 1 0,-2 0-5 0,-2 0 0 15,2 0 1-15,0 0-1 0,-2 0-2 0,0 0 1 16,1 0-1-16,3-2 1 0,0 0-3 0,0 0 1 16,0 2-1-16,0-5 1 0,-10 5-2 0,8-8 1 15</inkml:trace>
  <inkml:trace contextRef="#ctx0" brushRef="#br0" timeOffset="96648.56">10184 12781 1206 0,'4'0'0'0,"-4"0"0"0,2 4 0 0,-2-4 11 16,8 4 1-16,-8-4 0 0,10 1 0 0,-10-1 1 15,22 0 1-15,-22 0-1 0,22-1 2 0,-22 1 25 16,22-10 2-16,-22 10-2 0,33-13 2 16,-11 6-10-16,2 0 2 0,0-1 0 0,0 1-1 0,-8 1-5 15,0 1 0-15,-2 1 1 0,1 4 0 0,3 0-15 16,-4 0 2-16,0 2-1 0,-2 0 0 0,0 0-8 15,2 1 1-15,-4-3 0 0,0 2 0 0,4 0-2 16,-4 0 1-16,0-2 0 0,-2 0 1 0,-8 0-2 0,11 0 1 16,-11 0 0-16,6 0 0 0,-6 0-4 0,4 0 0 15</inkml:trace>
  <inkml:trace contextRef="#ctx0" brushRef="#br0" timeOffset="97781.64">10804 11987 1545 0,'0'0'0'0,"0"0"0"0,4 4 0 0,-4-4 9 0,18 4 0 0,-18-4 0 0,12 5 1 0,-12-5 12 0,6 0 1 0,-6 0-1 0,6 0 2 0,-6 0-4 0,10 0 0 0,-10 0 0 0,32 0 2 0,-6 0-15 0,-1 0 1 16,-1 0 0-16,-2 8 1 0,-4 3-4 0,2 2 0 0,0 2 1 16,0-1-1-16,0 1-2 0,-1 2 0 0,1-1 0 15,0 5 1-15,-2 3-2 0,0 1 0 0,-2 3 1 16,2 2-1-16,-4 7 1 0,0-2 2 0,-3-4-1 16,1 2 1-16,-2 0 2 0,-2 1 2 0,2-3-1 15,-4 0 1-15,2-3 6 0,0 2-1 0,0-4 1 16,-2-4 0-16,-2 0 3 0,-8-9 1 0,2-2-1 0,2 0 1 15,0-11 1-15,6 9 1 0,-6-9 1 0,2 0-1 16,-2 0-1-16,0 0 0 0,0 0 0 0,0 0 1 16,0 0-6-16,0 0 1 0,0 0 0 0,0 0 1 0,0 0-5 15,-2-7 0-15,2-4 1 0,-6-10-1 0,0-6-3 16,-2-12 1-16,4 8 0 0,4-5 0 0,4 9-3 16,2 1 0-16,0 2-1 0,-2 0 2 15,0 2-4-15,-4-4-1 0,0 4 0 0,6 0 2 0,8 1-4 16,-4 3 1-16,2 1 1 0,-2 3-1 0,0 4-2 15,-2 3 1-15,1 1 0 0,5 3 0 0,4 1-1 16,2 2 0-16,-2 2 0 0,-2 1 0 0,0 3 0 0,2 1 0 16,2 3 0-16,-7-1 0 0,-1 0-1 0,2 2 1 15,-2 2 0-15,4 2 0 0,2 1-1 0,-4 3 1 16,-2 1 0-16,2-1 0 0,-6-1-1 0,0 2 1 16,0-1-1-16,-2-4 1 0,-2-4-1 0,-4-6 1 15,0-5-2-15,0 8 2 0,0-8-1 0,-4 5 1 0,4-5 0 16,0 2 0-16,0-2 0 0,0 2 0 0,0-2 0 15,0 0 0-15,0 0 0 0,0 0 0 0,0 0 0 16,0-4 1-16,0 4 1 0,0-9 0 0,4-6-1 16,2-7 1-16,0-6 2 0,1-3-1 0,-1-4 0 15,0 3 1-15,-2 7 0 0,0-5 1 0,-2 4-1 16,4-1 2-16,2 3-2 0,-2 1 2 0,0 3-1 16,2 2 1-16,2-1-3 0,4 3 2 0,-6-1-1 15,0 8 1-15,-4-1-2 0,-2 7 2 0,-2 3-1 16,6-6 1-16,-6 6-2 0,12-7 0 0,-12 7 1 15,14-2 0-15,-2 4 0 0,-5 2-1 0,5 1 0 16,4 4 2-16,4 4-2 0,4 2 2 0,-4 2-1 0,-4 3 1 16,-2-2 0-16,0 5 2 0,2 2-1 0,-3 1 0 15,-1 0 1-15,2-2 1 0,0 2-1 0,0 0 1 0,0 0 1 16,0-1 0-16,-4 3-1 0,0 2 1 0,-2 1-1 16,-4-3 0-16,2 1 0 0,0-1 1 0,0-2 1 15,2 1 1-15,-2 1-1 0,0 0 2 0,1-2-1 16,-1-2 1-16,-2-2-1 0,0-2 2 0,-2-9-2 15,2 0 0-15,-4-3 0 0,0-3 1 0,0-5-3 16,-4 9 1-16,4-9-1 0,-4 4 1 0,4-4-3 0,-4 4-1 16,4-4 1-16,-2 2 1 0,2-2-6 0,-6-6 2 15</inkml:trace>
  <inkml:trace contextRef="#ctx0" brushRef="#br0" timeOffset="98715.62">12871 11676 464 0,'0'0'0'0,"0"0"0"0,4-2 0 0,-4 2 15 0,4 0-1 0,-4 0 1 0,6 0 1 15,-6 0 42-15,-4 0 0 0,4 0 1 0,0-2-1 0,0 2 5 0,0 0 0 0,0 0 0 0,-2 0-1 0,2 0-13 0,-4 0 0 16,4 0-1-16,-10 11 2 0,10-11-20 0,-24 31 1 16,11-9 1-16,1 1-1 0,8 2-6 0,-2 1 0 15,6 6-1-15,0-5 2 0,0 5-5 0,0 1 1 16,0 8-1-16,6 1 0 0,-4 6-2 0,2 4 0 15,0 5 1-15,2 0 0 0,2 6 7 0,1 2 1 16,-3-1-1-16,8 1 1 0,0-1 3 0,6 5 1 16,0-3-1-16,-2-5 2 0,0-2-4 0,2-4 1 0,1-1 0 15,1-8 1-15,0-9-4 0,2-6-1 0,2-3 1 16,0 2 1-16,4-5-3 0,-1 3 0 0,-1-2 0 16,0-9 0-16,-2-4-4 0,-4-4-1 0,2-2 0 15,1-5 0-15,-3-2-13 0,2-2 1 0,-4-7-2 16,0-6 2-16,-2-7-5 0,-2-9-1 0</inkml:trace>
  <inkml:trace contextRef="#ctx0" brushRef="#br0" timeOffset="101264.45">13497 13054 12 0,'0'2'0'0,"0"-2"0"0,0-2 0 0,0 2 214 0,0-9 2 0,0 9-2 0,-6-11 1 0,6 11-166 0,-18-15 0 0,18 15 0 0,-21-24 1 0,11 2 0 0,0 0 2 0,0-4 0 16,2-1-1-16,4-1-16 0,2 0 1 0,2-1-1 16,-6-3 1-16,2-1-20 0,0 2 1 0,0 1 0 15,2-3 1-15,-4 1-10 0,2 5 0 0,2-6 0 16,2-1 1-16,2-1-5 0,2-7 1 0,2 5-1 15,-6-2 1-15,2 4-2 0,2 0 1 0,4 0 0 16,-2 0 0-16,2 3 1 0,0 1 0 0,0-4 1 16,2 2 0-16,-4 1 7 0,-2 5 2 0,6-3-1 15,-2 2 1-15,5 3 12 0,1 2 0 0,2 5 0 0,2 0 1 16,0 1-7-16,-2 4 1 0,2-2 0 0,2 4 0 16,0 6-5-16,-3-1 1 0,3 6 0 0,-6 0 0 15,2 6-6-15,0-1 2 0,-2 6-1 0,0 4 1 0,0 3-8 16,0 1 1-16,-2 5 0 0,-2 2 0 0,-3 3-2 15,1 1 2-15,-6-1 0 0,0 3-1 0,0-3 0 16,-2 5 0-16,-2-3-1 0,-2-2 1 0,0-3-1 16,0 0 2-16,1 0-1 0,-1-2 1 0,2-2 0 15,2-2 1-15,-2-1 0 0,-6-2 0 0,-2-3 1 0,-4-1 1 16,-2 0-1-16,-2-4 1 0,-2 1-2 16,-2-1 1-16,4 0 0 0,4-3 0 0,-1-5-1 0,1-1 1 15,4-1 0-15,0-1 0 0,10 2 0 0,-6-4 1 16,6 4 0-16,-12-7 0 0,2 3 0 0,0 0 1 15,0 4 0-15,0-3 1 0,0-1-1 0,-2 2 1 16,4-2-1-16,2 2 2 0,6 2 0 0,-6-3 2 16,6 3-2-16,-4-4 2 0,4 4-4 0,-4 0 0 15,4 0 1-15,0 0-1 0,0 0-2 0,0 0 1 0,0 0-1 16,8 0 1-16,2 0-3 0,-2 0-1 0,10 0 1 16,2 0 1-16,4 0-2 0,6 0-1 0,-1-4 1 15,1 1 1-15,-4-5-3 0,0-3 1 0,-4-3-1 16,-2-1 1-16,-2-2-1 0,-4-1 2 0,1-3-1 15,3 1 1-15,2 2-3 0,0-5 2 0,0-2-1 16,-10 2 1-16,0-2-2 0,-4-3 0 0,2 0 1 16,4 2-1-16,2 2-1 0,1 2 2 0,-1 0-2 0,-4 0 1 15,-2 3 0-15,-4-1 0 0,0 5 0 0,0 2 1 16,0 4-2-16,-2 4 0 0,-2 5 0 16,4-4 2-16,-4 4-2 0,2 0 0 0,-2 0 1 0,0 0-1 15,0 0-1-15,8 0 1 0,-4 9-1 0,4 8 2 0,4 7-2 16,4 5 0-16,-2 3 0 0,0-1 1 15,-2-1-1-15,-6-4 0 0,1 5 1 0,1-3 0 16,0 3-1-16,-2 2 0 0,4-1 0 0,4-7 0 0,0 1 0 16,4-2 1-16,-2 0-1 0,-2-2 1 0,-2-3-1 15,-2-4 0-15,-2-4 0 0,0-4 1 0,-8-7 0 16,11 4-1-16,-11-4 0 0,14-2 0 0,-4-2 0 16,0-1 0-16,4-5 0 0,-4-4 2 0,2-5-2 0,0-3 1 15,-2-2 0-15,-2-2 0 0,-4-3 1 0,0-3-1 16,-4-1 0-16,2 2 0 0,0-2 1 0,0-1-1 15,-4 3 0-15,-2-4 2 0,-6 3-2 0,0-3 0 16,-4 4 0-16,2 1 2 0,0 5-2 0,0 2 1 16,-2-1-1-16,0 2 2 0,-1 2-2 0,-3 3 0 15,2 3 1-15,4 1-1 0,-2 3-1 0,4 5 1 0,0 1 0 16,-2 2 1-16,4 2-2 0,2 2 0 0,-2 2 0 16,-2 1 0-16,0-3 0 0,0 4 0 0,2 5 1 15,3 2-1-15,1 3-1 0,0 3 1 0,4 1 0 16,0 2 0-16,0 2 0 0,4 2 0 0,0 0 0 15,-1-2 1-15,5 0-1 0,-2 0 0 0,4 0 0 16,4 0 0-16,4 2-1 0,2-6 0 0,2 1 0 16,0-3 1-16,-2-1-1 0,-1-4 0 0,1-2 0 15,-2-6 0-15,-2-3 0 0,-2-4 0 0,-2-3 0 0,0-3 0 16,4-7 0-16,0 1 0 0,0-5 0 16,1-3 0-16,3-7 0 0,2-5 0 0,-2-1 0 0,0-2 0 15,-2 0 0-15,-2 0 0 0,0 2 0 0,-2-2 0 0,-4 1 0 16,-3 0 0-16,-1-2 0 0,0 3 0 0,0 1 0 15,2 1 0-15,-6-7 0 0,-2 10 0 0,-2 1 0 16,-2 5 0-16,2 11 0 0,0 0 1 0,0 3-1 16,-2-2 0-16,4 12 0 0,-2-8 1 0,2 8-1 15,0-2 1-15,0 2 1 0,0 0-1 0,0 0-1 16,0 0 1-16,0 0 0 0,-4 8 0 0,-2 6 0 0,2 5 0 16,1 38 0-16,3-14 1 0,3 1-1 15,1 0 0-15,2-9 0 0,-4 0 0 0,4 2 0 16,2 0 0-16,4 9 0 0,0-5 2 0,2 5-2 15,0-7 0-15,-2 1 0 0,-4-4 0 0,4 2-1 0,-4 3 1 16,4-17 0-16,-4 2 1 0,4-2-1 0,-1-2 0 16,3-2 0-16,0 1 1 0,0-3-1 0,0-1 2 0,-6-8-1 15,2-4 0-15,0 3 0 0,0-6 0 16,0 1 1-16,0-1-1 0,0-2 0 0,2-2 0 16,4-1 1-16,-1-5-1 0,-5-3-1 0,2-2 1 0,6-11 1 15,-4 0-1-15,0 0-1 0,0-2 1 0,-4 1-1 16,-2-3 2-16,-4 2-3 0,0-5 1 0,-2 1 0 15,0 1 0-15,0-3 0 0,-2 1 1 0,0 9-1 16,-2-1 2-16,0 1-2 0,0 4 1 0,0 10 0 16,0-1 1-16,-2 2-1 0,0 1 0 0,4 6 0 15,-4-5 2-15,4 5-2 0,-4-6 1 0,4 6-1 16,0-3 2-16,0 3-2 0,0 0 0 0,0 0 1 0,-8 9 0 16,8 4-1-16,-4 5 2 0,2 23-2 0,0-4 1 15,4-2-1-15,0 2 1 0,2-11-1 0,0 1 1 16,0 3-2-16,0-4 2 0,4-1-1 0,-4 3 0 0,6-6-1 15,2 0 1-15,-6-9 0 0,2-3 0 16,-1 3-1-16,1-4 1 0,-8-9 0 0,12 13 1 0,-12-13-1 16,12 5 0-16,-4-1 0 0,0 0 1 0,2-4-1 15,0-4 0-15,14-11 0 0,-4-1 1 0,0-7-2 16,-8-2 0-16,3-3 0 0,-3-4 0 0,-2 3-1 0,0-1 1 16,-2-5-1-16,-2 0 1 0,0-2-1 15,-2 2 0-15,-2 8 0 0,0 1 1 0,-2 4-1 0,0-1 0 16,0 16 0-16,0-2 2 0,0-2-2 0,-2 1 0 15,2 10 0-15,0-11 0 0,0 11 0 0,0-11 0 16,0 11 0-16,0-5 1 0,0 5-1 0,0-9 0 16,0 9 0-16,0-4 1 0,0 4-1 0,0-4 0 0,0 4 0 15,0 2 1-15,0-2-1 0,2 11 0 0,4 15 0 16,0 0 1-16,2-2-1 0,4-2 0 0,-4 6 0 16,4-1 1-16,0 1-1 0,0 2 0 0,-2-12 0 15,0 2 1-15,-1-1-1 0,-1-3 1 0,-4-8-1 16,2-1 2-16,2 1-2 0,-4 1 1 0,-4-9-1 15,12 9 1-15,-4-5-1 0,0-1 0 0,8-1 0 16,0-4 1-16,0-3-1 0,0-4 0 0,8-14 0 16,-3-2 1-16,-1-7-1 0,-2-1 0 0,10-33 0 15,-10 14 1-15,-4-2-1 0,-8 3 0 0,0 6 0 16,2-3 1-16,-6-1-1 0,2-3 0 0,0-2 0 16,-2-1 1-16,0 0-1 0,-2-1 2 0,0 25-2 0,0-10 1 15,-2 2-1-15,0-3 1 0,2 7-1 0,-2 0 1 16,0 2-1-16,0 3 1 0,2 21-1 0,0-2 1 0,0 2-1 15,0-1 0-15,0 10 0 0,0-11 1 0,0 11-1 16,0-7 0-16,0 7 0 0,0-4 1 0,0 4-1 16,0 0 2-16,0 0-2 0,0 17 1 0,2 9-1 15,2 9 1-15,8 62-1 0,-3-32 1 0,3-8-1 16,-2-3 1-16,-2-4 0 0,2 1 0 0,0 7-1 16,0-5 1-16,0-5-1 0,0 2 2 0,2-2-2 15,0-2 0-15,-4-18 0 0,2 3 1 0,2 1-1 0,2-1 0 16,-5 2 0-16,3-5 1 0,-2 1-1 0,0-1 0 15,-4-11 0-15,2-4 1 0,0 0-1 0,0-2 0 16,-8-11 0-16,8 7 1 0,-8-7-1 0,8 6 0 16,-8-6 0-16,12 3 1 0,-12-3-1 0,12 0 0 15,8-9 0-15,-2-4 1 0,-1-5-1 0,-3-5 0 16,0-6 0-16,-4 1 1 0,-4-3-1 0,-2-1 0 0,0 5 0 16,-4-3 2-16,0 1-2 0,-4-3 0 0,4 6 0 15,-2 1 1-15,2 1-1 0,-2 0 0 0,2 24 0 16,0-11 1-16,0 11-1 0,0-8 1 0,0 8-1 15,0-3 1-15,0 3-1 0,0-4 1 0,0 4-1 16,4 7 1-16,0 10-1 0,0 7 1 0,8 42-1 16,-4-14 1-16,2-4-1 0,-2-9 2 0,-2-19-2 15,0 4 1-15,2 4-1 0,2 1 0 0,-2-10 0 0,-4-1 1 16,4-1-1-16,0-4 0 0,-8-13 0 16,4 11 0-16,-4-11 0 0,7 7 0 0,-7-7 0 0,8 6 0 15,-8-6 0-15,8 3 0 0,0-3 0 16,0-1 0-16,0-3 0 0,0-4 0 0,12-16 0 0,-8 0 0 15,-2 0 0-15,-4-5 0 0,-4 3 0 0,-4 2 1 16,-2-2-1-16,-4 0 1 0,-2 8 0 0,0-4 0 16,0 0 0-16,-2 1 1 0,0 7-1 0,-2-3 1 0,0 4 1 15,1 0 1-15,-5 4-1 0,2 3 0 0,-2-1 1 16,0 3 0-16,8 2 0 0,2 2 0 0,-2-3-1 16,0 1 2-16,2 2-1 0,0 0 1 0,0 0-3 15,0 0 2-15,0 2-1 0,1 1 0 0,-1-3-2 0,0 0 1 16,8 0-1-16,-12 0 0 0,12 0-2 0,-12 0 0 15,12 0-1-15,-12 0 2 0,12 0-10 0,-12-7 0 16,0-4 0-16,4 0 1 0,-2-4-32 0,2-1 0 16</inkml:trace>
  <inkml:trace contextRef="#ctx0" brushRef="#br0" timeOffset="101587.58">15411 11371 1746 0,'-2'5'0'0,"2"-5"0"0,-4 12 0 0,4-12 9 0,-4 5 1 0,4-5-1 0,2 2 1 0,-2-2 5 0,6 4 2 0,-6-4-1 0,4 1 1 0,-4-1 9 0,16-1 1 0,-16 1 0 0,34-10-1 16,-6 1-18-16,4-4 0 0,1 0 0 0,-1 0 0 0,-4 0 0 15,-2 2 0-15,0 2-1 0,0 2 1 0,-1-2-1 16,3-3 0-16,-4 3 0 0,2 2 0 0,0-4-7 16,2 2 2-16,-1-4-2 0,1 0 1 0,-4-2-2 15,2-2 1-15,0-3 0 0,0-2 0 0,-1-6-4 16,1-3 1-16</inkml:trace>
  <inkml:trace contextRef="#ctx0" brushRef="#br0" timeOffset="101931.52">16145 10690 1318 0,'4'9'0'0,"-4"-9"0"16,6 20 0-16,-6-20 17 0,-2 10 1 0,2-10-1 16,8 22 1-16,1-4 19 0,5 2 0 0,-2 3 0 15,2-5 1-15,0 2-3 0,-4 3-1 0,4 1 1 16,4 1 0-16,4 1-7 0,2-2 0 0,-3 6 0 16,1 5 0-16,-2 2 1 0,-2 3 2 0,2 3-1 15,0 1 0-15,-2 2-3 0,0-1 0 0,-2 1 0 0,-3 2 0 16,-3 2 0-16,-2-1 0 0,-2 1 0 0,-2 2 1 15,-2-4-6-15,0 0 2 0,-2 0 0 16,-4-2-1-16,0-4-6 0,-2-1 1 0,-2-2 0 0,2-4 0 16,-4-2-3-16,3 0 1 0,-3-1 0 0,-2-5 1 15,-6-3-5-15,0-3 2 0,0-5-1 0,0-3 0 0,2-2-4 16,0-3 0-16,-4-5 0 0,-1 1 2 0,-1-4-8 16,-2-5 0-16</inkml:trace>
  <inkml:trace contextRef="#ctx0" brushRef="#br0" timeOffset="102748.76">11673 13224 1332 0,'28'-5'0'0,"3"1"0"0,-9 0 0 0,-2 1 33 0,-2-1 2 0,2-3 0 0,6-1 0 0,14-5 13 0,1 4 1 0,7-4-1 0,4 4 2 0,-1-4-29 16,3 4 0-16,0-4 1 0,3 0 0 0,-1 4-18 16,-2-4 0-16,3 3-1 0,5 3 2 0,3 2-2 0,5-1 2 15,-2 2-1-15,-3 2 1 0,-3 2-3 0,-1 0 1 16,5 0 0-16,4 2 0 0,-3 8 0 0,7-3 1 16,-3 2-1-16,-5-3 2 0,-5-1-2 0,3 3 1 15,0-7 0-15,1 1 0 0,3-2 3 0,1-2 0 0,-1 1 0 16,-5-7-1-16,-5 3 1 0,-2-3 0 0,1-1-1 15,3 0 1-15,2-2 7 0,-1 0-1 0,1-2 1 16,-3-4-1-16,1-1-2 0,0-1 0 0,-3 1 1 16,3-2 0-16,0 1 4 0,-1-3 1 0,1 2-1 15,0 1 1-15,-1 1-7 0,1-4 2 0,-1 1-2 16,-1-1 1-16,2 2 3 0,-3-1 2 0,-1 3-1 16,0-4 0-16,-3 3 2 0,-1 3 1 0,0-5 0 15,-3 7 0-15,1-3-2 0,-2 2 1 0,-3 1 0 16,3-3-1-16,2 2 0 0,3 0 0 0,-7-1 0 0,-2 5 0 15,-4 0-2-15,-5 0-1 0,1 3 1 0,2 1-1 16,-6 3 0-16,-2 2 0 0,-3 2 1 0,-1-3-1 16,-2 3-1-16,-4 3 2 0,-4-3-1 0,-2 2 1 15,-4 0-3-15,-4 0 1 0,-6-2 0 0,6 3 0 0,-6-3-2 16,4 4 1-16,-4-4 0 0,4 0 1 0,-4 0-1 16,0 0 0-16,0 0 0 0,0 6 2 0,-4 1-4 15,0 2 1-15,-4 4-1 0,-6 4 1 0,-6 1-2 16,-2 1-1-16,2-3 1 0,-4-5 1 0,0-3-3 15,-5-4 1-15,3-3-2 0,2-2 2 0,0-5-2 0,0-1-1 16</inkml:trace>
  <inkml:trace contextRef="#ctx0" brushRef="#br0" timeOffset="104664.98">11599 14633 1306 0,'2'0'0'0,"-2"0"0"0,12-6 0 0,-12 6 31 0,6-2 1 0,-6 2-1 0,8 0 0 0,-8 0 13 0,8 0 0 0,-8 0 0 0,8-3 1 0,-8 3-18 0,10-4-1 16,-10 4 1-16,26-15 1 0,-26 15-5 0,36-28-1 15,-17 6 1-15,-1-2-1 0,-2-5-9 0,2-3 0 16,0-1-1-16,0-4 2 0,0-2-5 0,0-1 1 16,2-1 0-16,-7 3 0 0,3 4-3 0,0 3 1 15,0 1-2-15,-2 5 2 0,0-3-3 0,2 0-1 0,0 2 1 16,-2 2-1-16,-2 0-3 0,0-2 2 0,1 2-1 16,-3 2 0-16,2 2-1 0,0 3 0 0,0 3 0 15,2-5 1-15,2 4-2 0,-4 1 1 0,0 4 0 16,-2 1 0-16,0 5 1 0,-8 1 0 0,-2 3 1 15,4-4-1-15,-4 4 5 0,4-4-1 0,-4 4 1 16,4 0 0-16,-4 0 6 0,8-3 1 0,-8 3-1 16,4 2 1-16,-4-2-5 0,4 7 1 0,-4-7 0 0,3 13 0 15,-1 3-3-15,2 8 1 0,-4 6-1 0,0 1 1 16,0 6-2-16,0 6 1 0,0-1-1 0,0-3 1 0,0 0 2 16,0-2 1-16,0 3 0 0,-4 1 0 15,2 0 4-15,1-1-1 0,-1 3 1 0,0-1 0 16,0-1 0-16,2-3 0 0,0 1 1 0,0-2 0 0,0-4 0 15,0 1 1-15,-4-7 0 0,2 3 1 0,2-6-3 16,-4-2 2-16,2-2 0 0,2-3-1 0,2-4 0 16,2 0-1-16,-4-2 1 0,2-6 0 0,-2-5-3 15,4 6 1-15,-4-6 0 0,9-2 0 0,1-2-4 0,-4 1 0 16</inkml:trace>
  <inkml:trace contextRef="#ctx0" brushRef="#br0" timeOffset="105218.63">12587 13992 1620 0,'0'11'0'0,"0"-11"0"0,2 26 0 0,-2-26 59 0,-2 4 1 0,2-4-1 0,-6 15 1 0,6-15-23 0,6 36 1 0,-6-13-1 0,2 1 1 16,2 7-5-16,0 6 0 0,-2 2 0 0,0-1 1 15,4 1-20-15,-4 0 2 0,4 2 0 0,6 3-1 0,2-4-5 16,2 5 2-16,4-3-1 0,-3-1 0 0,1-2-10 15,2-2 1-15,0-4 0 0,-4-2 0 0,2-9-2 16,-4-3 1-16,0-3 0 0,0-6 0 0,-1-5 0 16,1-3 0-16,-2-2 1 0,-2-4-1 0,-2-1 0 15,-2-3 0-15,2-5 0 0,4-3 1 0,-2-3 1 16,2-5 0-16,-4-3 0 0,-2-7 1 0,0-4 2 0,-2-3 1 16,0-1 0-16,0-3 1 0,-4 1 1 0,0-6 1 15,-4 2-1-15,0 2 1 0,-2 2 1 0,0 3 0 16,-2-3 1-16,-2 0-1 0,0 1 0 15,-2-1 0-15,-2 3 0 0,0 6 1 0,2 0-2 0,2 4 1 16,0 5-1-16,-3 4 1 0,-5-1-2 0,0 5 0 16,2 3 0-16,2 4 0 0,0 0-2 0,-2 4 1 15,2 3 0-15,-2 4 0 0,4 4-2 0,-2 1 1 0,1 4 0 16,-1 1-1-16,2-3-2 0,4 4 0 0,2 4 1 16,0 3-1-16,2 6-3 0,2 6 2 0,4-2-2 15,2 1 1-15,4-1-2 0,4 1 1 0,2-3-1 16,0-2 1-16,3-3-1 0,-1-3 0 0</inkml:trace>
  <inkml:trace contextRef="#ctx0" brushRef="#br0" timeOffset="105681.67">13283 13763 1557 0,'0'2'0'0,"0"-2"0"0,0 11 0 0,0-11 19 0,0 6 0 0,0-6 0 0,0 14 0 0,0-14 2 0,0 26 0 0,0-5-1 0,0 3 1 0,6 7-6 15,-4 8 1-15,2 0-1 0,4-1 1 0,-2 1-11 16,1 0 0-16,1 1 0 0,0 5 0 0,2 3-2 16,0 3-1-16,2-1 0 0,2-4 0 0,2 1 2 0,2-5-1 15,2-3 0-15,0-4 2 0,0-6 1 0,-1-3-1 16,5-5 1-16,2-9-1 0,-4-6 3 0,2-6 0 15,-2-6 0-15,-4-1 0 0,-3-2 2 0,-1-4 0 16,-2-4 0-16,0-3 0 0,-4-8 0 0,4-5 0 16,-4-2 1-16,0-6-1 0,-2-3 3 0,0-4 1 15,-2 0-1-15,-2 0 2 0,-4-4 3 0,-4 1 1 0,0 5-1 16,-2 1 1-16,0 7 1 0,0 2 0 16,-4 3 0-16,-4 2 2 0,-4 1-2 0,-1 3 0 0,-3 3 0 15,2 1 0-15,-6 3-3 0,2 4 1 16,0 3 0-16,0 5 0 0,3-1-3 0,-1 5-1 0,4 4 1 15,0 2-1-15,0 6-1 0,2 1-1 0,0 4 0 16,0 3 2-16,3 1-2 0,-1 1 1 0,2 5-1 16,4 1 1-16,0 3-2 0,4 1-1 0,-2 0 0 15,4 1 0-15,2-1-2 0,2 1 1 0,4-3 0 16,2-2 0-16,4-2-5 0,4-1 1 0</inkml:trace>
  <inkml:trace contextRef="#ctx0" brushRef="#br0" timeOffset="106148.54">14050 13739 1746 0,'4'2'0'0,"-4"-2"0"16,10 15 0-16,-10-15 30 0,4 11 0 0,-4-11 1 0,10 26 0 0,-6-8-5 0,4 4 1 0,0 4 0 0,-6 4 0 0,0-1-9 0,0 5-1 0,0 2 1 0,-1 3 0 0,3 4-14 0,2 5 0 16,-4-6 0-16,4 4 0 0,2 2-3 0,0 4 1 15,2 1 0-15,2-1 0 0,4-2-1 0,2-2 1 16,2-2 0-16,0-2 1 0,-4-3-1 0,3-2 1 16,5-4 0-16,-2-2 0 0,2-11 4 0,-2-1 0 0,0-7 1 15,-4-4 0-15,2-9 3 0,-3-2 1 0,1-7-1 16,-2-3 0-16,4-2 3 0,-4-7 0 0,2 0 1 15,0-8-1-15,2-9 1 0,1-5-1 0,-3-5 1 16,-4-1 1-16,0-7-2 0,-4 0 1 0,0-3 0 16,-6-1-1-16,0 0 2 0,-2 2 0 0,-4-4-1 15,-4 4 1-15,-2-2 0 0,-2 2 1 0,-2 5-2 16,-4-3 2-16,-4 8 0 0,-1-2 0 0,-1 6 0 16,-2 1-1-16,-2 7 0 0,0 3 0 0,2 6 0 0,4 4 0 15,3 7-1-15,3 1 1 0,-6 6-2 16,-6 3 2-16,-6 5-4 0,-4 5 2 0,5-1-1 15,3 5 1-15,4 2-4 0,2 0 0 0,2 2 0 0,2 2 1 16,4 2-4-16,0-6 1 0,3 4 0 0,3 1 0 0,4 3-7 16,4-1 1-16,2-3 0 0,6-2 0 0,-2-2-2 15,1-4 0-15</inkml:trace>
  <inkml:trace contextRef="#ctx0" brushRef="#br0" timeOffset="106715.85">17399 12059 1494 0,'2'2'0'0,"-2"-2"0"0,4 4 0 0,-4-4 13 0,4 7 0 0,-4-7 1 0,10 10-1 0,-10-10-1 0,18 14 1 0,-18-14-1 0,7 11 0 0,-7-11 23 0,4 12 1 0,-4-12 0 0,4 9 0 0,-4-9-15 0,8 2 2 15,-8-2-2-15,8 1 1 0,-8-1-2 16,8-3 0-16,-8 3-1 0,14-9 1 0,-14 9-8 15,22-23 1-15,-22 23-1 0,12-31 0 0,-10 13-2 16,-2-1 2-16,-2 4-1 0,2 4 0 0,0 4-1 0,-2 1 1 16,2 6 1-16,-4-7-1 0,4 7 0 0,-2-4 0 15,2 4 1-15,0 0-1 0,0 0 4 0,-8-3 2 16,8 3-1-16,-10 12 1 0,2 3 2 0,-2 6 0 16,6 1 0-16,-2 0 0 0,6 4-2 0,0-4 1 15,2 0 0-15,2-7 0 0,-2-2-7 0,4-6 1 0</inkml:trace>
  <inkml:trace contextRef="#ctx0" brushRef="#br0" timeOffset="107215.58">18595 11587 1784 0,'2'0'0'0,"-2"0"0"0,2-13 0 0,-2 13 23 16,-6-15 1-16,6 15-1 0,0-37 2 0,0 6 7 15,0-6-1-15,0 0 0 0,-2 0 1 0,-2 2-11 16,0 4 1-16,-2-4-1 0,0 3 1 0,0 1-15 0,2 3 0 15,0 6-1-15,-1 2 2 0,-1 7-5 0,-2 2-1 16,2 3 0-16,2 3 1 0,4 5-1 0,0-2-1 16,0 2 0-16,-4 0 0 0,4 0 0 0,0 0 0 15,0 0 0-15,-4 2 0 0,4-2 4 0,-4 13-1 16,2 0 1-16,0 7-1 0,0 2 4 0,0 6 0 16,2 1 0-16,4-3 0 0,6 0 3 0,2 2 1 15,0-2 0-15,-3 5 0 0,-1-2-1 0,-2 5 1 0,2-1 1 16,2 0-1-16,2 4-1 0,0 4 1 15,0-4-1-15,0-2 0 0,2-2 0 0,0 0 2 0,-2 0-2 16,0 2 1-16,0-1-2 0,-2 3 2 0,-1-1-1 16,1-2 0-16,0-1 2 0,0-2 2 0,0-1 0 15,-2-1-1-15,-2-1 6 0,0-2 1 0,2-4-1 16,0-2 1-16,0-3-1 0,0-2 0 0,-2-4 1 16,-2-4-1-16,-4-7-4 0,2 6 0 0,-2-6 1 15,0 0 0-15,0 0-6 0,0 0 1 0,0 0-1 0,6-4 0 16,-6 4-7-16,14-9 2 0</inkml:trace>
  <inkml:trace contextRef="#ctx0" brushRef="#br0" timeOffset="107715.4">19444 11644 2023 0,'6'20'0'0,"0"8"0"0,-4-4 0 0,-4-4 36 0,-2-7 0 0,2 6 0 0,6 7 1 0,2 1 15 0,4 7 2 0,2-3 0 0,2-5 0 0,-1-2-19 0,3-2-1 0,2-2 1 16,0-3 0-16,-2-2-27 0,0-2 1 0,-2-4 0 15,-2-4 0-15,-4-3-4 0,-4-2 1 0,-4 0 0 16,14-4-1-16,-4-3-1 0,-1 2 0 0,3-8 0 16,0 0 0-16,0-4-2 0,2-3 2 0,0-2-2 15,-2-2 1-15,0 0-1 0,-2-2 2 0,-2-7-1 16,-4-1 1-16,-4-1 1 0,-4 0 2 0,0-4-1 16,-2 1 0-16,-4 1 2 0,0-4 1 0,-2 2 0 15,-4 1 0-15,-2-1 2 0,-2 0 2 0,-1 6-2 16,-5 0 1-16,-2 3 1 0,0 2 0 0,0 4-1 15,0 4 2-15,3 5-3 0,1 2 1 0,-2 4 1 0,0 0-1 16,0 7 0-16,0 2 1 0,3 4-1 0,-1 3 0 16,2 2-1-16,2 1-1 0,2 3 0 0,0-4 0 0,0 2-1 15,2 0 1-15,2 6-1 0,1 1 1 0,1 2-4 16,4 2 0-16,2 2 0 0,0 0 1 0,2-1-6 16,4-1 1-16,2 0 0 0,2-2 1 0,4-3-3 15,2-1 0-15</inkml:trace>
  <inkml:trace contextRef="#ctx0" brushRef="#br0" timeOffset="108215.34">20128 11085 2060 0,'2'13'0'0,"-2"-13"0"0,6 26 0 0,-6-26 35 0,4 20 1 0,-4-20-2 0,3 33 2 0,-1-11 8 0,0 0 0 0,2 6 0 0,0 2-1 0,0-1-26 0,0 4 0 0,2 4 0 0,4 2 1 16,0 2-17-16,0 3 1 0,0 0 0 0,0-3 1 15,0 1-2-15,0-1 0 0,0-4 0 0,2-4 0 16,4-2-1-16,2-5 0 0,1-2 0 0,1-3 0 16,-2-5 0-16,0-1 0 0,0-2 0 0,0-6 0 0,0 1 0 15,0-5 0-15,-1-3 0 0,1-1 1 16,2-7 0-16,4-1 0 0,0-4 1 0,-2-7-1 0,-2-4 5 16,-4-6 1-16,1-3 0 0,1-4 0 15,0-5 5-15,-2-1 0 0,-2-7 1 0,-4 2 0 0,-6-3 3 16,-4-7 0-16,-2 5-1 0,0 5 2 0,-2 0-1 15,-2 5 0-15,-4 3-1 0,-2 1 2 0,-4 2-2 16,-4 2 0-16,1 4 1 0,-1 5 0 0,-4 4-4 16,0 5 2-16,0 4-1 0,-2 8 1 0,-2 1-1 0,1 8 2 15,1-1-1-15,0 7 1 0,2-3-3 0,0 4 0 16,0 6 1-16,-1-1 0 0,-3 5-2 0,0 1 1 16,2 0-1-16,2-2 1 0,2 2-6 0,3-3 1 15,-1-1-1-15,0 1 1 0,0-3-6 0,0-1 0 16</inkml:trace>
  <inkml:trace contextRef="#ctx0" brushRef="#br0" timeOffset="113798.34">7481 15419 640 0,'0'0'0'0,"0"0"0"0,0 0 0 0,0 0 35 0,4-4 0 0,-4 4 0 0,6 0-1 0,-6 0 34 0,-4 0 0 0,4 0 1 16,-2 0-1-16,2 0-23 0,0 0 0 0,0 0 0 15,-6 6 0-15,6-6-15 0,-12 13 0 0,12-13 1 16,-16 16 0-16,16-16-13 0,-17 32 1 0,17-32 0 15,-12 31 0-15,12-31-6 0,-14 21 0 0,14-21 0 16,-2 22 1-16,2-22-6 0,0 22 1 0,0-22 0 16,2 33 0-16,-4-13-4 0,-4 2 2 0,0 2-1 15,4 0 0-15,2-3 2 0,2 1 0 0,4 2 0 0,-4 4 1 16,2 1 0-16,2 3 1 0,-2 3-1 0,6-4 1 16,-4 2 2-16,1 2 1 0,-1 2-1 0,4-2 0 0,0 2 1 15,-2-2 0-15,4 0 1 0,2-1-1 0,-2-1 1 16,2-2-1-16,0-3 1 0,0-2-1 0,4-4-1 0,-4-4 1 15,-1-3-1-15,-1-2 0 0,-4-2 3 0,-2-2 1 16,2-1-2-16,4-5 2 0,-4-1-5 0,4-2 2 16,-4 0-1-16,4 0 0 0,-4-2 2 0,4 1-1 15,-2-3 1-15,2-2 0 0,0-3-1 0,2-2-1 16,3-4 0-16,-3-1 1 0,-6-3-1 0,4-3 0 16,-4-4 1-16,4-3 0 0,-4 1-2 0,0-5 1 0,-2-2-1 15,0-2 1-15,0-2-1 0,0-2 2 16,-6 4-1-16,0-1 0 0,0-1-1 0,-6 2-1 0,2 0 0 15,0 0 0-15,-2-2-1 0,0-1 1 16,-2 5-1-16,2 1 1 0,-4 5-2 0,0 1 0 16,0 2 0-16,0 2 1 0,-4 2 0 0,2 2-1 0,1 3 1 15,-3 1 2-15,0 1-2 0,-4 2 0 0,4 2-1 16,2 4 3-16,2 1 0 0,0 2 0 0,0 3 0 16,-4-1 2-16,2 0-6 0,-6-2 2 0,3 8 0 15,-5 0 0-15,0 5-2 0,0 0 0 0,0 2 0 16,0 2-1-16,6 4-1 0,-2-1 0 0,6 1 0 0,4 1 1 15,1-3-4-15,3 2 1 0,2 1 0 0,-6 2 1 16,2 3-2-16,2 1 0 0,-2 0 1 0,4-2-1 16,4 0-1-16,-2 2 0 0,2-2 0 0,2 0 1 0,3 2-2 15,1 0 2-15,4-2-1 0,0-1 0 0,2-1-1 16,2-2 0-16</inkml:trace>
  <inkml:trace contextRef="#ctx0" brushRef="#br0" timeOffset="114182.05">8248 15892 1646 0,'0'0'0'0,"0"0"0"0,0 0 0 0,0 0 13 0,0 0 1 0,0 0-1 0,2 0 2 0,-2 0-7 0,10 11 1 0,-10-11-2 16,2 18 2-16,-2-18 12 0,4 33 0 0,0-10-1 15,0-1 1-15,2 2-8 0,-4 0 0 0,4 2 0 16,0-1 0-16,0 3-3 0,0 0 1 0,2 1 1 15,-6 1-1-15,2 1-2 0,2 2 1 0,-2 1-1 16,2-5 1-16,-2-1-2 0,2 1 0 0,-4 3 0 16,0-1 1-16,2 1-2 0,-4-1 1 0,6-2 0 0,-4-3 0 15,2-5 3-15,4-3 0 0,-2-3 1 0,-4-4 0 16,2-4 0-16,-4-3 1 0,0-4-1 0,4 6 1 16,-4-6-1-16,0 1 0 0</inkml:trace>
  <inkml:trace contextRef="#ctx0" brushRef="#br0" timeOffset="115222.68">8996 15910 1054 0,'2'0'0'0,"-2"0"0"0,6-5 0 0,-6 5 67 0,8-8-1 0,-8 8 0 0,4-13 1 0,-4 13-20 0,6-18 2 15,-6 18-1-15,7-32 0 0,-7 8-21 0,0-3 0 0,0-1 0 0,0-2 1 0,2 3-14 0,2-3 0 0,-2 1 1 0,-2-1-1 0,-2 2-5 16,2 3 0-16,-6 1 0 0,3 0 0 0,-1 0-2 15,-6 2 0-15,2 1-1 0,0 3 2 0,2-1-2 16,-2 1 1-16,-2 1-2 0,0 4 2 0,0 2-1 16,0 4-1-16,4 1 1 0,0 1-1 0,2-3-2 15,0 3 0-15,-6 1 0 0,0 0 1 0,-2 1-1 16,0 1 0-16,4 2 1 0,1 0 0 0,7 0 1 0,-6 0 0 16,6 0 1-16,-6 7 0 0,-2 1 2 0,2-1-1 15,0 2 1-15,-6 6 1 0,0 4-2 0,2 1 0 16,-2-2-1-16,4 3 2 0,2 1-2 0,-2 2 1 0,4 2-1 15,2 1 1-15,2 3-1 0,2-1 0 0,-2 1 0 16,-2-1 1-16,-4 1-1 0,-2 1 2 0,-2 1 0 16,8-1 0-16,2 0 2 0,0 1 0 0,0-3 0 15,0-1 0-15,6-2 1 0,0-2-1 0,-2 0 0 16,0 0 1-16,-2 0 0 0,2-2 0 0,2-2 1 16,2 1-1-16,0-5-2 0,0-1 1 0,2-2 0 15,-4-2 0-15,2-2-1 0,-2-1 0 0,-6-8 0 16,10 11 1-16,0-8-3 0,-2-1 0 0,4 0-1 15,-6 0 2-15,-6-2-3 0,13-2-1 0,-7-3 1 16,4-5-1-16,2-1-3 0,0-2 2 0,2-3-2 0,-2-3 1 16,4-1-1-16,2-2 1 0,-2 0 1 15,-4-2-1-15,0-2 0 0,-6 2 1 0,1-2 0 0,3 4 0 16,6 2 1-16,-2-1 1 0,0-1-1 0,-2 0 1 16,-2 0 2-16,0 0-1 0,-4 1 1 0,2 3 1 15,0 1-2-15,-2 4-1 0,0 2 1 0,0 2 1 0,-6 9-1 16,2-9 1-16,-2 9 0 0,4-4-1 0,-4 4-1 15,4-5-1-15,-4 5 1 0,10-2-1 0,-10 2 0 16,6-4-1-16,-6 4 1 0,7-4-1 0,-7 4-3 16,8-3 1-16,-8 3 0 0,8 0 0 0,-8 0-1 15,10 0 0-15,-10 0 0 0,6 11 0 0,2 0-1 0,-2 4 1 16,2 3-1-16,0 2 1 0,2 6-1 0,4 0 0 16,-6 0 0-16,0-2 0 0,-4 0-1 0,0 0 1 15,0 0 0-15,2 2 1 0,-4 1 0 16,2 1 0-16,-2 0 0 0,2-2 0 0,0 3 0 0,0 1 0 15,2-1 0-15,2 1 0 0,-1-1 1 0,1 1 2 16,-2-1-2-16,0-1 1 0,-2-2 2 0,-2-2 1 16,2 0-1-16,0-2 2 0,0-2 2 0,2 1 1 15,0-5 0-15,-4 3 0 0,-2-1 1 0,-2-1 1 0,4-1 0 16,4 1 1-16,4-2 0 0,0 0 0 0,-2-1 1 16,-2 1-1-16,0 0-1 0,-6-2 0 0,2-2 1 15,2-2 0-15,-2 0-3 0,2 1 1 0,-4-10-1 16,8 7 1-16,-8-7-4 0,14 4 0 0</inkml:trace>
  <inkml:trace contextRef="#ctx0" brushRef="#br0" timeOffset="115731.95">9910 15964 916 0,'0'1'0'0,"0"-1"0"0,2 2 0 0,-2-2 65 0,-2 0 1 0,2 0-1 0,0 0 1 0,0 0 3 0,0 0 2 0,0 0-1 16,0 2 0-16,0-2-54 0,0 9 0 0,0-9-1 15,6 19 1-15,-6-19-10 0,4 33 1 0,-4-14-1 16,0 3 1-16,4-2-4 0,-2-2 1 0,2-1-1 15,-4-4 0-15,2-6 1 0,0-3-1 0,-2-4 1 16,4 4 0-16,-4-4 2 0,6 3 0 0,-6-3 1 16,0 2 0-16,0-2 1 0,0 0 1 0,0 0 0 15,0-2 0-15,0 2 1 0,0-3 1 0,0 3-1 16,0-11 1-16,0 0 3 0,0 0 0 0,-4-4 1 0,2 4 0 16,0 1 5-16,0 3 1 0,2 7-1 0,-2-11 2 15,2 11 3-15,-2-2 1 0,2 2 0 0,0 0 0 0,0 0-1 16,0 0 0-16,0 0 0 0,0 0 1 15,0 0-6-15,0 8 1 0</inkml:trace>
  <inkml:trace contextRef="#ctx0" brushRef="#br0" timeOffset="116414.82">10456 16036 1746 0,'4'1'0'0,"-4"-1"0"0,12 4 0 0,-12-4 25 0,10 2 2 0,-10-2-1 0,10-4 1 0,-10 4 15 0,22-11-1 0,-22 11 1 0,18-26-1 15,-10 6-27-15,-2-4 0 0,-2-2 1 0,6-3-1 16,-2-3-12-16,4-1 0 0,-6 0-1 0,0 0 1 16,2-1-2-16,-2 3 0 0,0 0 0 0,1 1 1 15,1 1-3-15,0-1 1 0,2 2-1 16,0 4 1-16,0 2-8 0,-6 2 0 0,0 3 0 0,2 3 1 15,-4-1 1-15,2 2 0 0,0 2 1 0,-2 2-1 0,0 1 3 16,0 3 1-16,-2 5 0 0,4-4-1 0,-4 4 3 16,6-4 1-16,-6 4-1 0,2-3 1 0,-2 3 0 15,4-4 0-15,-4 4 0 0,4 0 1 0,-4 0 0 16,4 0 2-16,-4 0-2 0,6 0 1 0,-6 0 1 0,2 7 1 16,-2 1-1-16,0 5 0 0,0 7 2 0,0 0 1 15,0 2-2-15,0-1 2 0,0-1 0 0,0 0 1 16,-2 1 0-16,2-1 1 0,0 0 1 0,0 2 0 15,0 2 0-15,0-2 0 0,0 1 2 0,0-1 1 16,0-2-1-16,0 2 2 0,0 2 1 0,0-4 2 0,0 4 0 16,0 0-1-16,0 0 2 0,0 0 0 0,0 0 0 15,0 0 0-15,0 0 0 0,4 0 1 0,0 0 0 16,-2-3-1-16,2 3 1 0,2 0 0 0,-4 0 0 16,2-2 0-16,0 2-3 0,0 2-1 0,2-4 1 15,-6 0 1-15,2 0-3 0,-2 0 2 16,0 0-1-16,2-1 1 0,2-3-3 0,1-1 1 0,-3-4-1 15,2 0 2-15,-2-6-3 0,0-1 0 0,-2-6 0 16,4 11 0-16,-4-11-3 0,8 13 0 0,-8-13 0 16,4 5 1-16,-4-5-3 0,4 4 0 0,-4-4 0 15,10 2 1-15,-10-2-5 0,6-2 0 0</inkml:trace>
  <inkml:trace contextRef="#ctx0" brushRef="#br0" timeOffset="116980.88">11226 15714 1771 0,'2'2'0'0,"-2"-2"0"0,2 11 0 0,-2-11 24 0,0 8 0 0,0-8-1 0,6 14 1 0,-6-14 15 0,2 23 0 0,-2-23 1 0,0 20 0 0,0-20-22 0,0 18 0 0,0-18 0 16,4 30 1-16,0-10-16 0,5 2 2 0,-3 2-2 16,-4 2 2-16,0 2-5 0,0 0 1 0,6-1-1 15,0-1 1-15,6 4-1 0,0-1 0 0,-2-1 0 16,0-2 0-16,-2-2-1 0,0-2 1 0,-4 0-1 15,0-2 1-15,4-1-2 0,0-1 1 0,0-3 0 16,0-4 0-16,-3-4 1 0,-1-3 0 0,2-2 0 16,0 0 0-16,-8-2 1 0,12 0 0 0,0-8 0 15,-2-4 1-15,4-9 2 0,4-3 1 0,0-5-1 16,-8-4 1-16,2-6 4 0,0-2-1 0,-6-1 1 0,-2-1 0 16,-1-3 4-16,-1-2-1 0,-2 2 0 0,4 2 1 15,-4 1 0-15,-4 3 1 0,2 1-1 0,-1 2 1 16,-1-2-4-16,-8 0 1 0,4 2 0 0,-6 4 0 15,-2 0 1-15,0 2-1 0,2 5 0 0,-4 4 1 16,4 5-1-16,2 6 0 0,-2 5 0 0,-1 1 0 0,3 3 0 16,-2 6 1-16,-2 1-1 0,2 3 0 0,0 5-1 15,-2 3 1-15,4 4 1 0,4 1-1 0,-4 3 1 16,4 3 1-16,-4 1-1 0,4-2 1 0,8 0-4 16,0 0 1-16,0-1-1 0,-4 1 2 0,4 0-7 0,4-2 2 15,-2 0-1-15,2 0 1 0,0-5-5 0,0 1 1 16,2-2 0-16,2 1 1 0,-2-3-4 0,0 1 1 15</inkml:trace>
  <inkml:trace contextRef="#ctx0" brushRef="#br0" timeOffset="117481.61">11754 15711 1545 0,'0'5'0'0,"0"-5"0"0,-2 21 0 0,2-21 18 0,0 22 1 0,0-22 0 0,0 35 0 0,0-9 17 0,0 5 0 0,0 2 0 0,0-1 0 16,0 1-8-16,2-2 1 0,2 4-1 0,0-1 1 15,-2 1-15-15,0 2 0 0,4-1 0 0,4 0 0 16,2-3-6-16,2 0 1 0,-2 0 0 0,0-9 0 0,-6-4-2 15,0-7-1-15,2 0 1 0,-2 0 1 0,4-2-5 16,2-1 2-16,-1-3-1 0,-1-3 1 0,0-3-1 16,2-1 1-16,2 0-1 0,-6 0 2 0,4-1 0 15,-4 1 0-15,4-10 1 0,-4-3 0 0,0-7-3 16,0-2 1-16,2-4-1 0,-4-2 1 0,2 1 1 16,0 1 1-16,-4-7 0 0,-4-4 1 15,-6-6 1-15,-6-5 0 0,4 2 0 0,-4 0 0 0,4 5 2 0,0 3 0 16,-2 1 0-16,0 0 2 0,-2 2-1 15,-2 0 0-15,0 1 1 0,2 5 0 0,-2 3 2 0,-1 2-1 16,1 2 1-16,-2 3 0 0,2 3-1 0,-4 3 1 16,6 2-1-16,2 4 1 0,4 3 2 0,-4 2 0 15,10 2-1-15,-10 0 2 0,10 0-3 0,-14 0-1 16,14 0 1-16,-12 0 0 0,12 0-3 0,-12 7 1 0,6 1 0 16,1-1 0-16,1 0-4 0,4 1 0 0,-4-1 0 15,2 2 1-15,2 4-4 0,2 0 0 0,2-2-1 16,-2-1 1-16,0-3-4 0,0-3 1 0</inkml:trace>
  <inkml:trace contextRef="#ctx0" brushRef="#br0" timeOffset="117965.32">12281 15611 1721 0,'2'2'0'0,"-2"-2"0"0,6 13 0 0,-6-13 31 0,0 15 1 0,0-15-1 0,0 24 2 0,0-24 18 0,2 35 2 0,2-15-1 0,0 0 0 0,-2 8-19 15,0 1 1-15,4 3-1 0,0 3 1 0,0 2-25 0,4 2 0 16,0-1 0-16,-2 1 0 0,-2 0-5 0,1 2 1 15,1-3-1-15,-2 1 1 0,2-2-3 0,2-2 0 16,-2-2 1-16,4-3-1 0,2-6-1 0,0-6 0 16,0-3 0-16,4-2 0 0,-4-4 2 0,0-1-1 15,2-7 0-15,1 1 0 0,3-2 2 0,0-3 0 16,-2-5 0-16,-4-5 0 0,-4-5 2 0,0-4 0 0,0-6 0 16,0-2 1-16,2-3 1 0,2-4 1 0,-1-1-2 15,-5-3 2-15,0 0 5 0,2 1 0 0,-6 1 0 16,-2-5 1-16,-4-1 0 0,-2 1 1 15,-8 3 0-15,4 1 0 0,-6 1 0 0,-1 0 0 0,1 8 0 16,2 1 0-16,2 4-1 0,0 4 1 0,-6 4-1 16,-4-1 1-16,-4 3-5 0,-4 3 2 0,7 6-2 15,1 3 1-15,2 6-2 0,6 3 2 0,2 3-2 16,0-3 1-16,0 1-2 0,-2-1 0 0,4 3 0 16,-6 1 0-16,-4 2 0 0,2 0 1 0,5 0-1 15,-3-2 1-15,8 0-3 0,2 1 1 0,2-3-2 0,-2-3 2 16,4-4-6-16,-4 3 1 0</inkml:trace>
  <inkml:trace contextRef="#ctx0" brushRef="#br0" timeOffset="120864.24">7678 17551 577 0,'2'-2'0'0,"-2"2"0"0,10 2 0 0,-10-2 14 0,4 2-1 0,-4-2 1 0,4 0-1 0,-4 0 37 15,2 0 0-15,-2 0 0 0,0 0 0 16,0 0 11-16,0 0-1 0,0 0 1 0,0 0-1 0,0 0-20 15,0 0 0-15,0 0-1 0,-2 0 2 0,2 0-12 16,0 0 0-16,0 0 0 0,0 0 2 0,0 0-9 16,0 0 1-16,0 0-1 0,0 0 0 0,0 0-6 15,0 0 1-15,0 0 0 0,0 0 0 0,0 0-5 0,8 0 0 16,-8 0 1-16,18 0-1 0,-18 0-2 16,14 0 1-16,-14 0 1 0,27 0-1 0,-7 0 1 0,0 0 0 15,4 2 1-15,-4 1-1 0,2 1-1 0,4-2 1 16,-1 0-1-16,1 2 1 0,-2-1-2 0,6 1 1 15,0 0 1-15,6-1-1 0,3 1-1 0,1 0 0 16,0-1 0-16,2 1 0 0,-1 0 0 0,-1 1 2 0,4 3-1 16,3-3 0-16,5 1-3 0,2-1 0 0,-3 1 0 15,-1-1 1-15,0 1-4 0,-2-2 2 0,-3-1-1 16,3 1 0-16,-2 0 0 0,-1-1 1 0,7 1-1 16,2 0 1-16,1-2-1 0,9-1-1 0,-4 1 1 15,-1-2 1-15,3 0-3 0,-1-2 1 0,3 1-1 16,-2-1 2-16,1 0-2 0,3-2 1 0,-3 1-1 15,-3-1 1-15,-2 0-3 0,-5-1 0 0,1 1 0 16,6 2 2-16,3 2-1 0,-3 0 2 0,-1-2-1 16,1-1 1-16,-6-1-3 0,-1 0 0 0,1-1 0 15,4-3 2-15,-5 1 1 0,7-4 2 0,-2-2 0 0,-3-2 0 16,-3 0-1-16,0-1 1 0,1-1 0 0,-3 2-1 16,2 2 1-16,-1 0 1 0,-3-1 0 0,6-1 0 15,3 2-1-15,-3 0-1 0,0 2 1 0,-3 2 1 0,-1 3-3 16,0 3 2-16,-5-1 0 0,-1-3 0 0,0-1 0 15,-2-1 1-15,-5 0 0 0,1 1 0 0,0 1 6 16,-2 0 0-16,-3-1 1 0,-3 1-1 0,-4-1 2 16,-2 1 1-16,2 0 0 0,-4 1 0 0,3 1-2 0,1-1 2 15,0 0-1-15,-4-1 1 0,0 2-2 0,-4-1 1 16,0 0 0-16,-4 1-1 0,-1 1-2 0,-1 4 0 16,-4 0 1-16,-2-2-1 0,-6 2-4 0,2-5 0 15,-2 5 0-15,4-2 1 0,-4 2-2 0,4-2 0 16,-4 2 0-16,4-4 0 0,-4 4-4 0,0-3 1 15,0 3-1-15,-4-4 2 0,4 4-4 0,-8-9 1 16</inkml:trace>
  <inkml:trace contextRef="#ctx0" brushRef="#br0" timeOffset="121717.52">8872 18160 1281 0,'-2'2'0'0,"2"-2"0"0,-3 11 0 0,3-11 63 0,0 9 0 0,0-9 0 0,5 4-1 0,-5-4-20 0,6-2-1 0,-6 2 1 0,4-3 1 0,-4 3-28 0,4-2 1 0,-4 2 0 15,10-2-1-15,-10 2-12 0,26-8 0 0,-6 1-1 16,2-4 2-16,4-4-3 0,0-3 1 0,-3-4-1 16,-3-2 1-16,-4-2 0 0,-10-2-1 0,4-1 0 15,4-1 1-15,2 4-1 0,2-1 1 0,-2-1 0 0,-2 0 0 16,-6 2-1-16,0 4 0 0,1 2 0 0,5 1 0 16,-2 1 1-16,2-1 1 0,-4 1-1 0,0 0 1 15,-6-3 2-15,0 1 0 0,2 1 1 0,0 5 0 0,0-1 3 16,4 0 1-16,0 2 0 0,-2 2 0 0,-6 2 2 15,2 2 2-15,-4 7-1 0,0-8 1 0,0 8 3 16,4-7-1-16,-4 7 1 0,4-4 1 0,-4 4-2 16,2-2 1-16,-2 2-2 0,0 0 2 0,0 0-8 0,0 0 0 15,0 0 0-15,0 0 1 0,0 0-5 16,-2 6-1-16,2 1 1 0,2 4 0 0,4 6-2 0,2 5-1 16,-2 0 0-16,-3-3 1 0,-3 1-3 0,-5 0 2 15,3 1-1-15,4-1 0 0,3-2-1 16,1 1 1-16,0 1-1 0,2 2 1 0,-8 4 0 0,2 2 1 15,2 1 0-15,-4 1 0 0,4-1 2 0,2-1 1 16,4 5-1-16,-6 2 2 0,2 2 2 0,0 2 1 16,-2-2-1-16,-2-4 1 0,-2-3 2 0,-2-4 1 15,-2-1 0-15,8 1 1 0,2 6-2 0,4 1 1 0,0-2 1 16,0-3-1-16,-2-4-2 0,2-2 0 0,-2-2 0 16,4-3 0-16,-4-6-4 0,3-2 0 0,-5-3-1 15,-2-2 1-15,-4-4-5 0,4-2 1 0</inkml:trace>
  <inkml:trace contextRef="#ctx0" brushRef="#br0" timeOffset="122248.7">9856 17815 1569 0,'0'9'0'0,"0"-9"0"0,4 21 0 0,-4-21 18 0,10 11 0 0,-10-11 0 0,6 16 0 0,-6-16-5 0,2 28-1 0,0-10 0 0,2 1 2 0,-2 5-1 0,4 4 2 16,2 1-2-16,-2 1 2 0,0-1-8 0,0 3-1 15,2-1 1-15,2-3 1 0,4-4-5 0,0-4 2 16,1-2-1-16,3 1 1 0,2-4-3 0,2-1 1 16,2-1 0-16,-4-3 0 0,0-9-2 0,0-2 1 15,-5-3-1-15,3 0 2 0,-2 0-2 0,0 1 0 0,-2-5 0 16,-2-1 1-16,2-4 3 0,0 0-1 0,0-7 1 16,-2-4-1-16,2-7 9 0,-6-6-1 0,3 0 0 15,-5-2 2-15,0 0 8 0,2 1 1 0,-6-3-1 16,2 2 2-16,-4-3 1 0,-4-3 2 0,2 3 0 15,-2 3 0-15,-2 2-5 0,-4 2 0 0,1 4 0 16,-5 5 1-16,0 4-6 0,-2 3 0 0,0 3-1 16,0 1 2-16,2 2-4 0,-4 0 0 0,2 4 0 15,0 3 1-15,2 4-5 0,1 4 1 0,-1 2-1 16,0 2 1-16,0 3-5 0,0 4-1 0,0 3 1 0,2 3 0 16,-2 1-2-16,2 2 2 0,4 2-2 0,-4 4 2 15,4 0-4-15,-2 1 1 0,5 1 1 0,1-3-1 0,6 1-1 16,2 0 1-16,-1 1-1 0,1 1 0 0,4-1-1 15,4 1 0-15,-4-4 0 0,4 0 1 0,-4-4-2 16,4 0 0-16</inkml:trace>
  <inkml:trace contextRef="#ctx0" brushRef="#br0" timeOffset="122748.64">10570 17699 1545 0,'0'2'0'0,"0"-2"0"15,6 7 0-15,-6-7 15 0,10 4 1 0,-10-4 0 0,6 14 0 0,-6-14 8 0,8 24 1 0,-6-5 0 0,4 1-1 0,1 4-3 0,3 6 0 0,0 1 0 16,0 2 1-16,0 1-12 0,0 3 1 0,0 1-1 15,0 3 1-15,4 1-1 0,2 3 1 0,0-1 1 16,-2-2-1-16,0-3 1 0,0 2 2 0,-1-4-2 16,1-6 2-16,4-3 1 0,-2-2 2 0,0-2-1 15,-2-4 1-15,0-3-2 0,-6-5 1 0,4-2 0 16,0-5 1-16,2-5-6 0,-1-3 0 0,1-5 0 0,2-1 0 16,0-4 1-16,4-4-1 0,-6-1 0 0,-2-4 1 15,-2-4 1-15,-4-4 0 0,0-3 0 0,0-2 0 16,0-4-1-16,-2 1 2 0,0-5-1 0,-2 1 1 15,2-1-1-15,-4-3 1 0,-4 2-1 0,0-1 1 16,0 3-1-16,-2-2 1 0,-4 1-1 0,0 3 1 16,-4 1-2-16,-2 0 0 0,4 2 1 0,-8 4-1 0,2 3-1 15,2 6 0-15,-3 2 1 0,1 4-1 0,0 1-1 16,0 4 0-16,0 2 0 0,0 4 1 0,2 3 1 16,-4 2-1-16,2 4 0 0,-1 4 0 0,3 1-1 15,-4 2 0-15,2 4 1 0,0 0 0 0,2 2-2 0,2 1 0 16,2 1 0-16,4 0 0 0,-2-1-1 0,6 3-1 15,-2-1 1-15,2 1 0 0,-1-3-5 0,1 1 1 16</inkml:trace>
  <inkml:trace contextRef="#ctx0" brushRef="#br0" timeOffset="123831.37">13567 16733 1771 0,'4'-1'0'0,"-4"1"0"0,10 1 0 0,-10-1 3 0,6 4-1 0,-6-4 0 0,8-2 0 0,-8 2 12 0,8-3-1 0,-8 3 1 0,10-6-1 16,-10 6-3-16,21-9 2 0,-21 9-1 0,32-19 0 15,-12 8 1-15,2-2 2 0,-2 2-1 0,0 0 1 16,-2 2-6-16,0 2 0 0,1-5-1 0,3 3 1 0,0 0-3 16,2 0-1-16,-2 0 1 0,0-1-1 15,-2 1-2-15,-1 0 1 0,1 0-1 0,0-1 0 0,-2 1 0 16,0 0 1-16,0 0-1 0,0-1 1 0,-2 3-3 16,0 2 0-16,-1-1 0 0,1 0 0 15,-2 1-1-15,0-1 0 0</inkml:trace>
  <inkml:trace contextRef="#ctx0" brushRef="#br0" timeOffset="124114.76">13692 17106 1507 0,'2'2'0'0,"-2"-2"0"15,2 4 0-15,-2-4 6 0,-2 3 2 0,2-3 0 16,8 4 0-16,-8-4 4 0,22-2 1 0,-22 2-1 16,22-5 1-16,-22 5 9 0,24-4 0 0,-24 4 1 15,35-15-1-15,-13 4-10 0,4-2 2 0,0-3-2 16,-2-1 2-16,0 0-2 0,-1 1 0 0,5-3 1 15,-2-3-1-15,4-2-3 0,2-2 0 0</inkml:trace>
  <inkml:trace contextRef="#ctx0" brushRef="#br0" timeOffset="125131.78">14785 15779 1143 0,'-6'-2'0'0,"6"2"0"16,-4 4 0-16,4-4 16 0,6 13-1 0,-6-13 1 16,4 7 0-16,-4-7 25 0,-6-4 1 0,6 4-1 15,-4-3 2-15,4 3-12 0,-2-2 1 0,2 2-1 16,0 0 2-16,0 0-17 0,0 0-1 0,0 0 1 0,0 0 0 15,0 0-7-15,8 0 1 0,-8 0 0 0,18 9 0 16,-18-9 0-16,34 20 1 0,-10-7 1 0,2 2-1 16,3 2 0-16,-1 1 0 0,-2 3 0 0,0-1 1 15,-6 4 2-15,0-2 1 0,2 6-1 0,-1 1 2 16,1 6 7-16,2 2 0 0,-2 4 0 0,-2-1 0 16,-2 3 2-16,-2 1 1 0,0 0-1 0,1-5 1 0,-5 2-1 15,0-2 0-15,-2-4-1 0,-2-4 2 16,-4-5 0-16,-4-4 0 0,2-3 0 0,0-5-1 0,-2-14-2 15,0 4-1-15,0-4 1 0,0 0 0 0,0 0-7 16,0 0 0-16,0 0-1 0,0 0 2 0,0 0-6 0,0 0 2 16,0 0-1-16,0-7 0 0,-2-3-4 0,0-4 0 15,0-7 0-15,-2-3 1 0,-2-3-3 0,-2-5-1 16,4 1 1-16,4 1 1 0,4 4-5 0,2 4 0 16,4 0 0-16,0 0 1 0,2 2-3 0,4 1 1 15,-4 1 0-15,-2-3 0 0,-2 3-1 0,-2 1 0 0,4 3 0 16,4 1 0-16,-3 2 0 0,5 3 0 0,0 3 0 15,0 1 0-15,4 4-1 0,2 2 1 0,0 3 0 16,0 5 0-16,-2 3 0 0,1 1 0 0,-3 1 0 16,-2 0 0-16,-4 0 0 0,-4-1 0 0,-2 3 0 15,2 3 0-15,0 2 0 0,0 4 0 0,0-2 0 16,-4-7 0-16,2 0 0 0,-2-3 0 0,-2-3 0 16,2-1 0-16,-4-10 0 0,-4 1 0 0,4-1 0 15,-4 0 0-15,4 0 0 0,0 0 0 0,0 0 0 16,-2 0 1-16,2 0-1 0,0 0 1 0,0 0 0 0,0 0 0 15,0 0 2-15,-2-1-1 0,2 1 0 16,-4-13 1-16,0-4 2 0,-2-5-1 0,0-2 1 16,2-2-1-16,4-3 3 0,0-1 0 0,0 0 0 0,0 1 0 15,-2-1 1-15,2 3 0 0,2 1 0 0,0 0 0 16,0-2 0-16,0 3 1 0,2-1 0 0,2 2 0 0,2 2-3 16,4-1 2-16,-2 5 0 0,2 1 0 0,1 4-1 15,3 2-1-15,-2 4 1 0,0 0 1 0,-8 1-4 16,0 4 2-16,2 2 0 0,2 0-1 0,4 2-2 15,2 2 0-15,-2 5-1 0,4 4 2 0,1 5-2 0,1 3 1 16,0 1-1-16,0 2 2 0,0 0-2 0,0-2 0 16,0 2 0-16,-2 0 1 0,-4 2-1 0,-3 0 0 15,5 1 0-15,2 3 1 0,2 1-2 0,0 1 1 16,0-3 0-16,-4-1 1 0,-2-2-1 0,-8-4 1 16,0-2-1-16,2 2 2 0,-3 0-1 0,3-1 2 15,-2-3-2-15,0-1 1 0,-2-4 0 0,-2-4 0 16,-2-9 1-16,4 9-1 0,-4-9 1 0,0 4 0 15,0-4 1-15,0 2 0 0,0-2-3 0,0 0 2 0,0 0-2 16,0-2 1-16,0 2-3 0,0-4 1 16</inkml:trace>
  <inkml:trace contextRef="#ctx0" brushRef="#br0" timeOffset="125548.77">16550 14815 1922 0,'0'0'0'0,"0"0"0"0,0 0 0 0,0 0 16 0,0 6 0 0,0-6 0 0,0 7 1 0,0-7 11 0,0 6 1 0,0-6 0 0,0 11 0 0,0-11-9 0,-4 24-1 0,0-6 0 0,-2 5 1 0,-4 2-14 0,0 5-1 16,0-2 1-16,0-1-1 0,1 1 0 16,-1 0-1-16,0-1 1 0,2 5 0 0,2 3-2 15,0 2 0-15,2 3-1 0,4 3 2 0,-4 3-3 0,2 4 1 16,2 0-1-16,2 5 1 0,4 2 0 0,2 0-1 16,2 4 0-16,2 0 0 0,1 6-1 0,3 1 1 15,-2 0 0-15,0-3 0 0,0-4-1 0,2 0 1 16,-2 0-1-16,2-4 1 0,2-5 3 0,2-1 0 0,1-5 0 15,3-1 0-15,-2-6 6 0,2-4 0 0,-2-2 1 16,4-4-1-16,0-3 4 0,-1-2 2 0,-5-2-2 16,0-3 2-16,-6-4-1 0,0-1-1 0,2-4 1 15,0-7 0-15,0-5-6 0,2-1 1 0,-1-6-1 16,-1-1 1-16,0-1-7 0,0-5 2 0</inkml:trace>
  <inkml:trace contextRef="#ctx0" brushRef="#br0" timeOffset="127919.59">17299 16499 1670 0,'4'-2'0'0,"-4"2"0"0,10-4 0 0,-10 4 26 0,0-1 0 0,0 1 0 0,-6-8 0 0,6 8 13 0,-10-20 1 0,10 20 0 0,-23-37 0 0,7 9-18 0,-2-5 2 15,0 0-2-15,4-6 2 0,4-2-15 0,-4 1 0 16,2-3 0-16,0-1 0 0,0-2 1 0,-2-2 0 15,4 7 0-15,5 3 0 0,-1 1-4 0,4 3 1 16,2 3-2-16,0 3 2 0,4 2-4 0,2 6 1 16,-1-2-1-16,1 5 1 0,-4 3-3 0,2 3 1 15,-2 1 0-15,2 3 0 0,-4 7-1 0,6-6 1 0,-6 6-1 16,12-5 1-16,-12 5 0 0,16-8 2 0,-8 7-2 16,4-1 1-16,0 0 5 0,-2 2 0 0,8 2 0 15,2 1 1-15,5 3 5 0,5 3 1 0,-4 0 0 16,-4 1 0-16,-6-5-2 0,-4 3 0 0,-2 1 1 15,0 4-1-15,-2 2-4 0,-2 1 1 0,-2 3 0 0,0 1 0 16,-2 2-5-16,2 2-1 0,-4 0 1 0,2-2-1 16,1 2-3-16,3 2 2 0,-6-2-1 0,-9-5 0 15,-9-3-2-15,-6-1 1 0,4 0 0 0,6 1 0 16,8-1 1-16,6 0-1 0,-4-2 0 0,-4 2 0 0,-4-4 0 16,-4 0 1-16,-4 0 1 0,5 0-1 15,5 2 2-15,2 0 1 0,-2-4-1 16,-4-2 2-16,-4-1 3 0,0-3 0 0,2 1 0 0,6-2 1 15,2 0 2-15,2 0 2 0,6-2-2 0,-14 3 1 0,14-3 2 16,-10 6 1-16,10-6 0 0,-6 2-1 0,6-2-2 16,-4 0-1-16,4 0 0 0,0 0 1 0,0 0-2 15,0 0 0-15,0 0 0 0,2 0 0 0,-2 0 0 0,10 0-1 16,-2 0 0-16,4-2 1 0,6-5-4 0,4-1-1 16,0-1 1-16,2-4 0 0,-2-2-4 0,-1-1 1 15,-1-3-1-15,0-1 0 0,-2-4-1 0,-2-2 0 16,0-2 0-16,0 1 0 0,0-3-1 0,-2 1 1 15,-4 1-1-15,-3 0 1 0,-5 1-1 0,-4-1 0 16,6 2 0-16,4 2 1 0,8 2 0 0,4 0-1 0,-2 3 0 16,-4 4 1-16,-6 4-1 0,-4 0 0 0,-4 4 0 15,2 3 1-15,-2 4-2 0,4-2 1 0,-4 2 0 16,4 6 0-16,-4-6-1 0,10 5 0 0,-4 3 0 16,8 5 1-16,6 9-1 0,1 4 0 0,-3 1 0 15,-6-1 1-15,-4 2-1 0,-4 0 0 0,0-2 0 16,0-1 0-16,0 1 0 0,0 0 0 15,2-2 0-15,4-2 0 0,2-5 0 0,0-2 0 0,-2-4 0 16,0-2 0-16,0-4 0 0,0-3 0 0,-1 0 0 16,1-2 0-16,-6-2 0 0,4-1 0 0,2-3 0 15,2-5 0-15,4-4 0 0,2-1 0 0,-4-3 0 0,-6-1 0 16,-6-2 0-16,-6-4 0 0,0-2 0 0,0 0 1 16,4 3-1-16,-4-1 1 0,2 0 1 0,0 0-1 15,2 2 0-15,0 2 1 0,-6 2 0 0,-4 3 1 0,-6-1 0 16,-8-1 0-16,4 2 1 0,1 5-1 0,3-1 0 15,-2 0 2-15,-2 3-2 0,-2 5 2 0,-6 1-1 16,0 4 2-16,7 0-2 0,5 2 2 0,10 5 0 16,0-3-1-16,6-4 1 0,-4 11 0 0,4-11 1 15,-8 11 0-15,2 0 0 0,0 6-1 0,0 7 0 0,2 4 1 16,-2-2-1-16,8-1 1 0,2 1-1 0,2-2 1 16,8-2-2-16,-2-1 2 0,8-5-3 0,1-1 1 15,1-4-1-15,2-2 2 0,-4-1-3 16,2-5 1-16,-2-3-1 0,-2-3 0 0,-6-5-1 0,-1-1-1 15,1-6 0-15,0-3 1 0,8-6-2 0,4-6 0 16,0-1 0-16,0-4 1 0,-2-2-1 0,3-4 0 16,-3 1 0-16,-4-3 0 0,-4-1 0 0,-4 0 0 0,-2-1 0 15,-2 1 0-15,0 2 0 0,-2-3 0 0,0 1 0 16,-2 5 0-16,2 2 0 0,0 2 0 0,0 6 0 16,-2 1 0-16,2 6 0 0,-4 5 0 0,2 1 0 15,-2 3 1-15,2 4-1 0,0 3 1 0,-2 6-1 16,-2-6 2-16,2 6-2 0,-4 0 1 0,4 0 0 15,-10 0 0-15,10 0 0 0,-8 2 0 0,6 11 0 16,2 2 2-16,2 11-2 0,2 5 1 0,0 2 0 16,-4 1 0-16,-2 1 1 0,-2 2 0 0,4 24 0 15,4-15 1-15,4-2-1 0,4-1 0 0,-4-3 1 16,-2 1-1-16,0 1 1 0,-2 2-1 0,7-1 0 0,1 1 2 16,4-1-2-16,0 1 1 0,-2-9-1 0,0 0 0 15,2-2-1-15,0 1 2 0,-8-18-2 0,2 3 1 0,0-3 0 16,0-1 0-16,0-4-1 0,1-2 2 15,3-3-2-15,0-2 1 0,-2-3 1 0,0 1-1 16,0-2-1-16,0-2 1 0,8-5-1 0,-4-6 1 0,2-3-2 16,-2-5 2-16,3-8-2 0,-5-1 1 0,0 1-1 15,-2-5 0-15,-2-3 0 0,0 1 1 0,-2 0 0 16,-2 1-1-16,0 8 0 0,0-5 0 0,-2 3 0 0,0-1 0 16,-2 8 0-16,0 0 2 0,-2 0-2 0,-2 0 0 15,2 12 0-15,0-1 1 0,0 2-1 0,0 0 2 16,0 9-2-16,0-7 1 0,0 7-1 0,0-4 0 15,0 4 0-15,0-6 2 0,0 6-2 0,0 0 0 16,0 0 0-16,0 2 1 0,0-2-1 0,4 15 0 0,8 37 1 16,-4-10-1-16,0 6 0 0,0 0 0 0,-2-18 0 15,0 1 0-15,1-3 0 0,1 1 0 0,-2-5 0 16,2-2 1-16,0 0-2 0,2-1 1 0,-4-8-1 16,0 0 1-16,0 0-1 0,0-1 1 0,-6-12-1 15,4 12 1-15,-4-12-1 0,4 7 0 0,-4-7 0 16,4 4 1-16,-4-4-1 0,4 3 0 0,-4-3 0 15,8 0 0-15,-8 0 0 0,8-5 0 0,6-12 0 16,-2-3 0-16,-4-2 0 0,0-4 0 0,-4-2 0 16,-2 0 0-16,-2 3 0 0,0-1 0 0,-2 4 0 15,-2-1 1-15,-2 1-1 0,0 0 0 0,2 9 0 0,0 0 1 16,0 0-1-16,-2 0 2 0,6 13-1 0,-4-11 0 16,4 11-1-16,-4-7 1 0,4 7 0 0,0-4 0 15,0 4-1-15,0-3 1 0,0 3 0 0,0 0 1 0,0 0-2 16,0 0 1-16,0 0 0 0,2 9 0 0,4 6-1 15,2 7 1-15,4 11 0 0,0-2 0 0,-1-3-1 16,1-2 1-16,0-8-1 0,2 1 2 0,0 1-2 16,2-5 1-16,-8-10-1 0,0 1 1 0,0 0-1 15,0-1 0-15,2-1 0 0,0-2 1 0,0-2-1 16,2-2 0-16,19-13 0 0,-7-5 0 0,0-6 0 0,-2-4 0 16,10-25 0-16,-10 5 0 0,-2 2 0 0,-7 0 0 15,-1-5 0-15,-4-1 0 0,-2-1 0 0,-2-3 0 16,-4 5 0-16,0-1 0 0,-2 3 0 0,-2-5 0 15,4 27 0-15,-2-8 0 0,2 0 0 0,-2-2 0 16,0 4 0-16,0 0 1 0,-2 2-1 0,0 1 1 16,2 23 0-16,0-2 0 0,0 2 1 15,0 0-1-15,2 9 0 0,-4-11 0 0,4 11 0 0,-4-6 0 16,4 6 0-16,0-4 0 0,0 4 1 0,0-3-1 0,0 3 0 16,-4 2 1-16,3 5-1 0,-1 2 1 0,-6 65 1 15,4-19-1-15,8-1-1 0,2-4 1 0,3 1-1 16,1-1 2-16,6 4-1 0,0 1 0 0,-2 1 0 15,0-3 1-15,0 1-1 0,-2-6 0 0,-4-21 0 16,2 5 2-16,2 1-2 0,2 0 1 0,-2-7 0 16,-1-2 0-16,1-2-1 0,-2 0 0 0,-10-22 1 15,8 11 0-15,-8-11-1 0,8 8 0 0,-8-8 1 0,10 5-1 16,-10-5 0-16,14 2 0 0,10-7 1 0,-4-7 0 16,-2-4-2-16,0-6 1 0,-1-10 1 0,-3 1-1 15,-2 0-1-15,-2 1 1 0,-2-3 1 0,-2 1-1 16,-2 3-1-16,0-2 1 0,-2 14-1 0,0 0 1 15,0 4-2-15,0-3 2 0,-2 16-1 0,0-8 0 16,0 8-1-16,0-7 1 0,0 7-1 0,0-4 1 16,0 4-1-16,0-3 0 0,0 3 0 0,10 1 1 0,-2 11-1 15,2 4 0-15,10 17 0 0,-6 1 0 0,0-7 0 16,-1 3 0-16,-3-8 0 0,2 0 0 0,0 0-1 0,2-1 1 16,-4-7 0-16,0 1 0 0,0 0-1 0,0-2 0 15,-10-13 0-15,8 11 1 0,-8-11-1 0,8 7-1 16,-8-7 1-16,12 6 1 0,-12-6-1 0,12 3 0 15,-12-3 0-15,12 0 1 0,-12 0-1 0,12-3 0 16,-5-1 0-16,1-1 1 0,-8 5-1 0,12-13 1 16,-6-2-2-16,-2 0 2 0,-4-1-1 0,-2-1 1 15,-6-5 0-15,-2 0 0 0,-2-1 0 0,-3 3 0 0,-1 2 0 16,-2 3 0-16,-2 0 0 0,-2 0 0 0,14 10 0 16,0-1 0-16,0 3 0 0,2-1 0 0,-2 0 0 15,-2 1 1-15,0-1 1 0,0 0 0 0,-7 0-1 16,-1 3 1-16,4-1-2 0,-2 2 1 0,16 0 0 15,-12 2 0-15,12-2-1 0,-12 3 0 0,12-3 0 16,-12 4 0-16,12-4 0 0,-12 4 0 0,12-4 0 16,-8 0 0-16,8 0-2 0,-8 0 0 0,8 0 0 15,-8 0 0-15,8 0-7 0,-8 0 0 0,8 0 0 16,-10-4 1-16,10 4-23 0,-7-6 1 0</inkml:trace>
  <inkml:trace contextRef="#ctx0" brushRef="#br0" timeOffset="128215.67">18895 15004 1960 0,'2'2'0'0,"-2"-2"0"0,2 1 0 0,-2-1 17 0,-4 0 0 0,4 0-1 0,2 0 2 0,-2 0 10 0,8 4 2 0,-8-4-2 0,8 4 1 0,-8-4-9 0,26 0 1 15,-26 0 0-15,38-4 0 0,-14-5-13 0,2 0 0 16,-1-2-1-16,-1-2 2 0,0-2-4 0,2-2-1 0,0 1 1 16,-4-5 1-16,-3-1-6 0,1-2 0 0,2 0 0 15,0-2 0-15,2-1-7 0,2-3 1 0</inkml:trace>
  <inkml:trace contextRef="#ctx0" brushRef="#br0" timeOffset="128581.75">19402 14048 1520 0,'0'1'0'0,"0"-1"0"0,6 8 0 0,-6-8 7 15,14 5 1-15,-14-5 0 0,12 21-1 16,-12-21-1-16,12 29 1 0,-4-10-2 0,2 3 2 0,2-4 2 16,4 3 0-16,1 1 0 0,1 4 1 0,2 1 1 15,2-5 1-15,4 6-1 0,2 2 0 0,2 1 16 16,1 2 0-16,1 0 0 0,-2 1 0 0,-2-1 9 16,0 0 0-16,-3 2-1 0,-1 4 1 0,0 0-1 15,-2-1 1-15,0 7 0 0,-4 1 0 0,0 7 0 16,0 5 1-16,-3-5-1 0,1 1 1 0,-2-1-6 0,0-1 1 15,-6 1-1-15,-4 1 2 0,-4 0-1 0,-6-1 2 16,2 1-1-16,0-10 1 0,2 0-2 0,0-3 0 16,-4-2 1-16,-2-3-1 0,-2 0-5 0,-2-3 1 15,-1-4 0-15,-1-1 0 0,0-4-1 0,-2 0 1 16,0-2-1-16,0-2 1 0,0-3-5 0,0-2 0 0,0-4 1 16,0-2-1-16,1-1-7 0,-1-5 0 0,-2-5-1 15,0-3 2-15,-2-6-10 0,-4-4 1 0</inkml:trace>
  <inkml:trace contextRef="#ctx0" brushRef="#br0" timeOffset="140649.87">1078 13641 1093 0,'2'0'0'0,"-2"0"0"0,2 0 0 0,-2 0 15 0,6 0 1 0,-6 0 0 0,3 0 0 0,-3 0 10 0,2 0 0 0,-2 0 0 0,0 0 1 16,0 0-4-16,0 0 2 0,0 0-1 0,0 0 0 15,0 0-19-15,0 0-1 0,0 0 1 0,0 0 0 16,0 0-2-16,0 0 0 0,0 0-1 0,-2 2 2 16,2-2-2-16,-5 11 0 0,5-11 0 0,-4 13 1 0,4-13-1 15,-8 24 1-15,8-24-1 0,-8 32 2 16,4-14-1-16,0 1 2 0,-2-1-2 0,6 0 2 0,0 1-1 16,2 1 2-16,2 1-1 0,-2 1 1 0,0 2 1 15,2 0 0-15,2-2 0 0,2 0 1 0,0-2 1 16,-3-1 0-16,3-1 0 0,2-1 0 0,-2-1 1 15,-2-1 1-15,6-2-1 0,-2-2 2 0,4-2-1 16,4 1 1-16,-4-3-1 0,0-5 2 0,0-2 2 16,2-2 2-16,-3-2 0 0,3 1 0 0,2-1-2 0,-4 0-1 15,4-3 1-15,-4 0-1 0,0-6-5 0,0-6 1 16,-2 3-1-16,2-1 1 0,0 0 1 0,-3 1-1 16,-1-1 0-16,2 0 0 0,0-1-1 0,2-2 0 15,-2-2 0-15,-4-2 1 0,4 0-1 0,-4 0 0 16,-6-4 0-16,2 0 1 0,-4 0 3 0,-6 1 2 0,4 1-2 15,-4-4 2-15,0 5-1 0,0-1 0 0,-2 2 1 16,-4 2-1-16,0-4 1 0,-2 4-1 0,0 1 1 16,1 5 0-16,-7-1-2 0,2 4 2 0,2-2-1 15,-4 2 1-15,2 2-3 0,-2 6 1 0,0-3-1 16,0 5 1-16,5 1 4 0,-3 2 0 0,4 0 0 16,-4 0 0-16,2 5-2 0,2 3 1 0,-4 1 0 15,-2 4 1-15,2-2-5 0,-1 4 0 0,3 1 1 16,2 3 0-16,2-1-2 0,4 5 1 0,-2 2-1 15,2 1 1-15,2 2-6 0,0 1 1 0,4 3-2 16,2 1 2-16,0 0-5 0,0 2 1 0,2-3 1 0,8-3-1 16,0 3-2-16,6-1 0 0,-2-1 1 0,0-3-1 15,0-1-2-15,5-4 1 0</inkml:trace>
  <inkml:trace contextRef="#ctx0" brushRef="#br0" timeOffset="140997.04">1610 13739 1595 0,'4'0'0'0,"-4"0"0"0,8 0 0 0,-8 0 20 0,6 0 1 0,-6 0-1 0,6 0 0 0,-6 0 20 0,2 2 1 0,-2-2-1 16,6 13 1-16,-6-13-11 0,6 17 0 0,-6-17 1 15,6 38 0-15,-4-12-18 0,4 6 1 0,0 1-1 16,2-2 1-16,4-3-2 0,2-2 2 0,-2 0-2 16,-4 1 1-16,3-3-1 0,-3 2-1 0,4 0 0 15,-4 0 0-15,-2-2-4 0,0 0 1 0,-2-2-1 16,0-4 1-16,-2-3-5 0,2-4 1 0,-4-3 0 15,2-3 0-15,-2-5-4 0,4 0 1 0,-4 0-1 16,0 0 1-16,0 0-2 0,0 0 0 0</inkml:trace>
  <inkml:trace contextRef="#ctx0" brushRef="#br0" timeOffset="141730.73">2151 13466 1105 0,'2'-5'0'0,"-2"5"0"16,12-13 0-16,-12 13 5 0,16-15 2 0,-16 15 0 16,12-22 0-16,-12 22 5 0,-2-32 0 0,2 32 1 15,2-22 0-15,-2 22-5 0,6-13 1 0,-6 13 0 16,-4-13 0-16,4 13-1 0,-2-9 0 0,2 9 0 16,-8-9 0-16,8 9-1 0,-10-11 1 0,10 11 0 15,-10-11 0-15,10 11 0 0,-18-6 0 0,18 6-1 16,-12-4 1-16,12 4 0 0,-16 2 1 0,16-2-1 15,-14 8 1-15,14-8 4 0,-20 7 1 0,20-7-1 16,-20 15 1-16,20-15 6 0,-20 18 0 0,20-18 0 16,-13 24 1-16,13-24 5 0,-16 30 3 0,16-30-3 0,-10 33 3 15,10-9-4-15,-4 2 2 0,2-2-1 0,2 0 1 0,0-2-2 16,6 0-1-16,0-1 1 0,2-3 1 16,0 0-8-16,4-1 1 0,-7-2 0 0,3-4 0 0,-8-11-9 15,8 9 1-15,-8-9 1 0,10 4-1 0,-10-4-8 16,14 3 1-16,-6-3-1 0,-2-1 0 0,-6 1-2 15,14-4 1-15,-6 0-1 0,6-3 0 0,4-2-1 16,2-2 0-16,-6-4 0 0,-2 0 0 0,1 0-1 0,-5 1 1 16,4-7 0-16,-4 3 0 0,4-1-1 0,-6 1 1 15,2 3-2-15,4-2 2 0,2 1 0 0,0 1 0 16,-2 4 0-16,-4 2 0 0,-8 9 0 0,6-9 0 16,-6 9 0-16,-2-4 0 0,2 4 0 0,0-6 0 15,0 6 0-15,0-2 0 0,0 2 0 0,0 0 0 16,0 0 0-16,0 0 2 0,0 0-2 0,8 2 1 0,0 6-1 15,5 5 1-15,5 7 0 0,2 4 0 16,-4 0 0-16,-4 2 1 0,-4 1 4 0,-4-3 0 16,-2 2-1-16,-2-2 1 0,-2 0 5 0,-4 0 1 0,6-2 1 15,0 1-1-15,0-3 3 0,6 0 0 0,0-3 0 16,-4-1 1-16,2-1 1 0,-4-6-1 0,2 1 1 16,-2-3 1-16,0-7-2 0,2 11 1 0,-2-11-2 15,0 11 2-15,0-11-2 0,0 9 1 0,0-9-1 16,0 4 1-16,0-4-6 0,6 6 1 0,-6-6-1 15,6 1 2-15,-6-1-10 0,8-1 1 0</inkml:trace>
  <inkml:trace contextRef="#ctx0" brushRef="#br0" timeOffset="141999.82">2829 13510 1683 0,'-2'0'0'0,"2"0"0"0,-4-3 0 0,4 3 14 0,6-4 1 0,-6 4 0 0,0 0-1 0,0 0 15 0,0 0 2 0,0 0-1 0,0 0 0 0,0 0-11 0,0 0 0 0,0 0 0 15,0 0 1-15,0 0-16 0,0 0 2 0</inkml:trace>
  <inkml:trace contextRef="#ctx0" brushRef="#br0" timeOffset="142397">3280 13071 1545 0,'0'4'0'0,"0"-4"0"0,6 9 0 0,-6-9 29 16,6 0 0-16,-6 0 0 0,6 5 2 0,-6-5 21 15,0 13 1-15,0-13 0 0,0 23 0 0,0-23-19 0,8 33 1 16,-8-33 0-16,5 33 0 0,1-15-18 0,4 1-1 16,0 1 1-16,-8 1 0 0,4-1-2 0,-6 0 0 15,6 0 0-15,0 3 1 0,2-5-6 16,-2 2 0-16,0-1 0 0,2-1 0 0,-6 1-4 0,2 1-1 15,-2-3 1-15,4-3-1 0,2 3-1 0,2 0 0 16,-4-3 0-16,-2-1 0 0,0-2-2 0,-2 1 2 16,2-7-2-16,-4 1 1 0,0-6 0 0,8 11-1 0</inkml:trace>
  <inkml:trace contextRef="#ctx0" brushRef="#br0" timeOffset="142881.41">3769 13005 1583 0,'0'3'0'0,"0"-3"0"0,2 4 0 16,-2-4 25-16,10 2-1 0,-10-2 1 0,4 9 1 15,-4-9-4-15,9 30 2 0,-9-8-2 0,2-2 2 16,2 4 5-16,-4 2 0 0,0-4 0 0,-4 0 2 0,4 4-17 16,-2 2 2-16,2-1 0 0,0-1-1 0,0 0-3 15,2 4 0-15,4-5-1 0,0 1 1 0,0-2-3 16,2 2 2-16,0-6-2 0,-2-1 1 0,0-8-2 16,-6-2-1-16,6-1 1 0,-4-5 1 0,-2-3-4 0,4 4-1 15,-4-4 1-15,8 0-1 0,-8 0-2 0,8-2 1 16,-8 2-1-16,18-9 1 0,-6 3-2 0,-2-7 2 15,2-1-1-15,-4-8 0 0,4-6-1 0,-5-2 0 16,3 1 0-16,-6-3 2 0,0 1-2 0,-2 1 0 0,2-1 0 16,-4 5 0-16,-4 0 0 0,2 2 0 0,-2 4 1 15,2-2-1-15,-6 2 0 0,-3 1 0 0,-1 3 0 16,2 1 1-16,-6 0-1 0,0 0 2 0,2 2-2 16,2 4 1-16,4 4 0 0,-2-1 2 0,2 2-2 15,2 4 1-15,6 0 5 0,-8-5 1 0,8 5-1 16,-12-4 1-16,12 4 6 0,-10-4-1 0,10 4 1 15,-12-1 0-15,12 1-1 0,-5 0 0 0,5 0 1 16,-8 0 0-16,8 0-6 0,0 1 1 0</inkml:trace>
  <inkml:trace contextRef="#ctx0" brushRef="#br0" timeOffset="143339.93">4206 12929 1569 0,'0'2'0'0,"0"-2"0"0,6 11 0 0,-6-11 26 0,8 11 1 0,-8-11 0 0,0 17 0 0,0-17 13 0,-6 22 1 0,6-22-1 0,-2 26 1 0,2-26-14 0,0 35 0 15,6-13-1-15,-4 0 1 0,0 4-12 0,2 1 0 16,2-1-1-16,0 2 1 0,-4 0-6 0,4-1 1 16,-4-1 0-16,4 0 0 0,2-2-4 0,1 0-1 15,5-2 1-15,-2-2 1 0,-4-5-3 0,4-4 1 0,-4-3-1 16,-2-3 1-16,-6-5-3 0,2 6 1 0,-2-6-1 16,0 2 2-16,0-2-4 0,6-2 1 0,-6 2 0 15,14-9 0-15,-6-1-1 0,2-3 0 0,-2-5 0 16,-2-4 0-16,6-6 0 0,-4-1 0 0,0-7 0 15,-2 5 0-15,-1 2 0 0,1 1 0 0,-4 2 0 16,-4-2 0-16,-4 2 0 0,1 4 0 0,-3 0 0 16,-4 2 0-16,0 3 0 0,2 3 0 0,-2-3 0 15,0 2 0-15,6 2 0 0,0 0 0 0,2 4 0 16,-2 2 0-16,6 7 0 0,-4-2 0 0,4 2 0 0,-8-2 1 16,8 2 3-16,0 0-1 0,0 0 0 0,-8 0 1 15,8 0 0-15,-6 0 2 0,6 0-1 0,-6 11 1 16,4 0-1-16,-4 4 0 0</inkml:trace>
  <inkml:trace contextRef="#ctx0" brushRef="#br0" timeOffset="143781.34">4758 12687 1281 0,'0'0'0'16,"0"0"0"-16,4 0 0 0,-4 0 25 0,10 2-1 16,-10-2 1-16,6 11 0 0,-6-11 23 0,-2 13 0 0,2-13 1 15,-4 11 0-15,4-11-21 0,-4 17 1 16,4-17-1-16,-4 33 1 0,4-11-17 0,0 6-1 0,0-2 0 16,-2-2 0-16,2 0-3 0,-4 0 1 0,4 1 0 15,4 5 0-15,4 3 3 0,4 2 1 0,-4 0-1 16,-2-3 2-16,0 1 1 0,0-4 1 0,-2-1 0 15,6 0 1-15,-2-2-3 0,4-4 1 0,2-2-1 16,0-1 1-16,4-8-6 0,-5 0 0 0,3-8 0 16,-2-1 1-16,2-2-4 0,-6-3-1 0,0 1 1 15,-2-2 0-15,0-2-3 0,-2-3 0 0,6-4-1 16,-2-5 2-16,6-4-3 0,-2-6 0 0,0 0 0 0,-9-1 1 16,1 3 1-16,-6-2-1 0,0-1 0 0,0-1 1 15,-4 1 1-15,2-1 0 0,-1 2 1 0,-3 3-1 16,-2 1 2-16,0 0 1 0,-6 0-2 0,2 1 2 0,0 7 0 15,-2-3 1-15,0 5-1 0,0 3 1 0,-4-1 2 16,2 5 2-16,2 3-2 0,-3-1 1 0,3 3 1 16,2 0 2-16,-2 2-1 0,-6 2 1 0,-2 2-1 15,-4-1 1-15</inkml:trace>
  <inkml:trace contextRef="#ctx0" brushRef="#br0" timeOffset="144764.74">1523 14324 766 0,'0'0'0'0,"0"0"0"0,0 0 0 0,0 0 33 0,0 0 0 0,0 0 0 0,0 0 0 0,0 0-2 0,0 0 0 0,0 0 1 0,0 0-1 0,0 0-28 0,0 0 1 0,0 0-1 16,0 0 2-16,0 0-8 0,0 0 2 0,0 0 0 16,6 6 0-16,-6-6-23 0,6 5 1 0,-6-5-1 15,8 4 2-15,-8-4-23 0,12 4 1 0,-12-4 0 16,8 4 1-16,-8-4-1 0,5 3 1 0,-5-3 1 15,8 4-1-15,-8-4 38 0,18 4 1 16,-18-4-1-16,14 1 2 0,-14-1 4 0,28 0 1 0,-8 0 1 16,2 0-1-16,2-1 16 0,1-1 0 0,3-2 0 15,-2-1 0-15,2-3 14 0,6-1 1 0,4 0-1 16,1-1 2-16,1-2-4 0,0-1 1 0,5 0-1 0,-3-2 1 16,4-3-1-16,-6-3-1 0,5 1 0 0,-3 1 0 15,2 3-5-15,2 1 0 0,1 0 0 0,1 1 1 16,10-5-13-16,-5 1 0 0,7-1 1 0,-6 1-1 0,-1-1-5 15,1 1 1-15,4 1-2 0,-3 1 2 0,5-1-5 16,3 0 2-16,-3 1-1 0,-6 1 1 0,-1-5-4 16,-1 1 0-16,4 1 0 0,3-1 2 0,5 3-3 15,1 1 0-15,-3-4 0 0,-2 1 0 0,-3-2 0 16,-9-1 0-16,4 1 0 0,1 0 1 0,7 1 1 16,-4 1 1-16,-1-2 1 0,-1-1-1 0,-4-1 5 0,-1-2 1 15,1 0 0-15,0 0 0 0,-3 0 5 16,-1 0 1-16,2-4 0 0,0 1-1 0,1-1 2 0,-1 0 0 15,-2 2-1-15,1 2 1 0,-1 0-1 16,0-3 0-16,-1 3 1 0,-1 2 0 0,0 3-2 16,-2 1 1-16,1 1 0 0,3 0-1 0,-6 3-2 0,-4 1 2 15,1-2-2-15,3 4 2 0,-4 2-1 0,2 1 2 16,-5 1-1-16,-1 0 1 0,-6-1-4 0,-6 3 0 16,0 1 1-16,-6 2-1 0,0 0-3 0,-8 0 0 0,0 2-1 15,-2 0 2-15,-4 0-2 0,6 2 0 0,-6-2 0 16,3 0 0-16,-3 0-1 0,6 0 1 0,-6 0-2 15,2 0 2-15,-2 0-1 0,6 0 0 0,-6 0 1 16,2 0 0-16,-2 0 0 0,0 2-1 0,0-2 1 16,-2 7 1-16,2-7-1 0,-6 8-1 0</inkml:trace>
  <inkml:trace contextRef="#ctx0" brushRef="#br0" timeOffset="146214.72">3661 14291 1143 0,'2'0'0'0,"-2"0"0"0,2 0 0 0,-2 0 26 0,4 4 0 0,-4-4-1 0,6 0 1 0,-6 0-1 0,2-4 0 0,-2 4-1 0,6-5 2 16,-6 5-18-16,2-13 0 0,-2 13 0 0,6-32 0 16,-2 8-6-16,2-3 1 0,-4 1-1 0,-2 4 2 15,-2 5-4-15,-4 2 1 0,2 4 0 0,2 2 0 0,2 9-1 16,-6-7 0-16,6 7 0 0,-12-10 1 0,6 7-1 16,-2-1 0-16,0 0 0 0,-6 2 0 0,3-3 0 15,-1 1 1-15,-2 2-1 0,0 2 2 0,-4 2 4 16,2 2 1-16,2 1 0 0,2-5-1 0,4 2 8 0,-4 0 0 15,4 2 1-15,-4 1 0 0,4 5 13 0,-3-5 0 16,3 3 0-16,-4 1 1 0,4 6 2 0,-4-1 1 16,4 5-1-16,2-4 2 0,0 3-5 0,-2 2 0 15,2 1 0-15,2-1 1 0,2 0-3 0,2 2 0 16,0 0 0-16,0-1-1 0,6-1-6 0,0 0 1 16,2-1-1-16,0-1 0 0,4-1-6 0,0-2 1 15,-2-4-1-15,0 0 2 0,-2-4-7 0,-3-3-1 16,-5-4 1-16,14 4 1 0,-14-4-2 0,8 5 1 15,-8-5 0-15,14 0 0 0,-4 0-3 0,0 0 1 0,0-4-1 16,4 1 1-16,0-3 0 0,0-3 0 0,4 0 0 16,-4 1 1-16,0-1-2 0,-3 0 1 0,-1-6 0 15,2 0-1-15,0 1 1 0,-6-3 0 0,2 0 1 16,-2 3 0-16,0 4-3 0,-6 3 2 0,2 1 0 16,2-3-1-16,-2 2-3 0,-2 1 2 0,0 6-2 15,6-5 1-15,-6 5-1 0,2-6-1 0,-2 6 0 16,4-7 0-16,-4 7-1 0,8-2 1 0,-8 2-1 0,6-2 1 15,-6 2-1-15,2-3 0 0,-2 3 0 0,4-2 0 16,-4 2 0-16,6 0 1 0,-6 0-1 0,2 0 1 16,-2 0 1-16,6 0 0 0,-6 0 0 0,6 7 0 0,-4 2 2 15,4 2-1-15,-4 6 0 0,2 3 1 16,-4 4-1-16,2 4 2 0,2 0-1 0,-4-3 1 0,6-1-1 16,-4 0 1-16,0 0-1 0,1 0 1 0,3 2-1 15,-4-4 2-15,4 2-1 0,-4 0 1 0,2 0 1 16,2 0-1-16,-4 0 1 0,4-1 1 0,-4-1-1 15,2-2-1-15,2-3 1 0,-6-3 1 0,2-1-2 16,-2-5 0-16,0-1 1 0,0 1 0 0,0-8 1 16,0 5 0-16,0-5-1 0,0 7 1 0,0-7 0 0,0 8 1 15,0-8-1-15,0 5 1 0,0-5-1 0,4 4 1 16,-4-4 0-16,8 6 0 0,-8-6-3 0,2 1 1 16,-2-1 0-16,0 4 0 0,0-4-3 0,0 2 2 15,0-2-1-15,0-6 1 0,0 6-4 0,4-12 0 0</inkml:trace>
  <inkml:trace contextRef="#ctx0" brushRef="#br0" timeOffset="146948.69">4029 13088 954 0,'-2'0'0'0,"2"0"0"0,2 1 0 0,-2-1 38 0,10-1 0 0,-10 1 0 0,2 0 0 0,-2 0 12 0,6 3 2 16,-6-3 0-16,2 0-1 0,-2 0-47 0,6-2 0 15</inkml:trace>
  <inkml:trace contextRef="#ctx0" brushRef="#br0" timeOffset="147880.69">4214 14068 715 0,'-2'5'0'0,"2"-5"0"0,6 10 0 0,-6-10 0 0,8 3 0 0,-8-3 0 0,6 10 2 0,-6-10-1 0,-4 16 0 0,4-16 0 0,-2 24 1 16,2-24 16-16,-6 26 0 0,6-26 0 0,-2 35 1 16,-2-15 13-16,2 4-1 0,2 2 0 0,0 0 2 0,0 0 1 15,6 2-1-15,-4-1 1 0,4-1 1 16,0 0 0-16,0-2-1 0,2 2 1 0,-6 0 0 0,2-1-5 15,-4 3 2-15,6 0-1 0,-2 0 0 16,5-6-6-16,1 0 0 0,0 0 0 0,0-4 0 0,0-1-4 16,0-4-1-16,0-2 0 0,0-4 0 0,0-1 0 15,-2-4 1-15,4 0-1 0,2-2 1 0,0-2-6 0,4 0-1 16,-5-5 1-16,3-3-1 0,2-3-2 16,-4-1-1-16,4-5 0 0,-4 1 0 0,0-6-3 0,0-2 0 15,-2-2 0-15,-4 1 1 0,-6-3 2 0,2-1 0 16,-4-1 0-16,-4 5 1 0,2-1 0 0,-4-2 2 15,0 1-1-15,-2 1 0 0,0 4 1 0,-4 2-1 0,-2 0 1 16,0 0-1-16,0 1 1 0,-6 3 0 0,2 1 0 16,1 3 0-16,3 1 3 0,0 0 0 0,0 2 0 15,-4 5 0-15,2 2 1 0,2 3 1 0,0-1 0 16,2-2 0-16,4 4-1 0,2 0 1 0,6 0 0 16,-12 0 0-16,12 0 1 0,-14 0 1 0,14 0-1 15,-11 0 1-15,11 0 1 0,-12 0 2 0,12 0-1 16,-8 6 0-16,8-6-5 0,-6 5 0 0,6-5 0 15,-2 2 0-15,2-2-5 0,-6 0 1 0,6 0-1 16,2 0 1-16,-2 0-12 0,10 0 0 0</inkml:trace>
  <inkml:trace contextRef="#ctx0" brushRef="#br0" timeOffset="148447.34">4778 14072 1595 0,'-2'1'0'0,"2"-1"0"0,-4 2 0 0,4-2 15 0,4 0 1 0,-4 0-1 0,0 0 1 0,0 0 11 0,0 8 0 15,0-8 0-15,0 3 1 0,0-3-9 0,0 4 0 16,0-4 0-16,0 6 0 0,0-6-13 0,0 7 0 0,0-7 1 16,6 15 0-16,-6-15-5 0,10 22 2 15,-10-22-1-15,6 29 0 0,0-8-2 0,2 1 1 0,2 2-1 16,-4-2 0-16,-2 0-1 0,0 2 1 0,2 2-1 16,0 0 1-16,2 0-1 0,-2-1 0 0,0 1 0 15,2-2 1-15,-2 2-1 0,-4-2 0 0,4-2 0 16,2-1 0-16,1-5 0 0,5-1 0 0,-6-4 0 15,-2-2 1-15,-6-9-1 0,6 10 0 0,-6-10 0 16,6 0 1-16,-6 0-1 0,16-4 0 0,-4-2 0 16,-4-5 2-16,4-4-2 0,-4-3 1 0,4-4-1 0,-6-2 1 15,0-4 0-15,2-1 0 0,-6 1 0 0,2-3 0 16,-4-3 4-16,-4-1-1 0,2 2 1 0,-6 0 0 16,2 1 4-16,-4 3 1 0,0-1-1 0,-2 1 1 15,-2 3 3-15,0 0 0 0,-4 4 1 0,4 0-1 16,2 3 3-16,2 5 0 0,-5 1-1 15,1 0 2-15,-2 2 0 0,2 5 0 0,-2-1 0 0,6 1 0 16,0 3-2-16,6 1 1 0,4 2 0 0,-10 0 0 0,4 0-3 16,2 0-1-16,4 0 1 0,-16 0-1 0,8 0-3 15,0 2 1-15,0 1 0 0,2 1 0 0,-3-2-8 0,1 0 1 16,8-2-1-16,-8 5 1 0,8-5-3 16,-6 2 0-16</inkml:trace>
  <inkml:trace contextRef="#ctx0" brushRef="#br0" timeOffset="149615.21">5245 13769 1218 0,'0'2'0'0,"0"-2"0"0,0 7 0 0,0-7 20 0,8 4 2 0,-8-4-1 0,6 9 0 0,-6-9 10 0,2 15-1 0,-2-15 0 0,4 9 2 0,-4-9-24 0,0 11 1 0,0-11-1 15,0 17 1-15,0-17-9 0,4 27 0 0,0-8 0 16,-4 3 0-16,-4-2-1 0,0 4 1 0,0 2-1 15,2-4 1-15,-4 0-2 0,0 4 1 0,4 0 0 16,2 0 0-16,2 0-1 0,4 3 1 0,0 1 0 16,0-2 1-16,-6 1 0 0,2 2 0 0,4-1 0 15,-4-4 0-15,4-4 2 0,2-2 1 0,2-1-1 16,-4-5 0-16,2-1 4 0,0-3 1 0,0-1-2 0,-2-7 2 16,-6-2 3-16,6 2 1 0,-6-2-1 0,8-4 2 15,-8 4 2-15,10-4 2 0,-4-1-2 0,7-6 2 0,7-4-2 16,2-7 0-16,-2-4 0 0,-2 2 0 0,-10 3-1 15,0-1-1-15,-2 0 0 0,2-2 2 0,2 2-4 16,0 0 0-16,0 2 0 0,-4-1 0 0,-2 3 0 16,2-4 1-16,-1 1 0 0,1 7 0 0,-4-5 1 15,-2 3 0-15,-4-1 1 0,0-2 0 0,2 1 1 16,-3-2 0-16,-3-1 1 0,2 1 0 0,-6-2-2 16,-2-4 2-16,0 2-1 0,2 6 1 0,4 7 2 15,-6-2 1-15,2 3-2 0,0 3 2 0,4 1-1 0,-4-1 1 16,4 2 0-16,0-1 0 0,8 6 0 0,-9-11 0 15,3 4 0-15,2-1 0 0,-2 1-11 16,0 1 0-16</inkml:trace>
  <inkml:trace contextRef="#ctx0" brushRef="#br0" timeOffset="153414.54">5273 14443 338 0,'2'1'0'0,"-2"-1"0"0,4 0 0 0,-4 0 7 0,2 0 1 0,-2 0 0 0,0 0 0 0,0 0 9 0,0 0-1 0,0 0 1 0,0 0 0 0,0 0-7 0,0 0 1 0,0 0 1 15,0 0-1-15,0 0-8 0,0 0 1 0,0 0-1 16,0 0 0-16,0 0 1 0,0 0 0 0,0 0-1 15,0 0 2-15,0 0-1 0,0 0 2 0,0 0-1 16,0 0 0-16,0 0 2 0,0 0 0 0,0 0-1 16,0 0 2-16,0 0 14 0,-2 4 0 0,2-4-1 15,-4 4 2-15,4-4 15 0,0 3 1 0,0-3-1 0,0 6 2 16,0-6 6-16,0 0 0 0,0 0 0 0,0 0 0 16,0 0-3-16,0 0 2 0,0 0-1 0,6 2 1 15,-6-2-10-15,6 7 1 0,-6-7 0 0,8 9-1 0,-8-9-8 16,6 21 1-16,-6-21-1 0,4 27 1 0,-4-27-5 15,4 36 0-15,-4-36 0 0,4 31 0 0,-4-31-5 16,-4 26 2-16,4-26-1 0,-4 22 0 0,4-22-5 16,-4 18 1-16,4-18-1 0,-2 17 2 0,2-17 2 0,-4 9 1 15,4-9-1-15,0 4 1 0,0-4-1 0,0 4 1 16,0-4-1-16,0 0 1 0,0 0-2 0,0 0 0 16,0 0 0-16,0-4 0 0,0 4-6 0,4-17 1 15,-4 17-1-15,6-38 2 0,-4 14-3 0,0-6 0 16,2 4 0-16,-4 4 1 0,2 4-3 15,-2 1 1-15,-2 2 0 0,2-3 0 0,0 1-4 0,0 2 0 16,0-1 1-16,0-1-1 0,2 0-1 0,2 3 0 16,-4-3 0-16,2 6 0 0,2 4-1 0,-4 1 2 15,0 6-2-15,0-7 2 0,0 7-3 0,0-6 0 0,0 6 1 16,0-4 0-16,0 4-1 0,0-3 2 0,0 3-1 16,0-2 0-16,0 2 2 0,0 0-1 0,0 0 1 15,0 0 0-15,0 0 4 0,0 0 0 0,0 0 0 16,4 7 1-16,0 4 4 0,-2 4-1 0,-2 5 1 15,-2 4 0-15,2 4 2 0,-4 4 0 0,0-7-1 16,-2-1 2-16,0-3-1 0,0-5 0 0,4 1-1 16,-2 0 1-16,2-3-1 0,2 1 0 0,-4 0 0 0,2-2 1 15,2 0-4-15,0 0 2 0,0-2-1 0,2 0 0 16,-2-11-1-16,-2 7 0 0,2-7-1 0,-4 4 2 16,4-4-3-16,0 4 1 0,0-4-1 0,0 0 1 0,0 0-2 15,0 0 0-15,0 0 0 0,-4-4 0 0,4 4-3 16,-6-9 1-16,2-2-1 0,2-6 1 0,-6-5-3 15,2 0 2-15,0-1-1 0,2 9 0 16,4 6 0-16,0 5-1 0,0 3 1 0,-4-8-1 0,4 8-1 16,-4-2 1-16,4 2-1 0,-2 0 2 0,2 0-4 15,-6 0 1-15,6 0 0 0,-14 21 1 0,3 3-2 16,-1 3 0-16</inkml:trace>
  <inkml:trace contextRef="#ctx0" brushRef="#br0" timeOffset="157581.47">2970 16586 590 0,'4'-2'0'0,"-4"2"0"0,6-4 0 0,-6 4 28 0,8 0 1 0,-8 0 0 0,6-2 0 0,-6 2 7 0,7-9 1 0,-7 9-1 16,12-17 1-16,-12 17-18 0,12-24 0 0,-12 24 0 15,8-35 1-15,-2 15-9 0,2 0 0 0,-6-2 0 16,-2-1 2-16,-2 3-7 0,2 2 1 0,-6-1 0 0,0 3 1 16,-2-3-6-16,0 1 1 0,-2 1 1 0,0 2-1 15,-1 2-3-15,-3 2 0 0,0 4 0 0,0-2 1 0,-4 3-1 16,-2 1 0-16,0-1 0 0,0 2 1 16,6 4-1-16,-4 0 0 0,5 2 0 0,-1 2 1 0,2 0 2 15,4-1 0-15,0 5-1 0,-4 3 2 0,-6 2 18 16,2 3 0-16,-2 3 1 0,8-1-1 0,-2 3 22 0,4-1 0 15,-2 0 0-15,5 4 1 0,-3 2-5 16,0 2 0-16,4-1 1 0,4 1-1 0,4 2-15 0,-4-1-1 16,2-1 1-16,2 0 0 0,-4-3-8 0,2-1 0 15,4-1-1-15,0-1 1 0,-1-2-6 0,1-3 2 16,-2-6-1-16,2-4 0 0,4-7-4 0,-2-2 0 16,0 0 0-16,-2 1 0 0,-6 1-1 0,12 0-1 15,-12 0 1-15,14-6 0 0,-8 0-2 0,2 1 1 16,-2-6 0-16,8-4 0 0,-2-3 0 0,-2-3 1 15,2 5-1-15,0-3 1 0,-1 1 4 0,-3-1 1 16,0 3-1-16,-2 3 0 0,0 4 1 0,-6 1 1 0,0 8-1 16,8-13 2-16,-2 6-1 0,-4-1 0 0,-2 8 1 15,12-11-1-15,-12 11-2 0,8-9-1 0,-8 9 0 16,10-4 0-16,-10 4-2 0,6-3 0 0,-6 3-1 16,8 0 2-16,-8 0-3 0,6 0 1 0,-6 0-2 15,8 7 2-15,-2 2-1 0,6 4 0 0,-4 6 0 16,0 1 1-16,0 4-2 0,1 2 1 0,1 2 0 0,0-4 0 15,-2 1 3-15,0-1 1 0,-2 2-1 0,0 2 1 16,0 2 4-16,-4-1-1 0,2 2 1 0,-2-3 0 16,4 3 3-16,-4 3 1 0,2-5-1 0,-4 1 1 15,2-3 1-15,-2 1 1 0,0-2 1 0,0-2-1 16,4-2-5-16,-4-2 2 0,6-3 0 0,-2-2 0 0,6-2-6 16,-4-8 0-16,-6-5 1 0,8 10-1 15,-8-10-10-15,6 1 1 0</inkml:trace>
  <inkml:trace contextRef="#ctx0" brushRef="#br0" timeOffset="158132.51">3264 16316 1431 0,'-4'8'0'0,"4"-8"0"0,6 18 0 0,-6-18 18 0,14 9 1 0,-14-9 1 0,6 17-1 0,-6-17 12 0,0 28 2 0,0-28-2 0,0 35 2 0,2-15-11 0,4 2 0 0,4 2 1 16,-3 0 0-16,-1 0-18 0,2 2 1 0,0 2-1 16,4-3 1-16,-4 1-4 0,4-4 1 0,0 2 1 0,2 0-1 15,6 2-2-15,2 0 0 0,-4-2 0 0,-4-2 2 0,-3-1-2 16,-1-3 0-16,0-3 0 0,0-4 1 0,0-7-1 16,0-4 2-16,0 0-2 0,-4-2 1 0,-6 2 1 15,8-4 2-15,-8 4-2 0,8-17 2 0,-2 1 4 16,2-4 1-16,-2-6-1 0,0-6 1 0,-6-6 7 15,2-7 1-15,2 3-1 0,-4-1 0 0,-4 5 4 16,2-1 0-16,-6 2-1 0,-2 4 2 0,-4 5-5 0,-2 2 3 16,-2 2-1-16,2 2 0 0,-4 3-2 0,-3 1-1 15,3 0 1-15,4-1 1 0,-2 2 0 0,-2 5 1 16,2 0 0-16,2 7 0 0,-2-1-2 0,2 5 0 16,3 1 0-16,-3 1 0 0,6 5-2 0,-2 1 1 15,0 3 0-15,2 1 0 0,-2 3-3 0,-6 5 0 16,8-1 1-16,0 1-1 0,8-3-4 0,2 1 0 15,2 1 0-15,2 5 1 0,-4-5-4 0,6 2 0 16,-2 1-1-16,6-3 2 0,-2 1-6 0,-2-1 0 16</inkml:trace>
  <inkml:trace contextRef="#ctx0" brushRef="#br0" timeOffset="158565.23">3743 16006 1595 0,'-2'9'0'0,"2"-9"0"0,2 19 0 0,-2-19 20 0,6 18 1 0,-6-18-1 0,8 30 0 0,-2-10 15 0,-4 2 1 0,2 4 0 0,2 2 0 0,0 3-12 15,1 4 1-15,-1 0 0 0,2-2 0 0,0 1-14 16,4-1 0-16,0 2 0 0,2-4 0 0,-2 1-3 16,2-1 1-16,0-1 0 0,2-4 0 0,2-6-5 15,-6-2 1-15,1-5-1 0,1-2 1 0,-2-7-2 0,-2-4 1 16,2-4-1-16,0-1 0 0,2-3 0 0,-2-3-1 16,2-3 0-16,-2-7 2 0,-4-6 0 0,-2-5 1 15,0-3-1-15,-2 0 2 0,0-2 3 0,2-2 0 16,-6 2 0-16,2-1 0 0,-2-1 6 0,-2-2 2 15,-2 4-1-15,-2 4 1 0,-4 2 1 0,-2 1 0 0,-2 1-1 16,-4 1 3-16,2 0 2 0,-2 2 0 0,-2 2 1 16,-2 2-1-16,3 6-3 0,-7 1 0 0,6 4 1 15,0 2 0-15,0 5-5 0,0 4 1 0,0 2 0 16,0 0 0-16,7 3-5 0,-1 3 1 0,-4 3 0 16,0 2 1-16,2 5-13 0,-4 2 1 0</inkml:trace>
  <inkml:trace contextRef="#ctx0" brushRef="#br0" timeOffset="159148.57">2908 17586 979 0,'2'-2'0'0,"-2"2"0"0,16-5 0 0,-16 5 56 0,22-9 2 16,-22 9-1-16,32-24 0 0,-11 5 18 0,5-1 0 0,0-1 1 0,0 1-1 0,-4 0-35 0,2-2 2 0,0-2-1 16,5-2 1-16,5-2-32 0,-2-3 1 0,2 1-1 15,-1-1 1-15,7 0-4 0,0-3 1 0,2 3-1 16,-3 0 1-16,5-3-1 0,-2 3 1 0,2 1 0 0,-9 3 1 16,3 5-1-16,-4-1 0 0,0 1 0 0,0 0-1 15,-3 2 4-15,-3 3 0 0,0 2 0 0,2-3 0 16,-2 3 5-16,-1 0 1 0,5 1-2 0,-6 1 2 15,-6 2 2-15,0 1 0 0,-6 1 1 0,0 0-1 0,-2 3-3 16,-6 3 2-16,-6 3 0 0,8-4 0 0,-8 4 4 16,2-4-1-16,-2 4 0 0,3 0 1 0,-3 0-8 15,0 0 2-15</inkml:trace>
  <inkml:trace contextRef="#ctx0" brushRef="#br0" timeOffset="159566.51">3323 17562 1632 0,'2'-2'0'0,"-2"2"0"15,0-2 0-15,0 2 33 0,0 6-1 0,0-6 1 16,0 4 1-16,0-4 8 0,0 2 2 0,0-2 0 16,6 0 0-16,-6 0-24 0,6 5 1 0,-6-5 0 0,10 13 1 15,-10-13-16-15,18 15 1 0,-18-15 0 0,22 24 1 16,-12-6-7-16,0 1 1 0,0-1 0 0,-2 1 1 0,-2-1-2 15,-4 1 1-15,2 1 0 0,-4 0 0 0,2 2 0 16,-2 4 0-16,0 2 0 0,4 0 0 16,-2-3 1-16,4 1 0 0,-4 0 0 0,2 2 1 0,-4-1 1 15,2 1 1-15,4-2-1 0,-1-2 2 0,1 0 3 0,2-2 0 16,0 0 1-16,2-1 0 0,-2-3 4 16,-2-1 2-16,2-4 0 0,-2-2 0 0,-6-11 2 0,14 9 1 15</inkml:trace>
  <inkml:trace contextRef="#ctx0" brushRef="#br0" timeOffset="160164.2">3783 17304 1695 0,'0'2'0'0,"0"-2"0"0,0 1 0 15,0-1 30-15,5 0 2 0,-5 0-2 0,0 0 2 16,0 0 18-16,0 6 2 0,0-6-1 0,0 13 1 16,0-13-17-16,-5 15 0 0,5-15-1 0,-6 27 1 15,0-4-27-15,-2 2 1 0,2-1-1 0,4-3 1 16,-2-3-7-16,2 1 0 0,2-1 0 0,-6 0 1 15,4 3-3-15,-4-1 0 0,6 2 0 0,6 2 0 16,2 6-3-16,4-1 2 0,-4 1 0 0,-2-1 0 16,-4 1-3-16,-2-1-1 0,4 3 1 0,0-1 0 0,5 1-2 15,5-1 0-15,-2-3-1 0,-2-1 2 0,2-1 0 16,0-2 1-16,2-2-1 0,2-1 1 0,2-7 3 0,-4-1-1 16,0-3 1-16,0-7 0 0,1-3 1 0,-1-2 0 15,0-1 0-15,0-3 0 0,-2-1 1 0,-2-1 0 16,2-3 1-16,0-5-1 0,2-5 0 0,-2-3 1 15,-2-3-1-15,0-3 1 0,0 1 3 0,-1-6-1 16,-3 0 1-16,-2-1-1 0,0 1 3 0,-2-2 0 16,2 1 0-16,-4 0-1 0,-4 3 3 0,2 2 0 15,-2-1 0-15,2 3 0 0,-6 1-1 0,-1 1 1 0,-1-1-1 16,-4 0 1-16,-4 2 0 0,-2 4 1 0,-6 2-1 16,4-2 1-16,-8 0 0 0,1-1 1 0,3 5 1 15,0 1-1-15,6 6-1 0,6 2 0 0,0 2 0 16,0 3 1-16,-2 4-1 0,6 0 0 0,-1 2 1 15,3 2-1-15,-4 1-2 0,4 2 1 0,-4 3-1 16,4 1 1-16,-2 2-3 0,6 0 1 0,-2 1 0 16,2 1-1-16,2 2-3 0,-4 1-1 0,6-1 0 15,6-2 0-15,0-2-2 0,2-1 1 0</inkml:trace>
  <inkml:trace contextRef="#ctx0" brushRef="#br0" timeOffset="160672.04">4128 17226 1583 0,'0'2'0'0,"0"-2"0"0,0 4 0 0,0-4 22 0,0 3 2 0,0-3-2 0,0 12 2 0,0-12 19 15,-2 25 0-15,2-4 0 0,0 1 1 0,0 6-17 0,0 1 1 16,0 1-1-16,2-3 1 0,4 3-16 0,2-1 0 16,-2 1 1-16,-2 1-1 0,-2 4-4 0,2 0 1 15,-2-5-1-15,4 1 1 0,6 1-4 0,-2-3 1 16,4-1 0-16,-2-2 0 0,2-4 1 0,-2 0 0 0,2 0 0 16,3-1 0-16,-1-5 1 0,2-3 1 0,-2-2 0 15,2-2 0-15,-6-3-4 0,2-1 0 0,-2-3 0 16,-2-2 0-16,4-3 2 0,4 1 1 0,-5-4 0 15,1-5 0-15,0-4 1 0,2-3 0 0,-2-4 0 16,-4-4 0-16,0-4 1 0,0-1 0 0,0-4 0 16,-8-2 1-16,0-4 1 0,2-1 2 0,-4 1-2 15,-4-1 2-15,0-1-1 0,-2 1 1 0,-2 3-1 16,-4 2 1-16,0 4-1 0,-2 0 1 0,0 3-1 0,-6 1 0 16,2 1 1-16,-1 0-1 0,-3 1 1 0,2 1-1 15,0 4 0-15,0 1-1 0,0 3 0 0,0-1 1 16,0 3-2-16,3 3 0 0,3 2 0 0,2 3 1 15,2 3-3-15,4 1 0 0,6 4 0 0,-14-3 1 16,8 1-4-16,-2-2 1 0,-2 2 0 0,2 0 0 16,8 2-3-16,-8-3 1 0,8 3-1 0,-10-2 1 0,10 2-4 15,-2 0 1-15,2 0 0 0,0-2 0 0,0 2-3 16,0 0 1-16</inkml:trace>
  <inkml:trace contextRef="#ctx0" brushRef="#br0" timeOffset="161098.46">4804 16196 1419 0,'8'6'0'0,"-8"-6"0"0,10 11 0 0,-10-11 20 0,-6 7 0 0,6-7 1 0,0 4-1 15,0-4 12-15,2 7 1 0,-2-7 0 0,4 4 0 0,-4-4-8 16,6 4 0-16,-6-4-1 0,2 3 2 0,-2-3-18 16,12 0 0-16,-12 0 0 0,16-2 1 0,-16 2-5 15,24-3 1-15,-24 3-1 0,25-8 2 0,-25 8-6 16,28-9 1-16,-28 9 0 0,28-11 0 0,-28 11-1 16,24-11 0-16,-24 11 0 0,20-5 0 0,-20 5-1 15,8-4 0-15,-8 4 0 0,8-4 0 0,-8 4-4 16,8 0 1-16,-8 0-1 0,10-2 1 0,-10 2-12 0,6 0 1 15</inkml:trace>
  <inkml:trace contextRef="#ctx0" brushRef="#br0" timeOffset="161314.35">4898 16682 1093 0,'3'2'0'0,"-3"-2"0"16,0 9 0-16,0-9 2 0,-5 3 1 0,5-3 0 16,-6 4 1-16,6-4 1 0,0 0 1 0,0 0 0 15,0-2 0-15,0 2 14 0,0 0 0 0,0 0-1 16,13-11 1-16,-13 11 1 0,34-31 1 0,-14 11-1 16,0-6 1-16,0 0 2 0,0-2 1 0</inkml:trace>
  <inkml:trace contextRef="#ctx0" brushRef="#br0" timeOffset="163748.59">5736 15683 815 0,'0'-4'0'0,"0"4"0"0,6-7 0 0,-6 7 26 0,8-7 1 0,-8 7 0 0,6-24 0 0,-4 3 9 0,2-3 1 0,-4 0 0 15,0 0 0-15,0 0-7 0,-6 0 1 0,0 2-1 0,-2 0 1 16,-2 2-6-16,0 3 0 0,-2 4-1 0,-2 2 1 16,3 0-12-16,-1 4 2 0,2 1 0 0,-6 1-1 15,2-1-5-15,-2 0 1 0,2 5-1 0,-2 1 1 16,6 1-2-16,-4 3 1 0,-2 2 0 0,1 1 0 0,-5 4 0 16,-4 2 1-16,4 2-1 0,0 3 1 15,-2 6 0-15,0 2 1 0,6 2-1 0,6 1 1 0,1 3-1 16,5 1 0-16,-2 2 0 0,0 0 1 0,0-2 2 15,-2 1-1-15,8 2 0 0,0 1 2 0,6 0 2 16,4 0-1-16,0-2 1 0,-2-3 1 0,-3-5 0 16,1 1 0-16,2-6-1 0,0-3 1 0,4-3-1 15,-4-3 0-15,4-2-1 0,-6-3 2 0,2-3-2 0,0-1 0 16,2-4 1-16,-2 0 0 0,0-2-6 0,4 0 1 16,0-1-1-16,2-5 2 0,-4-3-8 0,1-2 0 15,1-3 1-15,0-1 1 0,2-3-5 0,-4-3 1 16,0 1-1-16,-4 0 1 0,-4 0-1 0,0 2 2 0,2 1-1 15,2 3 0-15,-4-1 0 0,4 0 1 0,0 1-1 16,0-1 1-16,-4 1 1 0,2-1-1 0,0 2 0 16,0 4 2-16,-4 4 2 0,2 1-1 0,-2 6 1 15,4-7 0-15,-4 7 4 0,0-8 0 0,0 8 0 16,0 0 1-16,0 0 1 0,0-1 2 0,0 1-2 16,0-4 2-16,0 4-1 0,0-4 1 0,0 4 0 15,0-2-1-15,0 2 1 0,0 0-1 0,0 0 1 16,6 2 0-16,-6-2-2 0,8 11 2 0,-6 2-2 15,8 6 2-15,0 5-2 0,3 3 1 0,3 3-1 16,-8-2 2-16,0-1-2 0,-2-1 1 0,2 0-1 16,2 2 2-16,4 3-3 0,-4 2 0 0,0-1 1 15,0 1-1-15,0 2-1 0,0 4 0 0,2-2 1 0,0-2-1 16,-1-2-1-16,3-2 0 0,0-3 0 0,-6-4 1 0,-2-2-3 16,0-2 1-16,-4-3 0 0,2-2 0 0,2-4-1 15,-4-2 1-15,-2-9 0 0,2 9 0 0,-2-9-2 16,4 6 1-16,-4-6-1 0,6 4 1 0,-6-4-2 15,2 3-1-15,-2-3 1 0,6-5 0 0,0-5-3 16,2-4 2-16</inkml:trace>
  <inkml:trace contextRef="#ctx0" brushRef="#br0" timeOffset="169431.82">17908 17885 677 0,'0'-2'0'0,"0"2"0"0,0 2 0 0,0-2 51 0,6 2 0 0,-6-2 0 0,3 0 1 0,-3 0 7 0,4 0 2 0,-4 0-2 0,-2 0 2 0,2 0-15 0,0 0 0 0,0 0 0 0,-2 0 0 0,2 0-27 0,0 0 1 16,0 0-1-16,2 0 1 0,-2 0-6 0,14 7 0 15,-14-7 1-15,22 15 0 0,-22-15-5 0,30 22 0 16,-30-22 0-16,36 24 1 0,-16-11-5 0,2 0 0 16,-3 2 0-16,-1 2 1 0,-2 3-3 0,-2 2 2 15,2 4-1-15,0 2 1 0,0 1-3 0,2 2 2 16,0 3-1-16,-2-1 1 0,-1-4-2 0,-1 3 1 15,-2-1-1-15,-2 1 0 0,0-3 3 0,-2 1 1 16,-4 1-1-16,-2 0 1 0,-4 1 2 0,-2-1 1 16,0-3-1-16,0 0 1 0,-2-4 3 0,0-4-1 0,2-3 0 15,2-5 2-15,2-12-2 0,2 8 0 0,-2-8 1 16,2 2-1-16,-2-2 1 0,-4 0 0 0,4 0-1 16,-2 0 2-16,2 0-3 0,0 0 1 0,0 0 0 15,0 0 0-15,0 0-2 0,-2-2 1 0,2 2 0 16,-2-9 1-16,2-1-1 0,0-4 0 0,0-5 0 15,0-1 1-15,2-2-3 0,2 0 1 0,0-2-1 0,0 1 1 16,0 3 2-16,2 2 2 0,0-1-2 16,-2-1 1-16,0 1 1 0,-2 1-1 0,4-1 1 0,2 3-1 15,4 3 0-15,-2 0-1 0,2 0 0 0,0 2 1 16,0 4-2-16,-2-1 0 0,-1 1 0 0,-1 1 0 16,0 3 1-16,0 1 0 0,0 0-1 0,0 0 2 0,0 0-2 15,0 2 1-15,2 4 1 0,4 1-1 0,2 5-2 16,-2 3 0-16,0 3 0 0,0 3 0 0,2 3-1 15,-1 4 1-15,-3 0 0 0,-2-2 1 0,-2-4-6 16,-2 0 2-16,0-1-1 0,-4-3 0 0,-2-3-1 16,-2-2-1-16,2-11 1 0,2 9 0 0,-2-9-1 15,6 4 0-15,-6-4 1 0,2 2-1 0,-2-2 0 0,0 0 0 16,0 0 1-16,0 0-1 0,0 0-1 0,0 0 2 16,0 0-1-16,0-2 1 0,0 2-2 0,2-4 1 15,-2 4-1-15,14-20 0 0,-2-4 1 0,0-5-1 16,-4-1 0-16,-2 1 2 0,-2-3-1 0,-4-1 1 15,-2 0-1-15,2 1 1 0,4 3-1 0,0 3 1 0,-2-2-1 16,0 1 1-16,0-1-1 0,0 0 1 0,-2 2-1 16,0 4 2-16,0 4-3 0,0 1 2 0,2 2-2 15,4 2 2-15,2 2-3 0,-1 2 0 0,-3 2 0 16,0 1 2-16,-4 6-2 0,8-2 0 0,-8 2 0 16,14 0 2-16,-6 2-3 0,-2 2 0 0,4 5 0 15,4 6 0-15,2 5 0 0,2 4 1 0,0 2-1 16,-2 4 1-16,0-1-1 0,-1 2 1 0,-1 3 0 15,-2 1 1-15,-2-2-1 0,0 2 1 0,4-2 1 16,2-1-1-16,4-3 0 0,2 1 1 0,-4-1-1 16,-5 1 2-16,-5 1 0 0,-4 1 1 0,4-5-1 15,4-1 1-15,4-4-1 0,2-1-1 0,0-3 1 0,-4 1 0 16,-2-5-5-16,-4-1 1 0,-2-4 0 0,-4-3 1 16,-2-6-2-16,2 0 0 0</inkml:trace>
  <inkml:trace contextRef="#ctx0" brushRef="#br0" timeOffset="169798.52">18959 17152 1557 0,'0'4'0'0,"0"-4"0"0,-2 17 0 0,2-17 16 0,-8 22 0 0,8-22-1 0,0 29 2 0,6-8-6 0,2 1 1 0,0 2-1 0,-2 0 0 0,-2 4 9 0,-2 1 1 0,0 4 0 16,0 2 0-16,0 4-9 0,-2 2 2 0,6-1-2 15,8-1 2-15,5 0-4 0,7 1 1 0,2 3-1 16,0 3 1-16,-2 4 2 0,0 2 0 0,-1 3-1 15,-1 0 2-15,-2 6-3 0,-4 2 1 0,4-4 1 16,6-4-1-16,4-7-1 0,5-1 1 0,-1-3-1 16,-4-3 0-16,-4-5-1 0,-6-2 0 0,1-7 0 0,3-3 2 15,4-3-5-15,0-7 2 0,-2-4 0 16,-4-7 0-16,-3-4-9 0,-3-7 0 0</inkml:trace>
  <inkml:trace contextRef="#ctx0" brushRef="#br0" timeOffset="172181.79">20171 18295 1369 0,'-2'6'0'16,"2"-6"0"-16,-8 18 0 0,8-18 11 0,-14 13 0 0,14-13 0 16,-17 15 2-16,17-15 11 0,-24 14 2 0,24-14 0 15,-18 8 0-15,18-8-7 0,-10 4 0 0,10-4 0 16,-10 0 1-16,10 0-4 0,-12-4 0 0,12 4-1 16,-22-15 2-16,2 2 11 0,-4-2 1 0,3-3 1 15,3-4-1-15,4-4 10 0,0 0 0 0,2-3 1 16,0-3 0-16,2-3-10 0,2-2 1 0,0 0-1 15,-2 0 1-15,-2 0-13 0,0 2 1 0,2 4 0 16,3-2 0-16,1 0-8 0,0-1 0 0,2 3 0 16,6 1 0-16,4 3-4 0,2-1 0 0,-1 2-1 15,-1 4 2-15,0 4-3 0,-4 3-1 0,2 4 1 0,2 0 0 16,0 3 1-16,-2 1 1 0,-4 7-2 0,10-9 2 16,0 5 2-16,0 0 0 0,0 2 0 0,0 1 0 15,0 1 2-15,-2 0 1 0,0 0 0 0,0 1 0 16,2 7 0-16,2 1 2 0,-1 4-2 0,1 2 2 15,0-1-4-15,0 3 1 0,-4 0 0 0,-2-1 0 0,-2 1-4 16,-4 0 0-16,0 1 0 0,-2 0 0 0,0-1-2 16,0 2 1-16,0-1-2 0,-2-3 2 0,0-4-3 15,0 0 0-15,-2 0 1 0,0 2 0 0,-2 2-1 0,-2 1-1 16,-1-1 0-16,-1-4 0 0,0 0 2 0,-2-3-1 16,2-1 0-16,2-1 2 0,0-1 0 15,0 1 2-15,2-3 0 0,4-1 0 0,4-2 2 0,-4 2 1 16,4-2-1-16,-8 0 1 0,8 0 2 15,-8 0 2-15,8 0-2 0,-8 0 1 0,8 0 1 0,-10 6-1 16,10-6 1-16,-10 3 0 0,10-3-1 0,2 0-1 16,-2 0 0-16,8 0 2 0,-8 0-5 0,10-2 0 15,2 1 0-15,4-1 0 0,4 0-2 0,4 0-1 0,2-2 1 16,-2 1 0-16,-3-5-3 0,-1-3 1 0,0 0-1 16,-2-2 2-16,2 0-4 0,-2 0 0 0,0-1 1 15,0-3 0-15,1 0-2 0,3-1 1 0,-2-2-1 16,-4-1 2-16,-4 3-2 0,-2 1 0 0,0 1 0 15,0-1 1-15,2 0-1 0,0 3 1 0,-4 1-1 16,-2 2 0-16,-6 11 0 0,0-10 0 0,0 10 0 16,-4-7 0-16,4 7-1 0,2-2 1 0,-2 2-1 0,2-2 2 15,-2 2-2-15,0 0 1 0,0 0-1 0,2 8 1 16,6-1-1-16,-1 0 0 0,3 6 0 0,2 8 1 16,0 3-1-16,0 3 0 0,0 1 0 0,0-4 0 15,2-2 0-15,2-2 0 0,-2-3 0 0,-2 0 0 16,-4-4-1-16,0-2 1 0,-2-4 0 0,-2-3 0 0,-4-4-1 15,2 2 0-15,-2-2-1 0,0-4 2 0,0 4-1 16,7-7 0-16,-1-3 0 0,-2-8 0 0,0-8 0 16,0-7 0-16,-2 0 0 0,-2-3-1 0,-2 1 1 15,-4 0 0-15,-2 2 0 0,0 5 0 0,-1 3 0 16,-3 1 0-16,2 0 0 0,2 0-1 0,2 1 1 0,-2 1 1 16,-2 2-1-16,-2 5 1 0,-2 4-1 0,-2 2 1 15,4 3 0-15,4 1 0 0,8 5-1 0,-6-2 1 16,6 2 0-16,-6 0 0 0,6 0 0 0,-8 2 0 15,2 5 0-15,-4 4 0 0,1 4 0 0,-1 4 0 16,2 3 0-16,6 2 0 0,2 0 0 0,2 0 0 16,2 0 0-16,2-2 0 0,4-2 0 0,-1 0 0 0,1-1 0 15,0-4 0-15,-2-4-1 0,0-4 1 0,2-1 0 16,0-3 0-16,2-1-1 0,0-2 0 0,2-4-1 16,4-1 1-16,4-6-1 0,0-2 0 0,-3-6 0 15,-1-1-1-15,-4-4 0 0,-2-5 0 0,-2-5-1 16,2-1 2-16,0-3-1 0,0-3-1 0,0 0 1 15,0 1 1-15,0-3-3 0,3 3 2 0,-1-1-2 16,-4 0 2-16,-4-1 0 0,-2 1-1 0,-2 4 1 16,0 2-1-16,0 2 1 0,-2 4 1 0,-2 1-1 15,0 0 0-15,0 2 1 0,-2 2 0 0,0 6 0 16,0 1-1-16,-2 6 1 0,0 4 0 0,6 7 0 0,-10-9 0 16,10 9 1-16,-3-2 0 0,3 2 0 0,-4 0 0 15,4 0 0-15,-4 0 1 0,4 0-1 0,-6 7 1 0,0 4 0 16,0 2 0-16,-2 7 0 0,2 4 0 0,2 6 0 15,2 5 0-15,2 22 0 0,4-12 0 0,8-3 0 16,0-1 1-16,-4-3 0 0,2 3 0 0,-1 0 0 16,1-1 1-16,2 3 1 0,0-3-1 0,4 3 0 15,0-3 0-15,-4-12 1 0,0 3 0 0,4-3-1 16,0 0 1-16,-6-12-1 0,2 1 1 0,-1-2-2 0,3-4 0 16,-2 0 0-16,0-2 1 0,2 0-2 0,-2 1 1 15,-4-5-1-15,2-1 1 0,0 0 0 16,-2-3 0-16,4-1 0 0,0-1 0 0,0-5 0 0,0-1 1 15,5-8-1-15,-3 0 1 0,0-1-1 0,-2-5 0 16,-2-5 0-16,-2 2 2 0,-2-1-2 0,-2-1 1 16,0 5 0-16,-2-1 0 0,-4 0 1 0,0 0-1 15,0 7 0-15,0 0 0 0,0 1 0 0,0-1 0 0,2 8 0 16,0-1 0-16,0 8 0 0,0-11 1 0,0 11-1 16,0-7 0-16,0 7 0 0,0-4 1 0,0 4-1 15,0-4 1-15,0 4 0 0,0-3 0 0,0 3 0 16,0 0 1-16,0 0-2 0,0 0 0 0,0 0 0 15,0 1 2-15,0-1-2 0,0 13 1 0,6 15 0 16,2-4 0-16,4 0-2 0,2 0 1 0,-2-4 1 16,0-1-1-16,2-1-1 0,-1 1 0 0,-5-10 0 15,2 0 0-15,0-1-1 0,0-1 1 0,-2-3 1 0,0-1-1 16,0 1-1-16,0-2 1 0,-2-2-1 0,2 0 1 16,0 0-1-16,0-2 0 0,8-7 0 0,-2-2 1 15,-2-4-1-15,-2-4 0 0,-1-3 0 0,-1-2 1 16,-2 0-1-16,-2 0 0 0,-2 4 0 0,-2 0 1 15,0-1-1-15,-2 1 1 0,-2 4-1 0,0-3 2 16,0 2-2-16,0-1 1 0,2 11-1 0,0-3 1 16,0 3 0-16,0 0 0 0,2 7 0 0,-3-8 0 15,3 8 0-15,-4-7 2 0,4 7-2 0,0-4 1 0,0 4 0 16,0-4 1-16,0 4-1 0,0 0 0 0,0 0 0 16,0 0 0-16,2 10 1 0,2 3 0 0,1 5-2 15,3 6 1-15,6 7 1 0,-2-3-1 0,2-2-1 0,2 0 0 16,-4-10 0-16,2 1 2 0,0 0-3 0,2-3 1 15,-8-6-1-15,0-3 1 0,0 1-1 0,2-1 0 16,5 3 0-16,1-4 0 0,2-3 0 0,0-2 0 16,2-5 0-16,-2-3 0 0,0-4 0 0,-2-2 0 15,7-13 0-15,-3-1 0 0,-4-3 0 0,-2-1 0 0,8-22 0 16,-6 7 0-16,-6 4 0 0,0-3 0 0,-6 22 0 16,-2-5 0-16,-2-3 0 0,-2 1 0 0,0-10 0 15,0 1 1-15,-2 1-1 0,0-1 1 0,-2 6-1 16,-2 0 1-16,-4 0-1 0,-2 0 1 0,2 2-1 15,0-2 1-15,4 1 1 0,2-3-1 0,2 21 0 16,0-3 0-16,0 5 1 0,0-1 2 0,4 15-2 16,-4-9 1-16,4 9 0 0,-4-8 2 0,4 8-1 15,-3-4 1-15,3 4-2 0,0-3 2 0,0 3-2 16,0-4 2-16,0 4-2 0,-2-4 2 0,2 4-1 0,-2 0 1 16,2 0-2-16,0 6 1 0,-4 22 1 0,2 3-1 15,4 6 0-15,2 4-1 0,11 32 0 0,1-15 1 16,4-7-2-16,2-3 1 0,-6-5 1 0,2 1-1 15,0 4-1-15,0-2 1 0,4 2-1 0,-3-2 1 0,5-1-2 16,0-3 2-16,-14-25-1 0,2 1 0 16,0 1-2-16,2-3 1 0,-6-8-1 0,0 1 1 0,0-2-1 15,2 1 0-15,-2-5 0 0,-1 1 1 0,1 0-1 16,0-2 0-16,12-2 0 0,-2-4 2 0,0-5-2 16,0-2 0-16,2-6 0 0,-2 0 1 0,-2-3-1 15,-3 0 0-15,-3-1 0 0,-2-1 1 0,-4 0-1 0,-2 0 0 16,0 2 0-16,0-1 1 0,0 3-1 15,0-1 0-15,-2 12 0 0,0 0 1 0,0-1-1 16,0 1 0-16,0 7 0 0,0-8 1 0,0 8-1 0,0-7 0 16,0 7 0-16,0-4 0 0,0 4 0 0,0-1 0 15,0 1 0-15,0-4 0 0,0 4 0 0,0 0 0 16,0 0 0-16,2 5 1 0,2 8-1 0,2 6 0 16,10 21 0-16,-2-1 1 0,2-2-1 0,0-2 0 0,-2-7 0 15,0-2 2-15,2 0-2 0,-1-2 0 0,-3-8 0 16,2-1 0-16,0 0 0 0,2-2 0 0,-16-13 0 15,14 9 0-15,-6-5-2 0,-2-1 2 0,-6-3 0 16,12 4 0-16,-12-4-1 0,10 2 0 0,2-4 0 16,0-2 0-16,2-3 0 0,-1-4 0 0,3-8 0 15,-4 1-1-15,-6-6 1 0,-2-2 1 0,-4-7-1 16,-2 1 1-16,-4 1 0 0,0 0 0 0,-2 5 0 0,-2 0 0 16,-3 2 0-16,-3 0 0 0,2 5 0 0,0 3 1 15,0-3 0-15,0 3 2 0,0 3-1 16,-2 4 0-16,0-2 0 0,-2 3 2 0,8 4-2 15,0 1 1-15,1-1 0 0,-1 0-1 0,2 3 0 16,0-1 0-16,0 0 0 0,0 2 0 0,0 0 0 0,0 0 0 16,8 0-1-16,-12 0 2 0,12 0-2 0,-12 4 1 15,12-4-2-15,-12 3 0 0,12-3 0 0,-8 4 1 0,8-4-2 16,-8 4 0-16,8-4 0 0,-4 0 0 0,4 0-12 16,-4 0 2-16</inkml:trace>
  <inkml:trace contextRef="#ctx0" brushRef="#br0" timeOffset="172548.29">21368 16861 1796 0,'-4'5'0'0,"4"-5"0"0,-8 9 0 0,8-9 23 0,-4 2-1 0,4-2 0 0,-2 2 1 0,2-2 14 0,4 11 0 0,-4-11 0 16,0 6 0-16,0-6-8 0,0-2 2 0,0 2-1 15,2-4 0-15,-2 4-18 0,14-7 1 0,-14 7-1 0,26-28 0 16,-5 6-4-16,5-4 1 0,2-1-1 0,-2 4 1 15,-2 5-2-15,0-1 0 0,1 1-1 0,3 1 1 0,4 4-5 16,0 4 2-16,0 0-1 0,-2-2 0 0,-3 0-1 16,3 2 0-16,0-1-1 0,2-1 1 0,2 0-2 15,-1-2 1-15,-1-1 0 0,0-3 1 0,-2-2-2 16,0-3 1-16</inkml:trace>
  <inkml:trace contextRef="#ctx0" brushRef="#br0" timeOffset="172948.33">22071 15892 1658 0,'14'13'0'0,"-14"-13"0"16,28 25 0-16,-28-25 24 0,8 4-1 0,-8-4 1 15,20 15-1-15,-20-15 24 0,42 31 1 0,-17-12-1 16,1-1 1-16,0 1-15 0,0 1 0 0,-4 0 1 16,2 2 0-16,0 2-22 0,-3 2 1 0,1 4 0 0,0-3 0 15,0 5-4-15,0 1 0 0,-2 4 0 16,0-2 0-16,-3-2-2 0,1 2 0 0,2 4-1 0,0 2 2 15,-2 1-2-15,0 4 0 0,-2-3 0 0,-2-1 1 16,-2-1 0-16,-2-1 0 0,-2-1 1 0,-1-2 0 16,1-4 3-16,0-1 1 0,0-5-1 0,-2-1 1 15,0-2 5-15,-4-2 0 0,0-5 0 0,-2-4-1 0,-2-4 6 16,0-3-1-16,2-6 0 0,0 7 2 0,0-7-3 16,0 2 1-16,0-2 1 0,0-2-1 0,0 2-6 15,0-4 0-15</inkml:trace>
  <inkml:trace contextRef="#ctx0" brushRef="#br0" timeOffset="173232.67">23013 16342 1746 0,'2'0'0'0,"-2"0"0"16,8-2 0-16,-8 2 33 0,4-4 2 0,-4 4 0 15,4-3 0-15,-4 3 6 0,4 2 2 0,-4-2-2 16,8 1 2-16,-8-1-12 0,8-3 2 0,-8 3-1 16,14-6 1-16,-14 6-21 0,24-11 2 0,-24 11-1 15,32-22 1-15,-32 22-1 0,32-35 1 0,-17 16-1 0,1 3 2 16,-2 1-5-16,-2 2 1 0,0 2 0 0,-2 0 1 15,-2 0-8-15,-4 2 2 0</inkml:trace>
  <inkml:trace contextRef="#ctx0" brushRef="#br0" timeOffset="173484.91">23111 16624 1620 0,'-2'2'0'0,"2"-2"0"0,4 10 0 0,-4-10 26 0,4 3 1 15,-4-3-2-15,10 4 2 0,-10-4 24 0,20 4 1 16,-20-4-1-16,19 0 1 0,-19 0-22 0,20-4 0 16,-20 4 1-16,26-6 0 0,-26 6-21 0,32-14 1 15,-32 14 1-15,34-26-1 0,-14 7 0 0,-1-1 1 0,-1 0 1 16,-2-2-1-16,-2-1-11 0,-2 1 0 0</inkml:trace>
  <inkml:trace contextRef="#ctx0" brushRef="#br0" timeOffset="174514.67">23928 15639 1293 0,'2'-15'0'0,"-2"15"0"0,2-22 0 0,-2 22 16 0,-2-9 1 0,2 9 0 0,-2-19 0 0,2 19 25 0,-8-37 2 0,4 19-1 0,0 1 0 0,-2 6-3 0,0-2-1 0,-2 2 0 0,0-2 2 16,-2 0-19-16,-2-2 1 0,0 4-1 0,0 2 2 15,0 2-3-15,0 3 0 0,2 0 1 0,0 3 0 16,1-1-6-16,1 0 0 0,8 2 1 0,-14 7 0 0,4 2-4 16,0 6-1-16,2 6 0 0,2 1 2 0,0 5-1 15,-2 5 1-15,4 1-1 0,2 4 1 0,4 5-1 0,2 3 0 16,0-1 1-16,0-3-1 0,0-1-1 0,2-1 0 16,4-2 0-16,0-4 1 0,0-5-2 0,0-4 0 15,2-6 0-15,1-3 1 0,3-4 0 0,-2-7 1 16,-2-2 0-16,-2-2 0 0,-10 0-5 0,10-4 1 15,-10 4-1-15,16-15 1 0,-2 2-2 0,0-3 0 0,-2-5 0 16,0-1 1-16,0-6-1 0,-1-1 1 0,-1-1-2 16,-2 1 2-16,-2 1-1 0,-2-1 1 0,2 1-2 15,0 4 2-15,4 2-1 0,0 1 0 0,-2 3 0 16,-2 0-1-16,0 1 2 0,-2 2 1 0,-2 4-1 16,0 4 1-16,-2 7-2 0,2-6 1 0,-2 6-1 15,0-3 1-15,0 3-1 0,0-2 0 0,0 2-1 16,0 0 2-16,0 0-2 0,-2 0 1 0,2 0-2 0,2 0 2 15,-2 0 0-15,4 5-1 0,-4 3 1 16,0 3 0-16,0 5-1 0,0 6 0 0,0 2 0 16,0 0 1-16,0-1-1 0,2 1 1 0,2 0 0 15,0 1 0-15,0 1-1 0,2 0 2 0,2 2-1 16,0-1 1-16,-2 3 0 0,0 1-1 0,0 1 1 0,0-3 0 16,-1-1-1-16,-1-2 1 0,0 2-2 0,2-1 2 0,2 3-2 15,0 1 1-15,-2-1-1 0,0-5 1 0,-4-2-1 16,0-5-1-16,2-1 1 0,2-3 1 0,2 1-4 15,-2-2 2-15,-2-2-2 0,-2-3 1 0,-2-8-2 0,4 5-1 16,-4-5 0-16,4 4 1 0,-4-4-2 0,4 2 0 16</inkml:trace>
  <inkml:trace contextRef="#ctx0" brushRef="#br0" timeOffset="174815.47">24345 15803 1595 0,'2'6'0'0,"-2"-6"0"0,2 12 0 0,-2-12 29 0,-4 13 1 0,4-13-1 0,0 21 0 0,0-21-2 0,0 29 1 0,0-29 0 15,6 32 0-15,-6-32 16 0,12 33 0 0,-8-15-1 16,-2 3 2-16,2 1-16 0,0 2 2 0,0 2-2 0,0-2 1 16,4 0-5-16,2-2 0 0,0 0-1 0,-2-2 2 15,-3-3-6-15,-1-2 2 0,0-4-1 0,-2-4 0 16,-2-7-13-16,4 6 1 0,-4-6 0 0,8 9 0 0,-6-2-9 16,2-1 1-16</inkml:trace>
  <inkml:trace contextRef="#ctx0" brushRef="#br0" timeOffset="175297.69">24556 15297 1394 0,'2'2'0'16,"-2"-2"0"-16,4 11 0 0,-4-11 14 0,0 13-1 15,0-13 1-15,0 30-1 0,2-6 11 0,2-2-1 16,0 5 1-16,0 1 1 0,2 0-10 0,1 0 1 0,1 1 0 16,-2 2-1-16,0 4-7 0,-2-3 1 0,0 1-1 15,2 0 1-15,2 1 1 0,0 2 0 0,0 0 0 16,0-5 2-16,2-3 2 0,4-1 2 0,0-3-1 16,-2-2 0-16,2-3 5 0,2-6 1 0,-3-2-1 15,-1-4 0-15,-4-3 0 0,0-4 0 0,-8 0 1 16,14 0-1-16,-6-2 5 0,0 0-1 0,2-3 1 15,2-4 1-15,2-6-3 0,2-4 2 0,-2-1-1 16,-2-2 0-16,-4-6-4 0,-2-1 1 0,-1-1-1 16,1-1 0-16,-2-4-3 0,0 0 1 0,-2-4 0 15,-2 0 0-15,-4 0-5 0,-2 1 2 0,-1 1-1 0,-1 3 1 16,0 1-2-16,-2 0 1 0,-2 3-1 0,-2 1 2 0,0 1-4 16,-2 0 2-16,-2 3-1 0,0 2 0 15,0 5-2-15,0 5 2 0,1-2-1 0,-1 4 0 0,2 6-1 16,0-1 0-16,0 2 0 0,0 4 1 0,0 2-2 15,2 0 2-15,0 2-1 0,-2 3 0 0,-1 4-2 16,-3 4 1-16,6-2-2 0,0 4 2 0,2 1-2 16,2 1 1-16,4-1-1 0,0 0 1 0,2 3-5 15,4-1 0-15,2-3 1 0,0-3-1 0,2 1-3 0,0-2 0 16</inkml:trace>
  <inkml:trace contextRef="#ctx0" brushRef="#br0" timeOffset="176265.37">25514 15157 1520 0,'0'0'0'0,"0"0"0"0,4 0 0 0,-4 0 26 0,4 0 1 0,-4 0 0 0,-4 0 0 0,4 0 3 0,-14 5 1 0,14-5 1 0,-28 17-1 0,8-4-14 15,-4 2 1-15,4 1 0 16,4 3 0-16,4 1-17 0,5 2 0 0,1 2 0 0,0 0 0 15,-2 2-1-15,0 2 0 0,2 0 0 0,2 3 0 0,2 2-2 16,0 2 1-16,0 0-1 0,0-5 1 0,2 3-2 16,2 0 1-16,2-3 0 0,-2-4 0 15,0-6-1-15,0-2 1 0,0-3 0 0,0-4 0 0,-2-11 1 16,4 6 1-16,-4-6-2 0,6 0 2 0,-6 0 0 0,8-4 0 16,-2-3 0-16,3-6 2 0,5-9 2 0,2-4 2 15,0-4-2-15,-4-1 2 0,-2-4 7 0,0-2 1 16,0 0-1-16,-2 2 2 0,0 4 2 0,-2 3 1 15,2-4 0-15,0 3 0 0,-2-1-2 0,0 3 1 16,0 3 0-16,0 2 1 0,-4 3-1 0,-2 2 1 16,0 5 0-16,0 0 0 0,0 12-4 0,5-5 1 0,-5 5-1 15,0-4 1-15,0 4-5 0,0 0 0 0,0 0 0 16,0 0 0-16,0 0-2 0,0 0 0 0,0 0 0 16,0 0 1-16,0 0-1 0,0 8 0 0,0 1 0 15,0 2-1-15,0 4 1 0,0 3 0 0,0 4 0 16,0 0 1-16,2 1 1 0,2-1 1 0,0-2-1 15,-2 0 2-15,2-1-1 0,0 1 1 0,2 2-1 16,2 2 2-16,0 0-1 0,0-2 0 0,0 4 1 16,2-2 0-16,2 4-2 0,0 1 1 0,2 1-1 15,2 1 1-15,4 1-3 0,-3 5 1 0,1 0-1 0,-2-2 1 16,0 0-2-16,0 0 0 0,-2 2 0 0,0 2 1 16,-2 1-3-16,0-1 0 0,2 3 0 0,2 3 1 15,-1 1-2-15,1 2 1 0,-2-2-1 0,0-2 1 0,-2-3-3 16,0-1 2-16,-4 1-1 0,-2-2 1 0,-2-2-2 15,-2-4 2-15,2-2-1 0,0-1 1 0,0-4-3 16,0-4 1-16,0 0 0 0,-4-2 0 0,-2-3-1 16,0 0 0-16,0-4 1 0,0-2-1 0,2-11 0 15,-4 9 0-15,4-9 1 0,-6 4-1 0,6-4 0 16,-10 5 0-16,-2-1 1 0,-4-4 0 0,-6 0-1 0,-4-2 2 16,3-2-2-16,1-1 1 0,2-5-2 0,0-1 2 15,-2 0-1-15,0-2 0 0,0 0-1 16,1-1 0-16,3-3 0 0,0-1 1 0,2-3-1 15,0-5 0-15,2 1 0 0,4-3 0 0,0-2-1 0,0 1 1 16,2-1-1-16,2 1 1 0,2-1-1 0,0-1 1 16,0-2-1-16,2 1 2 0,4-3-2 0,0 0 1 15,2 0 0-15,2 0 0 0,2 0-1 0,2 4 1 0,2-3 0 16,0 5 0-16,2 3 0 0,0 0 2 0,0 2-2 16,-2 2 1-16,-2 0 0 0,0 1 0 0,-2 5 1 15,1 1-1-15,3 4 0 0,2 2 0 0,-2 1 1 16,-4 1-1-16,-8 7-1 0,8-9 1 0,-8 9 1 15,8-6-1-15,-8 6-1 0,8-2 1 0,-8 2-1 16,8-5 2-16,-8 5-2 0,4-4 0 0,-4 4 0 16,4-4 0-16,-4 4-1 0,0-3 0 0</inkml:trace>
  <inkml:trace contextRef="#ctx0" brushRef="#br0" timeOffset="177164.37">17796 17673 892 0,'2'-11'0'0,"-2"11"0"0,8-20 0 0,-8 20 10 0,10-10 0 0,-10 10 0 0,8-7 0 0,-8 7 41 0,-4-13 0 0,4 13 0 0,-4-13 0 0,4 13 11 0,0-2 1 0,0 2 0 15,0-2 0-15,0 2-38 0,-2-3 1 0,2 3 0 16,-4 0 0-16,4 0-11 0,-4-4 2 0,4 4 0 15,-6 2 0-15,6-2-1 0,-16 7-1 0,16-7 1 16,-20 15 1-16,20-15-5 0,-13 28 1 0,9-6-1 16,2 4 1-16,2 5-2 0,2 4-1 0,2 2 0 15,0 0 1-15,-2 2-1 0,1 0 1 0,5 3 1 16,2 6-1-16,2 6 0 0,6 5 0 0,-2 0 0 16,-6 0 1-16,-4-4 7 0,-2 2 0 0,6 1 0 0,-2-3 1 15,6-2 5-15,4-1-1 0,-8-2 1 16,0 0 1-16,-5 0 0 0,-1-1 1 0,-4-1 0 15,-4-1 0-15,-1-5-3 0,-3 1 2 0,2-3 0 0,2-3 0 16,2-6-6-16,2-3 1 0,0-4-1 0,0-4 2 16,0-5-7-16,0-4 2 0,0-3-1 0,0-3 1 15,0-5-6-15,-4 6 1 0,4-6 1 0,-4 3-1 0,4-3-5 16,-4-1 1-16</inkml:trace>
  <inkml:trace contextRef="#ctx0" brushRef="#br0" timeOffset="178164.82">17806 17876 1646 0,'2'-2'0'0,"-2"2"0"0,12-4 0 0,-12 4 18 0,18-5 0 0,-18 5 0 0,26-15 1 0,-26 15 9 0,36-24 1 0,-15 11-1 0,3-2 1 0,6 1-15 0,2-3 0 0,2-1 0 0,1-5 0 0,7-1-10 0,0-1-1 0,0-3 0 16,1-2 1-16,5-3-1 0,2-4 2 0,1 0-2 15,7 0 1-15,4 1 1 0,3-3 1 0,3-2-1 0,1 1 1 16,1-1-3-16,0-3 2 0,-1 1-2 0,7 3 1 15,5-1-2-15,1 0-1 0,3 1 0 0,5 1 0 0,3 2-1 16,2-2 0-16,1 0 0 0,-7 1 0 0,-1-1-1 16,-3 0 1-16,5-1 0 0,-3-3 0 0,0 3-1 15,1-8 1-15,-1 1 0 0,1 3 0 0,-1 0 0 16,1-1 0-16,-3-1 0 0,3 0 0 0,1-4 0 16,0-1 0-16,1-1 0 0,-1-2 0 0,1 3 0 15,-1 1 1-15,-1-2 0 0,-1 1 0 0,-1-1 0 16,-1 0 0-16,-1 2 0 0,-3 4 1 0,0 0 1 15,1 0 0-15,-3 2 1 0,1-1 0 0,-1 3 1 16,-1 3 0-16,-1 0 0 0,5 1 0 0,1-5-1 0,3 1-1 16,-5 1 0-16,-3-3 2 0,-7 1-3 0,-3 3 2 15,2-1-1-15,1 2 0 0,3-5-3 0,-1 1 1 16,1 3 1-16,-3 1-1 0,1 0-1 0,-3-1 0 16,1 3 0-16,-2 0 0 0,-3 0 0 0,-1 0 0 0,-1 2 0 15,1 0 0-15,0 0 0 0,-5 2 0 0,3 1 0 16,-1 3 0-16,3-3 1 0,0 5 0 0,-3-3 0 15,-1 4 1-15,-1 0-1 0,-1 1 2 0,0 1-2 16,-5 0 1-16,3 0 3 0,-2 0 0 0,-3 1 0 16,1 7 0-16,-2-1-1 0,-1 1 0 0,-1-1-1 15,-2 0 2-15,-2 4-2 0,-3 1 1 0,-3 2-1 16,2-3 0-16,2 4 0 0,1 2 0 0,-1 1-1 16,-2-3 2-16,-4 2 0 0,-3 1 2 0,1-3-2 15,-2 5 2-15,-2-1-3 0,-2 1 2 0,-5-2-2 16,1 1 2-16,-2-1-2 0,-2 1 1 0,-2-1 0 0,0-1 0 0,0-1 0 15,-4 3 0-15,-1-2-1 0,1 3 2 16,-4 2-4-16,0 0 1 0,-2 0 1 0,-2 0-1 16,-6 2-2-16,6-1 1 0,-6 1 0 0,4 0 0 0,-4 0-1 15,4 0 0-15,-4 0 0 0,4 0 1 0,-4 0-1 16,4 1 0-16,-4-1 0 0,8 12 1 0,-8-12-1 16,8 12 2-16,-6-2-2 0,0-1 1 0,0 2 0 15,0-4 1-15,2 3-1 0,0-1 1 0,0 0 2 16,0 2 0-16,0 0 0 0,0-2 0 0,0 1 2 0,2-1 0 15,2 2 0-15,0 2 1 0,-2 2 0 0,-1-1 0 16,3 3 1-16,0 2 0 0,0 1 0 0,2-2 0 16,2 3 0-16,-2-1 1 0,0 0-2 0,0 1 2 15,0 3-1-15,0 3 1 0,2 6-3 0,0-1 0 16,2 1-1-16,2-2 1 0,3 1-3 0,3 3 0 0,-2 2 1 16,-4 2 0-16,0 3-1 0,-2 0 0 0,0 3-1 15,2-1 2-15,2 2-3 0,1 2 1 0,1-2-1 16,-4-3 1-16,0-3-1 0,-2-1 2 0,2-4-2 15,-2-5 1-15,-4-3 0 0,-2-4 1 0,-2-1-1 16,-4 0 1-16,-4-2 0 0,-2-3 1 0,2-2-1 16,2-4 2-16,2-4-2 0,2-3 0 0,-4-4 1 15,2 3-1-15,-2-3-3 0,-10 8 1 0</inkml:trace>
  <inkml:trace contextRef="#ctx0" brushRef="#br0" timeOffset="179115.56">20088 18950 1493 0,'0'0'29'0,"0"0"17"0,0 0 1 0,0 0-1 0,32 8 2 16,-32-8-17-16,18 2 2 0,-18-2-1 0,19-6 1 0,-19 6-23 0,38-13 1 0,-14 2 0 0,2-4 0 0,2-3-5 0,-1-3 0 0,1-4-1 0,0-1 1 15,0 0 1-15,0 0-1 0,4-2 1 0,3 1 1 0,3-1-4 16,4 0 2-16,0 1 0 0,3-1-1 0,3 2 0 16,0 4-1-16,-1 0 1 0,1-2-1 0,2-2 0 15,-1 2-1-15,3 0 0 0,4 0 2 0,3 0-3 16,3 0 0-16,-2 0 1 0,1-2-1 0,3 0-2 15,-1 0 1-15,1 2-1 0,0-3 1 0,-1-3 5 0,1 1-1 16,-3-1 1-16,3-1 1 0,0-2-1 0,-1-1 1 16,3 1 0-16,1-2 0 0,1 0 6 0,0-4 2 15,-1-1-2-15,-3-1 2 0,1 2-3 0,1 0 0 16,0 1 1-16,-1 1 0 0,1 5 4 0,-1-1 0 16,1-2 0-16,-1 0 1 0,-1-2-5 0,0 0 0 15,-1 2 1-15,1 0-1 0,-1 2 1 0,1 1-1 0,0 1 1 16,-1-2-1-16,3 0-3 0,-3-1 2 15,-1 1-2-15,-2 0 1 0,-3 2-2 0,-1-1 1 16,0 1 0-16,-1-1 0 0,1 5 0 0,0-3 2 0,-3 2-2 16,1 4 1-16,-2 2 0 0,-1 2 0 0,1 0 1 15,0-2-1-15,-1-2 0 0,3 0 1 0,0 0 1 16,-3 0-1-16,-1-2-1 0,-4 2 0 0,3-2 1 16,3-2 0-16,2 1-3 0,1-1 1 0,-5 0-1 15,-4 2 1-15,-5 2-2 0,-3 2 0 0,0-2 0 16,0-2 1-16,1-1-3 0,3 1 1 0,-2 0 0 0,0 2 1 15,-1 4-2-15,1-1 2 0,-4 1-1 0,-4 2 1 16,-6 5-2-16,-6 2 0 0,-1 0 1 0,1-2 0 16,2 0-1-16,0 2 1 0,-2 1 0 0,0 3 1 15,-2 1-3-15,0 3 1 0,-5 1 0 0,-5 0-1 16,-8 2 0-16,4 2-1 0,-4-2 1 0,0 2-1 0,0-2 0 16,0 0-1-16,0 0 0 0,0 0 2 15,0 0-2-15,0 0 1 0,0 0-1 0,0 0 0 0,0 0 0 16,0 0 0-16,0 0-1 0,0 5 1 0,0-5 0 15,-2 6 0-15,2-6 0 0,-6 7 1 0,6-7-3 16,-15 8 0-16</inkml:trace>
</inkml:ink>
</file>

<file path=ppt/ink/ink4.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4-27T23:28:41.959"/>
    </inkml:context>
    <inkml:brush xml:id="br0">
      <inkml:brushProperty name="width" value="0.05292" units="cm"/>
      <inkml:brushProperty name="height" value="0.05292" units="cm"/>
      <inkml:brushProperty name="color" value="#FF0000"/>
    </inkml:brush>
  </inkml:definitions>
  <inkml:trace contextRef="#ctx0" brushRef="#br0">9733 5547 87 0,'-2'2'0'0,"2"-2"0"0,4 2 0 0,-4-2-1 0,4 0 0 0,-4 0 0 0,6-2 1 0,-6 2-1 0,0 0-1 0,0 0 1 0,0 0 1 0,0 0-1 0,0 0 0 0,0 0 0 0,0 0 1 0,0 0-1 16,0 0 0-16,0 0 0 0,0 0 1 0,0 0-2 15,0 0 2-15,0 0-1 0,0 7 1 0,0-7-1 0,-4 9 1 16,4-9-1-16,-4 23 1 0,4-3-1 0,0 4 1 16,-2 2-1-16,0-4 1 0,0-4-1 15,2 3 1-15,0 1-1 0,0 2 1 0,4 2-2 0,0 0 2 16,2-1-1-16,-4-6 1 0,2-3 1 0,-4 1 1 15,4-2-1-15,-2-2 0 0,0-8 15 0,0-1 0 16,-2-4 1-16,4 4 0 0,-4-4 18 0,6 3 1 16,-6-3-1-16,2-1 0 0,-2 1 5 0,8-2 0 15,-8 2-1-15,16-17 2 0,-2 2-10 0,1-5 2 0,-5 2-1 16,-2-5 1-16,-8 1-7 0,-6 0-1 0,2 0 1 16,0 0 0-16,4 5-2 0,0 1-1 0,-4-3 1 15,2 1 0-15,-5-1-4 0,1 3-1 0,-4 3 0 16,2-4 1-16,0 2 3 0,0 2 1 0,2-3 0 15,-4 1 0-15,2 4 11 0,0-2 0 0,0 2 0 16,-2 2 1-16,-2 1 4 0,2 5 0 0,-4 1 1 16,2 2-1-16,-2-4 4 0,1 4 0 0,-1 4-1 15,2 1 2-15,-2 4-10 0,4 4 1 0,0 0-1 16,-4 4 1-16,2 5-12 0,0 2 2 0,0 0 0 0,2-2 0 16,-4 0-10-16,2 1-1 0,3-1 1 0,1-4 0 15,2 4-8-15,2-3-1 0,4 1 1 0,0-1 0 16,2-7-6-16,4 1 2 0,-6-3-1 0,2-5 0 0,-2-5-3 15,4 8 0-15</inkml:trace>
  <inkml:trace contextRef="#ctx0" brushRef="#br0" timeOffset="1134.08">10292 4953 12 0,'-2'0'0'0,"2"0"0"0,2 0 0 0,-2 0 0 0,9 0 0 0,-9 0 0 0,0 0 0 0,0 0 0 0,0 0 0 15,0 0 0-15,0 0 0 0,0 0 0 0,0 0 0 16,0 0 0-16,0 5 0 0,0-5 0 0,6 8 0 16,-6-8 0-16,6 9 0 0,-6-9 0 0,2 18 0 15,-2-18 0-15,-2 32 1 0,0-12-1 0,0 2 1 16,0 0 0-16,2 0 0 0,-4 1 4 0,2-1 0 16,2 4 0-16,0-2 1 0,0 5 14 0,0-3 0 0,0 5 0 15,0 4 1-15,0 0 11 0,0 1 0 16,0 4 1-16,0 3 0 0,0 3 28 0,0 2 2 0,0 3-1 15,0-1 1-15,6 2-7 0,-4-4 1 0,0 2 0 16,0-2 0-16,0 3-12 0,0-3 1 0,-2 2-1 16,0-5 1-16,0-1-8 0,0-2 2 0,0-5-2 15,0 2 1-15,4 0-9 0,-2 1 1 0,2-1-1 16,-8-4 1-16,-2 0-6 0,-2 0 0 0,2-1-1 16,4-1 1-16,2-2-4 0,0-3 1 0,-4 1-1 15,1-1 0-15,-3-2-5 0,0 0 1 0,-2-4 0 0,4 0 0 16,4-2-4-16,0-1 1 0,-2-6-1 0,-2-2 2 0,4-11-5 15,-6 11 1-15,6-11-1 0,-2 2 1 0,2-2-3 16,0 3 1-16</inkml:trace>
  <inkml:trace contextRef="#ctx0" brushRef="#br0" timeOffset="1674.07">10506 5983 1206 0,'0'0'0'0,"0"0"0"0,0 0 0 0,0 0 7 0,0 0 0 0,0 0 0 0,0 0 1 0,0 0 1 0,0 0 1 0,0 0-1 16,0 5 1-16,0-5-2 0,-4 17 1 0,4-17 0 16,-10 35 0-16,4-13-7 0,-4 6 2 0,4 1-2 15,2 3 1-15,4 3-3 0,0-4 1 0,0 4 0 16,2 0 1-16,2 6-2 0,4 1 0 0,-2-7 0 16,-4 0 0-16,0-3-2 0,0-1 2 0,6-9 0 0,-2 4 0 15,4-7-1-15,2-3 0 0,0-3 0 0,-4-4 0 16,0 1 0-16,2-7 1 0,-10-3-1 0,10 0 1 15,0 0 0-15,-2-3 0 0,4-1 0 0,-4-2 0 16,3-3 3-16,-3-4 2 0,4-5-2 0,2-2 1 16,6-4 7-16,0-2 0 0,-6-4 0 0,-2 2 0 15,-10-3 7-15,-4 2 1 0,-2-3-1 0,2 6 1 0,-4-1 0 16,0 1 2-16,0 4-1 0,0-2 0 0,-2 3-4 16,0 5 0-16,0 3 0 0,-2 0 1 0,-2 0-2 15,2 7 0-15,-2-1 1 0,4 1 0 0,-3 1-5 0,3 1 1 16,-2 1 0-16,2-1 0 0,0 2-2 0,0 0 0 15,2 0 0-15,-6 2 1 0,4 0-3 0,-4 0 1 16,4 2 0-16,-6 2 0 0,2 3-3 0,0-1 1 16,4 1-1-16,2 2 1 0,4-3-3 0,-2 3 2 15,2 2-1-15,-3-2 0 0,1 1-4 0,0-7 0 16</inkml:trace>
  <inkml:trace contextRef="#ctx0" brushRef="#br0" timeOffset="2267.96">11051 5658 1369 0,'2'0'0'0,"-2"0"0"0,10 7 0 0,-10-7 5 0,2 6 2 0,-2-6-1 0,4 13 0 0,-4-13 2 15,4 27 1-15,-4-27 0 0,4 30 0 0,-4-30-10 16,8 31 1-16,-6-9 0 0,1 4 0 0,3 0-18 0,-4 2 0 15,2 1 0-15,0 3 1 0,-2-6-24 16,0 1 0-16,4 3 0 0,-4-3 0 0,2 3-1 0,2-2-1 16,2 1 0-16,0-1 1 0,-2 1 8 0,0-6 2 15,2 1-1-15,0-2 1 0,2 0 25 0,-2-2 1 16,4-5-1-16,-2-2 2 0,0-2 8 0,0-2 1 16,0-5-1-16,-3 1 1 0,1-5 28 0,0 4 0 15,2-4 1-15,-2 0-1 0,6 0 13 0,0 0 1 0,-4-4 0 16,0-5 0-16,0-4-10 0,-8-3 1 0,4-3-1 15,2-3 1-15,2-4-13 0,0-3 1 0,-2 1-1 16,-2-2 1-16,0 3-6 0,-2-5 0 0,-2 1 0 16,0-2 0-16,-2 0-4 0,-2-1-1 0,2 3 1 15,2 1 1-15,3 6-5 0,1 2 0 0,-2-4 0 16,-4 1 1-16,-4-3-3 0,2-2 0 0,-5 8 0 16,1 0-1-16,-4 9-1 0,0 0 1 0,4 8 0 15,0-5 0-15,6 10-3 0,6-3 2 0,-6 3 0 16,2-4 0-16,-2 4-3 0,-2-4 2 0,2 4-2 15,-4-2 2-15,4 2-3 0,0-3 1 0,0 3-1 0,0-6 0 16,0 6-2-16,0 0 1 0</inkml:trace>
  <inkml:trace contextRef="#ctx0" brushRef="#br0" timeOffset="2771.09">11744 5025 1394 0,'2'0'0'0,"-2"0"0"0,8 3 0 0,-8-3 6 0,4 4 1 0,-4-4-1 0,2 15 1 0,-2-15 0 0,0 29 0 0,0-10-1 0,0 3 2 0,0 4-7 0,-2 0 0 0,2-1 1 15,0 3 0-15,0-2-4 0,0 5-1 0,2 1 1 16,2 3 1-16,0 4-8 0,0-3 0 0,-4 3 0 16,2 0 0-16,-2-4-5 0,0 0 0 0,0 0-1 15,0 0 2-15,4-3-3 0,-2 3 2 0,2-4-2 16,0 4 1-16,2 4 5 0,2-4 1 0,2 0-1 0,-8 0 1 15,2-2 8-15,0 1 1 0,0 1 0 0,-2-4 0 16,-2 4 5-16,-2-3 0 0,2-1 1 0,2 8-1 16,4-4 15-16,2 5 0 0,-2 3-1 0,-2 1 1 15,-2-3 11-15,2-1 1 0,-4 3-1 0,0-8 1 16,0 2 0-16,-6-2 2 0,6-2-2 0,0-1 2 0,0-7-8 16,-4-3 1-16,8 1 0 0,-4 1 0 0,2 0-8 15,2 0 0-15,-2-4 0 0,-2-5 1 0,-2-6-3 16,2-2 0-16,0-7 0 0,0 10-1 15,0-10-3-15,0 3-1 0,0-3 0 0,0 2 1 0,0-2 4 16,0 0-8-16,0-2 0 0,0 2-5 16,4-7 2-16</inkml:trace>
  <inkml:trace contextRef="#ctx0" brushRef="#br0" timeOffset="3485.28">12116 5852 1646 0,'2'3'0'0,"-2"-3"0"0,2 6 0 0,-2-6 3 0,0 4 2 0,0-4-1 0,2 5 1 16,-2-5-1-16,14 7 1 0,-14-7-1 0,8 6 2 15,-8-6-4-15,0 7 0 0,0-7 0 0,0 19 2 16,0-19-5-16,8 35 1 0,-2-17 0 0,-2 5 0 16,0-1-4-16,0 0 1 0,-2 2 0 0,2 0-1 15,-2 2-6-15,0-6 1 0,0 4-1 0,0 2 1 0,0-8-6 16,2 8 2-16,-2-4 0 0,4 4-1 0,1-4 3 15,3 4 1-15,-6-4-2 0,2 0 2 0,0 1 7 0,-2-1 0 16,2 0-1-16,2-6 2 0,-2-3 2 0,0-2 0 16,2 1 0-16,-6-7 0 0,-2-5 3 0,10 7 1 15,-2-1-1-15,-2-6 2 0,-6 0 2 0,10 9 1 16,-10-9 0-16,10 0 0 0,-10 0 2 0,6-3 1 16,2 1 1-16,2-6-1 0,6-1-2 0,-3-4 1 15,1-3 0-15,-2-3 0 0,-6 1-2 0,2-5 1 0,-6 1-1 16,2 0 1-16,-4 6 1 0,0-1 1 15,0-3-1-15,0-1 1 0,2-1 3 0,2 0 0 0,0-6 0 16,0 4 1-16,2 0-2 0,-4-2 2 0,-2 1-1 16,-2-3 1-16,-2 2-4 0,-2 0 1 0,4 0 0 15,2 2 0-15,6 4-1 0,0 2 1 0,-2 1 1 16,2 2-1-16,-2-1-4 0,-4 3 1 0,2 4 0 16,-2-1 0-16,0 3-3 0,0 1 0 0,0 6 1 15,0-9 0-15,0 9-2 0,4-11 1 0,-4 11 0 16,2-2-1-16,-2 2 0 0,4 0 0 0,-4 0 1 15,4 0 0-15,-4 0-3 0,10 0 1 0,-10 0 1 0,6-3-1 16,-6 3 0-16,8-6-1 0,-8 6 0 0,14-9 1 16,-14 9-2-16,12-2 1 0,-12 2 0 0,4-2 0 15,-4 2-1-15,3-7 1 0,-3 7-1 0,6-2 0 16,-6 2-2-16,0-4 1 0,0 4 0 0,0 4 0 16,0-4-1-16,0 0 0 0,0 0 0 0,8 0 1 0,-8 0-1 15,4 0 0-15,-4 0 0 0,4 0 0 0,-4 0 0 16,4-4 0-16</inkml:trace>
  <inkml:trace contextRef="#ctx0" brushRef="#br0" timeOffset="6734.3">13368 5979 12 0,'0'4'0'0,"0"-4"0"0,6 0 0 0,-6 0 0 0,8 0 0 0,-8 0 0 0,2-4 0 0,-2 4 8 0,4 0 0 0,-4 0-1 0,2 0 2 0,-2 0 16 16,0 0 0-16,0 0-1 0,0 0 2 0,0 0 0 15,0 0 0-15,0 0 0 0,6 0 1 0,-6 0-5 0,12 0 1 16,-12 0-1-16,14 4 2 0,-14-4-4 0,8 5 1 15,-8-5-1-15,8 0 2 0,-8 0-6 0,10 0 2 16,-10 0-1-16,16 0 1 0,-16 0-2 0,33 6 0 16,-13-3-1-16,0 1 1 0,4 0 9 0,-2 0-1 15,0 1 1-15,-6-1 0 0,-7-2 4 0,-3 1 1 0,-6-3-1 16,12 4 2-16,-12-4-2 0,12 0 0 0,-12 0 0 16,10-4 0-16,-10 4-6 0,6 0 0 15,-6 0 0-15,4 0 0 0,-4 0-9 0,4-3-1 0,-4 3 1 16,10-6-1-16,-2 2-9 0,0-1 0 15</inkml:trace>
  <inkml:trace contextRef="#ctx0" brushRef="#br0" timeOffset="7135.73">13368 6265 740 0,'2'0'0'0,"-2"0"0"0,12 4 0 0,-12-4 1 0,20 5 2 0,-20-5-1 0,26 4 0 0,-26-4 1 0,30 4 1 0,-30-4-1 0,23 2 2 0,-23-2-5 0,8 0 1 16,-8 0-1-16,12 0 1 0,-12 0-2 0,20 0 0 15,-20 0-1-15,20 0 2 0,-20 0-2 0,30 0 1 0,-30 0 0 16,26 0 0-16,-26 0-1 0,14 0 0 0,-14 0 1 15,16 0 0-15,-16 0 0 0,13-4 0 0</inkml:trace>
  <inkml:trace contextRef="#ctx0" brushRef="#br0" timeOffset="9837.49">14020 5584 815 0,'-2'-2'0'0,"2"2"0"0,-6 0 0 0,6 0 0 0,-4 0 0 0,4 0 0 0,-4 0 1 0,4 0-1 0,0 0 0 0,0 0 0 15,0 0 0-15,0 0-1 0,0 0 0 0,0 0 0 16,2 6 1-16,-2-6-2 0,8 7 0 0,-8-7-1 15,8 9 1-15,-8-9-1 0,16 9-1 0,-16-9 1 16,24 17 1-16,-24-17-2 0,24 19 2 0,-24-19 0 16,18 14 0-16,-18-14 1 0,9 24-1 0,-9-24 1 15,8 28 0-15,-8-28 1 0,10 26 0 0,-10-26 0 0,18 31 0 16,-6-12 8-16,0 3 0 0,-4 2 0 0,-4 0 1 16,-2 2 21-16,-2 0 0 0,0 5 1 0,2-3-1 15,6 5 9-15,-2-2 0 0,4 4 1 0,0-3 0 0,0-3-1 16,0 3 2-16,-2-5-2 0,-6-1 1 0,-2 0-10 15,-4-8-1-15,2-1 0 0,4-2 1 0,6-2-9 16,1 0 0-16,3-4-1 0,0-2 1 0,0-7-5 16,2 0 0-16,2 0 0 0,0-7 0 0,0 1-3 0,2-3 0 15,-2-4-1-15,-2-7 2 0,-1-2-4 0,-1-6 0 16,0-2 0-16,2 3 0 0,0-5-1 0,0-3 1 16,2 0-1-16,2-5 2 0,0-3-5 0,-2-1 1 15,-4-6 0-15,-2 4 1 0,-5-2-1 0,3 2 1 16,-6-2 0-16,0 3 1 0,0 1-1 0,-2 0 1 15,-2 5-1-15,-2-2 1 0,0 3 0 0,-2-1 1 16,1 4 0-16,1 7 0 0,-4 6-2 0,2 2 1 16,0 7 0-16,-2 2 0 0,0 3-2 0,-2 3-1 15,0 1 1-15,2-1 0 0,8 5-4 0,-8-4 2 0,8 4-1 16,-12-4 1-16,12 4-4 0,-12-3 0 0,12 3 0 16,-4 0 1-16,4 0-2 0,0 0 0 0,0 0 0 15,-6 0 0-15,6 0-5 0,0 7-1 0</inkml:trace>
  <inkml:trace contextRef="#ctx0" brushRef="#br0" timeOffset="10250.7">15141 5047 1381 0,'-2'-2'0'15,"2"2"0"-15,0 0 0 0,0 0 0 0,0 5 0 0,0-5 0 0,0 4 0 0,0-4 0 0,0 13 0 0,0-13 0 0,-6 31 0 0,0-5 0 0,-4 6 0 16,-2-1 0-16,2-1 1 0,0-3-1 0,-2-1 0 15,4 6 0-15,4 3 1 0,2 3-1 0,2 3 0 16,0 0 0-16,-1 1 1 0,-1 2-1 0,2-5 0 16,2 5 0-16,-1 4 1 0,3-1-1 0,0 1 0 0,0 0 0 15,2 0 2-15,2 0-2 0,0 5 0 0,0-1 0 16,2-4 1-16,-4 2-1 0,4-6 1 0,2 0 0 16,2 4 0-16,0-5 7 0,2-1 1 0,2 1-1 15,-2-8 1-15,-1 0 19 0,3-8 0 0,-6-1 0 16,-2-4 0-16,0-1 16 0,0-3 1 0,0-3-1 15,2-2 1-15,4-4-27 0,-4-2 0 0</inkml:trace>
  <inkml:trace contextRef="#ctx0" brushRef="#br0" timeOffset="10534.14">15622 6424 1394 0,'6'4'0'0,"-6"-4"0"0,0 0 0 0,0 0 15 0,-8-4 0 0,8 4-1 0,-4-6 1 0,4 6 2 0,0 0-1 0,0 0 1 16,-2-3 1-16,2 3-11 0,-4-13 1 15</inkml:trace>
  <inkml:trace contextRef="#ctx0" brushRef="#br0" timeOffset="12950.44">15630 6189 752 0,'2'-3'0'0,"-2"3"0"16,-2-13 0-16,2 13 16 0,-10-22 1 0,10 22-1 15,-10-28 1-15,10 28 15 0,2-37 2 0,2 17-1 16,0-1 1-16,-2-1-6 0,0 0 1 0,2-4 1 15,0 0-1-15,0 2-3 0,-2-5-1 0,2 3 1 16,2-2 0-16,-6 3 2 0,2 2 1 0,4 1 0 16,6 0 1-16,0 9 3 0,5-2 2 0,-1 4-1 15,-6 2 0-15,-4 0 1 0,-4 0 1 0,-2 9 0 16,4-10 0-16,-4 10-12 0,4-3-1 0,-4 3 1 0,4-4 0 16,-4 4-6-16,4-2 0 0,-4 2 0 0,10 6 1 0,0-3-11 15,-2 3 0-15,6 1 0 0,0 8 1 0,-2 4-5 16,0 1 1-16,-2 2-1 0,0-4 2 0,-1 3-5 15,1-1 1-15,-2 0 1 0,-2-3-1 0,0 1-1 16,-6-3 0-16,4 2 0 0,0-1 0 0,0 3-1 16,0-2 0-16,0-5 0 0,-4 0 1 0,0-3-1 15,-4-2 0-15,4-7 0 0,-4 13 1 0,4-13-1 16,2 9 0-16,-2-9 0 0,2 13 2 0,-2-13-2 0,-4 6 0 16,4-6 0-16,-4 3 0 0,4-3 0 0,-4 4 0 15,4-4 0-15,-4 4 0 0,4-4 0 0,-6 5 0 16,-2-5 0-16,-4-3 1 0,-5-1-1 0,-7-2 0 15,4 1 0-15,4 1 1 0,6-1 0 0,4 5 0 16,6 0 0-16,-6-2 1 0,6 2 5 0,-2-2 1 0,2 2 0 16,-2 0 0-16,2 0 7 0,-4-4 1 15,4 4 0-15,0 0 1 0,0 0 3 0,0 0 0 0,0 0 0 16,0 0 1-16,0 0-1 0,-2 0 1 0,2 0-1 16,0 0 2-16,0 0-4 0,0-3-1 0,0 3 1 15,0-2 0-15,0 2-8 0,6-4 2 16,4-3-1-16,2-3 0 0,12-2-4 0,4-3 1 0,-6 2 0 15,-7-6-1-15,-7 3-4 0,-6-6 0 0,2 5 0 16,2 4 1-16,6 2-4 0,2 4 1 0,-2-3 0 16,-4-3 0-16,-4 6-1 0,-2 2 1 0,0-5-1 15,2 5 1-15,-4 5-1 0,2-4 2 0,-2 4-2 16,2-4 1-16,-2 4-1 0,0-3 1 0,0 3-1 0,2 0 1 16,-2 0-1-16,8 0 1 0,-8 0-1 0,8 13 1 15,-2 3-1-15,2 3 0 0,0 7 0 0,0-1 1 0,0 7-1 16,1-3 0-16,1 3 0 0,-4-1 0 15,-4-5 0-15,-2-4 0 0,0 2 0 0,2 0 0 0,4 0 0 16,0 2 0-16,4-8 0 0,2-1 0 16,4-8 0-16,0-1 0 0,0-3 0 0,-6 1 0 0,-10-6 0 15,4 3 0-15,-4-3 0 0,0-3 0 0,0 3-1 16,2-2 1-16,6-7 0 0,6-3 0 0,5-2-1 16,5-8 0-16,-2-1 0 0,-6-2 1 0,-6 2-1 15,-4-2 1-15,-4-1 0 0,0 2 0 0,-2-2 0 0,-4 4 0 16,0 0 0-16,0-4 0 0,-6 0 1 0,0 4 0 15,2-4 0-15,4 7 1 0,4 7 1 0,2-3-1 16,-2 4 0-16,-2 5 0 0,2 6-1 0,-8-9 0 16,-2 5 1-16,2-3-1 0,0 1-1 0,0 1 0 15,-1-3 0-15,-3 3 0 0,0-3 0 0,0 3 0 0,-4-2 0 16,4 5 0-16,12 2-1 0,-10-4 1 0,10 4 0 16,-6-6 0-16,6 6-2 0,-14-3 1 0,14 3 0 15,-12 0 1-15,12 0-3 0,-10 0 1 0,10 0-1 16,-8 0 1-16,8 0-1 0,-6 0 1 0,6 0-1 15,-2 0 1-15,2 0-1 0,-2 0 0 0,2 0 1 16,-2 0 0-16,2 0 0 0,-6 9-1 0,6-9 1 16,0 13 0-16,0 0 1 0,0 5 0 0,2 1 0 15,4 3 1-15,6 2-2 0,2 4 2 0,0-6 0 0,-2-4 0 16,-2 3-1-16,2-7 1 0,0 3-1 16,0-4 1-16,-2-4-1 0,0-5 0 0,0-1 0 0,0-1 1 15,1 2-1-15,1-4 0 0,-2-4 0 0,0 2-1 16,0-1 1-16,0-1 0 0,6-9 0 0,0 0 0 15,4-5-1-15,4-1 1 0,-4-5-1 0,-7 0 1 16,-1-2-3-16,-4-5 0 0,0-2 1 0,2 1 0 16,4 1-3-16,0 0 2 0,-6 1-2 0,0 2 1 0,-2 3 0 15,-2-1-1-15,-4 2 1 0,-2-2-1 0,-2 0 0 16,0 0 2-16,2 17-1 0,0 0 1 0,0 0-1 16,0-1 2-16,2 10-1 0,-2-7 0 0,2 7 1 15,-4-4 0-15,4 4-1 0,0-2 2 0,0 2 0 0,0-3-1 16,0 3 1-16,-2 0 1 0,2 0 0 0,-4 0 0 15,4 0 0-15,-8 3 0 0,4 3-1 0,0 3 1 16,-6 24 0-16,4-5 1 0,2 3-1 0,4 3 1 16,0-1-1-16,0 2 1 0,2 0-1 0,0 0 1 15,0 4-1-15,0-2 1 0,0 2-1 0,0-1-1 16,0-6 1-16,4-1 1 0,2 2-1 0,0-1 0 0,-2-10 0 16,2 0 0-16,2-3-1 0,-2 1 1 15,-4-11-2-15,0 0 2 0,0 0-1 0,-2-1 1 0,-2-8 0 16,4 11 0-16,-4-11-1 0,2 7 1 0,-2-7 0 15,4 10 0-15,-4-10 0 0,8 5 0 0,-8-5 0 16,10 7 1-16,-10-7 0 0,12 4 0 0,5-4 0 16,3-4 0-16,0-1 0 0,4-2 1 0,-6-6 0 15,0-4 0-15,-8-1 0 0,0-1 1 0,-8 3 1 16,2 1-1-16,0-2 1 0,0 4 1 0,2-5-1 16,-4 1 1-16,0 1 1 0,-2 1-1 0,1 2 1 0,1 4 1 15,0-1-4-15,2-1 1 0,-4 11 1 0,6-5-1 16,-6 5-2-16,4-9 0 0,-4 9 0 0,4-4 2 15,-4 4-3-15,2-4 1 0,-2 4-1 0,0-2 1 0,0 2-1 16,0-3 1-16,0 3-1 0,0-6 1 0,0 6-1 16,0-4 0-16,0 4 0 0,0 0 1 15,0 0-1-15,0 0 0 0,-2 10 0 0,2 6 1 0,4 3-1 16,4 7 1-16,-6-2-1 0,0 0 1 0,-2-6-1 16,-4-1 0-16,6 1 0 0,2-1 0 0,6 1 0 15,4-1 0-15,-14-17 0 0,10 11 0 0,-10-11 0 16,2 11 0-16,-2-11 0 0,0 9 0 0,0-9 0 15,4 6 0-15,-4-6 0 0,6 7 0 0,-6-7 0 16,10 6 0-16,-10-6 0 0,8 0 0 0,-8 0 0 0,10 0 2 16,0-10-2-16,2-3 1 0,0 0 0 0,-1-1 0 15,5-12 0-15,-2 0 0 0,0 0 1 0,0-1 1 16,-4 4-1-16,0-1 0 0,-2 2 0 0,0 4 2 0,-4-1-2 16,0 3 1-16,-2-1 0 0,0 2-1 0,-2 8 0 15,0 1 2-15,0-3-2 0,0 4 1 0,0 5-1 16,-4-11 2-16,4 11-2 0,-4-10 0 0,4 10 0 15,-2-9 2-15,2 9-2 0,0-5 1 0,0 5 0 16,0-4 0-16,0 4-1 0,0-4 1 0,0 4-1 16,0 0 0-16,0 0-1 0,0 0 0 0,0 0 0 15,0 4 1-15,0-4-2 0,0 9 0 0,4 13 0 16,-2 4 0-16,0-4-2 0,0 4 2 0,0-7 0 16,0 3 0-16,2 0-1 0,-4 0 1 0,4-5 0 0,0-3 0 15,2 3-1-15,0-4 1 0,-6-13-1 0,8 9 1 16,-8-9-1-16,8 13 1 0,-8-13-1 0,11 9 1 15,-11-9-1-15,14 8 1 0,-4-3-1 0,0-5 1 0,0 0 0 16,2 0 0-16,10-9 0 0,-4 0 0 16,-2-8 0-16,-2 1 0 0,4-12 0 0,-3 2 1 15,1-2-1-15,0-1 1 0,-4 1 0 0,-4-1 0 0,-2 1 0 16,-6-5 1-16,4 5 1 0,0 2-1 0,6 0-1 16,2 2 0-16,-4-2 0 0,2 1 0 0,-2-1 1 15,0 2-1-15,-4 3 0 0,2-1 0 0,-6 0-1 16,0 0 1-16,-4 3 0 0,-2-1 0 0,-4 5-1 0,-8-1 1 15,18 16 0-15,-6-9 1 0,6 9-2 0,-2-10 1 16,2 10 0-16,0-9 0 0,0 9 0 0,-2-4 0 16,2 4 0-16,-4-3 2 0,4 3-2 0,0-4 1 15,0 4-1-15,0-2 1 0,0 2-1 0,0 0 1 16,0 0-1-16,-4 2 1 0,4-2-2 0,-4 17 1 16,0 18 0-16,2 0 0 0,4 0-1 0,4-4 0 0,-2 4 0 15,-2-5 1-15,-4 5-1 0,-2-2 0 0,4 6 0 16,4 0 0-16,4 1-1 0,2-1 1 0,0-4 0 15,0 0 0-15,-4 0-2 0,-2 2 1 0,2-15-1 16,-2 4 1-16,4-7-2 0,2 1 1 0,-10-20 0 16,3 13 1-16,-3-13-3 0,4 9 1 0,-4-9 0 15,4 9 0-15,-4-9-1 0,6 6 1 0,-6-6-1 16,12 11 1-16,-2-11 1 0,2 2-1 0,8-4 1 16,-2-2 1-16,-2-5 0 0,-2-4 0 0,0-7 0 15,-2 0-1-15,-4-1 1 0,-1-1 1 0,-1 4 0 0,0-3 0 16,0 7 0-16,2-5 0 0,2 2 0 0,2 1 0 15,2 1 0-15,4-2 1 0,-12 8-1 0,-2 0 2 16,-4 0-2-16,-4 1 1 0,2-1 0 0,-2 2 0 16,4 7-1-16,-4-11 1 0,4 11 0 0,0-4 0 0,0 4 2 15,4-4-1-15,-4 4 0 0,0 0 1 0,0 0 2 16,0 0-1-16,0 0 1 0,4 4 0 0,-4-4 2 16,8 13 1-16,0 13-1 0,-4 1 1 0,-4 1-1 15,-6-2 1-15,0 4 0 0,0-5 1 0,2 3-2 0,0-2 1 16,6 0 0-16,2-4-1 0,8-4 0 0,4 4 0 15,-12-16 0-15,0 1 1 0,-4-7-5 16,6 13 1-16,-6-13 0 0,0 6 0 0,0-6-3 16,0 7 2-16,0-7-2 0,6 9 1 0,-6-9-2 0,14 4 1 15,7-4-1-15,1 0 1 0,0-7-1 0,2-2 1 16,-12-1 0-16,0-3 1 0,-4 0 0 0,0-5 0 0,-6-4 0 16,2-4 2-16,-2 4 0 0,-2-4 1 15,-4-2-1-15,0 3 2 0,-6-1 1 0,0 4 0 0,-6-4 1 16,2 4 0-16,-2 3-1 0,-2-3 1 0,10 13-2 15,0 1 2-15,0-1-2 0,1 2-1 0,7 7 1 16,-12-11 1-16,12 11-3 0,-8-8 1 0,8 8-1 16,-4-3 2-16,4 3-5 0,-6-2 1 0,6 2-1 15,-12-10 2-15,4 7-2 0,0-1 0 0,8 4 0 16,-6-4 0-16,6 4-1 0,-10-1 0 0,10 1 0 16,-8-4 0-16,8 4-7 0,-8-6 2 0</inkml:trace>
  <inkml:trace contextRef="#ctx0" brushRef="#br0" timeOffset="13449.91">17053 5479 1771 0,'2'2'0'0,"-2"-2"0"15,12 5 0-15,-12-5 0 0,12 0 2 0,-12 0-1 0,8 0 0 0,-8 0-1 0,-2 0 1 0,2 0-1 0,-2 0 1 16,2 0 0-16,0 0 0 0,0 0 0 0,2 0 1 15,-2 0-2-15,14 0 0 0,-14 0 0 0,29 0 0 16,1-4 0-16,0 1 0 0,-6 1 0 0,-14-2 0 16,-10 4 0-16,-10-5 0 0,10 5 0 0,-6-4 0 15,6 4 0-15,18-7 0 0,-2 5 0 0,2-2 1 16,-8 4-1-16,2-4 0 0,-1 2 0 0,1-1 1 0,2-3-1 16,-4 3 0-16</inkml:trace>
  <inkml:trace contextRef="#ctx0" brushRef="#br0" timeOffset="13904.46">17679 4803 1444 0,'6'6'0'0,"-6"-6"0"16,10 16 0-16,-10-16 5 0,0 19 1 0,0-19 0 16,4 26-1-16,-4-26 10 0,22 31-1 0,-8-14 1 15,0 1 0-15,-1 4-6 0,3 4 1 0,0-4-1 16,4 0 1-16,-4 0-10 0,4 1 1 0,4-3-1 15,-4 8 1-15,0-3-1 0,-1 3 0 0,1 2 0 16,0-4 0-16,0 1-3 0,-4-1-1 0,0 2 1 16,0-2 1-16,-2-1-13 0,-2 1 0 0,1 2 1 0,1 1-1 15,-2 3 0-15,2-1-1 0,-4 1 0 0,-4-1 2 16,-4 4 6-16,-4 4 1 0,-2 0-1 0,-2-1 1 16,-4 5 5-16,-2 3 0 0,-2-2 0 0,0-7 1 0,3 2 1 15,-1-4 0-15,-2-4 0 0,0 3 0 0,2-1 2 16,0 0 0-16,-2-7 0 0,2 2 2 0,0-6 5 0,2-6 0 15,-2-3 0-15,4-2 1 0,4-1-4 16,2-3 1-16,2-7 0 0,-8 6 0 0,8-6-5 0,-3 3 0 16</inkml:trace>
  <inkml:trace contextRef="#ctx0" brushRef="#br0" timeOffset="14693.12">14384 6581 1293 0,'2'2'0'0,"-2"-2"0"0,12 3 0 0,-12-3 0 0,22 4 2 0,-22-4-2 0,29 0 1 0,-29 0-1 0,32-4 0 0,-12 1 0 15,4-1 0-15,6 2-3 0,1-2 2 0,3-1-1 16,0 1 1-16,0 0-13 0,0 1 2 0,-1 1-1 16,1-2 0-16,0-1-18 0,-2 1-1 0,2 4 1 15,1 0 1-15,1 0-11 0,2 2 1 0,2 0 0 16,1 0-1-16,5 1 9 0,2 1-1 0,-3 1 0 16,-1-5 2-16,-2 4 3 0,-2-4 0 0,1 2 0 15,3 0 0-15,2 0 28 0,0 1 0 0,3-3 0 16,3 0 0-16,2 0 10 0,-1-3 0 0,-1 1 0 15,0-2 1-15,1 0 20 0,-3-5-1 0,4 2 0 16,1 1 2-16,1-3 11 0,4 2 1 0,-1-3 0 16,-1 5 1-16,-1-4-9 0,1-4 0 0,0 0 0 0,-1 4 0 15,3-2-11-15,2 1 1 0,-5-1 0 0,1 0 0 16,-2 2-6-16,-3 3 0 0,3-5 0 0,1 2 2 0,3 0-9 16,2 0 2-16,-5 3-1 0,-5-1 1 0,-8 3-5 15,-3 2 1-15,-1 2-1 0,0 0 2 0,2 2-5 16,-1 0 2-16,-7 3 0 0,-6-1 0 0,-12 5-1 15,-4-3 0-15,-2 1 0 0,6 2 1 0,4-3-2 16,1 1 0-16,-3-3 0 0,-8 2 1 0,-10-6 0 16,4 3 1-16,-4-3 0 0,2 0 0 0,6 0 0 15,2 0 1-15,-2 0 0 0,-4 0 0 0,-4 0-1 0,-2 2 1 16,2-2 0-16,-10 8 0 0,0-8-2 0,0-4 1 16</inkml:trace>
  <inkml:trace contextRef="#ctx0" brushRef="#br0" timeOffset="15919.93">14165 7107 1054 0,'-2'-2'0'0,"2"2"0"0,6 0 0 0,-6 0 27 0,8 0 0 0,-8 0 0 0,2 0 0 0,-2 0 19 0,4 0 0 15,-4 0 0-15,2-4 0 0,-2 4-13 0,0 0-1 16,0 0 1-16,0-3 0 0,0 3-20 0,6-4-1 0,-6 4 0 16,16-6 1-16,-16 6-6 0,30-9 0 0,-30 9 1 15,28-9 0-15,-28 9-6 0,17 0 2 0,-17 0-2 16,16 0 1-16,-16 0-3 0,18 15 1 0,-18-15-1 16,24 29 2-16,-12-12-2 0,0 1 0 0,2 4 0 15,0 4 0-15,2 6 0 0,-2 3 0 0,-1-4 0 16,-7 0 0-16,-2-1-2 0,-4-2 2 0,2 3 0 15,2 4 0-15,2 4 0 0,2 3 0 0,-2-1 0 16,-2-4 0-16,-2-2 0 0,0-2 0 0,4-1 0 16,4-5 2-16,-2-5-1 0,4-1 0 0,-2-6 0 0,0 1 0 15,-6 1 1-15,0 1 1 0,0-5-1 0,4-4 1 16,-2-5 1-16,2 0-1 0,-8-4 0 0,12 0 1 16,-12 0-1-16,7-2 1 0,-7 2 0 0,16-6 0 0,-2-1 0 15,2-2-1-15,0-4 0 0,0-2 1 0,0-7 3 16,0 0 0-16,0-4 1 0,-6-2 0 15,0-1 7-15,-1-1-1 0,1-3 1 0,0-4 1 0,0-4 4 16,0 1 0-16,0-5 0 0,-4-1 1 0,0-4-4 16,-2-1 1-16,0 1 0 0,-2-4 0 0,0 6-2 15,0 4 1-15,-2 2-2 0,-4 1 2 0,-2 2 1 16,-2 2 0-16,0 4 0 0,-2 5 1 0,0 3-3 0,-2 2 1 16,4 5-2-16,-2 5 2 0,5 4 0 0,1 0 0 15,4 9 0-15,-14-8 0 0,14 8-5 0,-6-3 1 16,6 3 1-16,-4-2-1 0,4 2-3 0,-4-4 1 15,4 4-1-15,-2 0 1 0,2 0-5 0,-2 0 0 16,2 0 1-16,-4 0 0 0,4 0-5 0,-4 0 1 16,4 0 1-16,0 0-1 0,0 0-3 0,-4 0 1 15,4 0 0-15,-2 0 0 0,2 0-1 0,0 0 0 0</inkml:trace>
  <inkml:trace contextRef="#ctx0" brushRef="#br0" timeOffset="16868.88">15757 6767 1192 0,'-2'0'0'0,"2"0"0"0,0 0 0 0,0 0 17 0,-4-5 0 0,4 5 0 0,-4-4 1 0,4 4 12 0,0-7 0 0,0 7 1 16,-6-6 0-16,6 6-8 0,-12-13 0 0,12 13 1 15,-16-9-1-15,16 9-13 0,-18-6 1 0,18 6-1 16,-13 0 1-16,13 0-6 0,-6 6 2 0,6-6 0 16,-12 15 0-16,12-15-4 0,-28 24 0 0,12-2 1 15,0 0 0-15,0 6-4 0,0 7 1 0,2 3-1 16,4-2 1-16,0 2-1 0,1 3 0 0,1 0 0 16,4 3 0-16,-2 2-1 0,-4 8 0 0,6-1 0 0,2 4 1 15,4 0 0-15,0 6 0 0,0-4 0 0,0-1 0 0,4-5 1 16,-4-3 0-16,2-4 0 0,2-2 1 0,2-3 1 15,-1-4 1-15</inkml:trace>
  <inkml:trace contextRef="#ctx0" brushRef="#br0" timeOffset="19950.91">16000 7871 1243 0,'-4'-4'0'0,"4"4"0"0,-8-5 0 0,8 5 17 0,-8 0 0 0,8 0-1 0,0-8 1 0,0 8 18 0,0-18 1 0,0-2 0 15,0-4 0-15,0-8-24 0,0-6 2 0,0-7-2 16,2 6 1-16,4 1-12 0,0 1 1 0,-2-2-1 0,-2 4 1 16,0 0-3-16,-2 0 1 0,0 3-1 0,-2 1 1 15,0 0-11-15,0 5 0 0,4 0 0 16,0-2 1-16,4 4-13 0,-2 2-1 0,-1 4 0 0,-3-1 2 15,-3 3-6-15,-1 1 0 0,4 4 0 0,-4 2 1 16,4 9 11-16,-4-10 2 0,4 10-1 0,-2-7 0 16,2 7 14-16,0-6 1 0,0 6 0 0,0-9 0 0,0 9 5 15,0-4 0-15,0 4 0 0,2-5 0 0,-2 5 13 16,8-4 0-16,-8 4 0 0,7 0 1 0,1 0 4 0,4 4-1 16,2 5 1-16,0 8-1 0,-2 7-9 0,0 5-1 15,-8 3 0-15,0-5 2 0,-4 3-9 0,-4-2 1 16,0 1-1-16,-2-1 2 0,-2 1-6 0,-2 1 2 15,0-2-1-15,0-6 0 0,2 4-2 0,2-8 1 16,-2 4-1-16,-1-3 1 0,-5-5-1 0,-2 1 0 16,2-6 0-16,2-1 0 0,4-3 3 0,0-5-1 15,0 4 0-15,0-4 1 0,0-4 9 0,0 4-1 16,-6-3 0-16,0 1 1 0,-6-6 14 0,-1-1 0 0,1 2 0 16,0 1 1-16,-2 1 2 0,0-5 0 0,4 3 0 15,4 2 2-15,4-5 0 0,6 3 0 0,4 7 1 16,-10-6-1-16,10 6-7 0,-9-3-1 15,9 3 1-15,-10-4 1 0,10 4-11 0,0-4 1 0,0 4-1 16,-4 0 2-16,4 0-6 0,0 0 0 0,0 0 0 16,0 0 1-16,0 0-5 0,8 8 1 0,0 1 0 15,1-2 0-15,7 4-1 0,4 0 1 0,0-1 0 16,0-8-1-16,2-1 5 0,2-2-1 0,2-1 0 16,-3-6 0-16,-1 3 1 0,-2-4 0 0,2-3 1 15,0 0 0-15,0-3 1 0,0-4 2 0,-1-1-2 0,3 2 2 16,2-5-12-16,-4 3 1 0,0-2-1 0,-2-2 2 0,0 2-5 15,-1-4 0-15,-3 4 0 0,-2 0 1 16,-4 5-2-16,-6 4 1 0,2 0 0 0,6 0 0 0,4 2-4 16,2 4 2-16,-2 1 0 0,-6 3-1 0,-10 3-1 15,8 0-1-15,-8 0 1 0,2 0-1 0,-2 0 0 16,0 0 0-16,0 0 0 0,2 0 0 0,-2 0 0 0,16 13-1 16,-12-1 0-16,1 1 2 0,1 10 2 0,0 4-1 15,0 3 1-15,0-4 0 0,2 1 1 16,0-1 0-16,-2-2 0 0,0 2 0 0,0-2 1 0,-2-2 0 15,0-3 0-15,0-7 0 0,-4-12 0 16,12 10 0-16,-12-10 0 0,8 0 0 0,-8 0 0 16,2-4 0-16,-2 4 0 0,4-4 0 0,-4 4 0 0,8-2 0 15,-8 2 0-15,6-11 0 0,-4-3 0 0,2-5 0 16,-4-5 0-16,-2 0 0 0,-2-7 0 0,-6 1 0 16,2-1 0-16,0 0 1 0,2 7 0 0,2 1 0 0,0 3 0 15,-2 0 1-15,-4 1 2 0,-2 1-1 0,2 3 0 16,4 4 1-16,2 0-3 0,0 5 1 0,4 6-1 15,-8-9 1-15,8 9-2 0,-10-9 0 0,10 9 0 16,-9-4 2-16,9 4-2 0,-8-3 0 0,8 3 0 16,-6 3 0-16,6-3 0 0,-14 6 0 0,14-6 0 15,-8 16 0-15,10 1 0 0,2 1 0 0,0 1 0 16,-2 3 0-16,2 0 0 0,0 0 0 0,0-1 0 0,0-3 0 16,0-1-2-16,0-8 2 0,1 0 0 0,3-1 0 15,0-3-1-15,-2-5 1 0,6 0-1 0,8-7 1 16,2 1-1-16,6-3 0 0,-2 0 0 15,-6-4 0-15,-7-4-3 0,-3 2 2 0,0-5-1 16,2 2 0-16,2-8 0 0,0 0 0 0,-2-2-1 0,0 2 1 16,0-5-1-16,2 0 0 0,-6 1 0 0,-2 2 0 15,-6 3 1-15,-4-1 1 0,2 4-2 0,2-1 2 0,2 1 0 16,2 6 0-16,-2 1-1 0,-2 4 1 0,0 11 1 16,-4-6 1-16,4 6 0 0,-4-5 0 0,4 5 0 15,0 0 0-15,0 0 0 0,-2 0 0 0,2 0 0 0,-4 0 0 16,4 0 0-16,-6 13 0 0,0 5 0 0,-4 4 1 15,6 17-1-15,8-4 1 0,6 2 0 0,4 2 0 16,-6-13 1-16,-4 5-1 0,-4-3 0 0,-2 1 0 16,8 1 0-16,0-2 1 0,8 1 1 0,-3-1-1 15,-1-6 0-15,0 0 0 0,0-3-1 0,-2 1 2 16,-6-11-2-16,2-3 1 0,0 1-1 0,-4 2 1 16,0-9 1-16,4 4-1 0,-4-4 0 0,4 5 0 0,4-1 1 15,2-4-1-15,4-4 0 0,2-1 1 16,10-12 1-16,-4-1-1 0,-7-8 2 0,-1 0 0 15,-2 4 0-15,2-4 0 0,-4 4 1 0,2 0 1 0,-6 9-1 16,-2-2 1-16,-4-1-1 0,-2-3 1 0,2 12-2 16,0 1 2-16,0-3-1 0,0 5 0 0,0 4 0 15,0-9 1-15,0 9-3 0,0-4 1 0,0 4-1 16,0-3 2-16,0 3-4 0,0 0 1 0,0 0 1 16,0 3-1-16,0 7-2 0,2 2 0 0,2 36 0 15,0-12 2-15,2 0-2 0,0 3 0 0,2-17 0 0,-2 4 0 16,4-5-1-16,0 1 1 0,-6-11-1 0,-2 0 1 15,0 0-1-15,-4-2 1 0,2-9-1 0,0 7 2 16,0-7-1-16,0 8 0 0,0-8 0 0,4 5 0 0,-4-5 0 16,9 4 0-16,5-8 0 0,-2-5 2 0,-2-2-2 15,0-4 0-15,2-7 0 0,-2 0 1 16,-2 2-2-16,-2-1 1 0,6-3 1 0,2 2-1 0,4 0 0 16,2 0 1-16,-12 13 0 0,-6 0 1 0,-2-4-1 15,-2 3 1-15,-8-3-1 0,2 1 2 0,-2 2-1 16,-2 1 2-16,12 9-1 0,-8-9 1 0,8 9-2 15,-6-8 1-15,6 8 0 0,-4-3 0 0,4 3 0 16,-2-2-1-16,2 2 0 0,0-4 1 0,0 4-1 0,0-5 2 16,0 5-1-16,0-2 1 0,0 2-2 0,0 0 1 15,0 0 1-15,0 0-1 0,0 0 0 0,0 0 0 16,-8 11 1-16,4 0-1 0,2 9 1 0,0 2 0 16,4 6 1-16,4 5 0 0,4-7-2 0,4 2 1 15,-6-2-1-15,0-4 1 0,-4 4-2 0,0 1 1 0,-4-21 1 16,2 1-1-16,0 1 0 0,0-3-1 0,-2-5 0 15,8 13 2-15,-8-13-2 0,8 6 1 0,-8-6-1 16,13 7 2-16,-5-11-4 0,0 1 0 0,14-10 0 16,-2-2 1-16,-2-2-2 0,-2-1 0 0,-4 1 0 15,-2 1 0-15,0 1-5 0,-6-3 0 0,0 10-1 16,0 3 2-16,0-5-7 0,0 3 0 0,-4 7-1 16,7-9 2-16,-7 9-2 0,8-13 0 0,-8 13-1 15,4-8 1-15,-4 8-2 0,4-1 1 0,-4 1-1 16,4-6 1-16,-4 6 3 0,4-4 1 0,-4 4-1 0,0 0 1 15,0 0-4-15,0 0 2 0,0 0 0 16,4-3 0-16,-4 3-2 0,4-6 1 0,-4 6 0 0,4-4 1 16,-4 4-1-16,4-3 1 0,-4 3 0 0,8-6 0 15,-8 6 2-15,8-11 1 0,-8 11-1 0,4-9 1 0,-4 9 1 16,2-11 2-16,-2 11-2 0,0-8 1 0,0 8 2 16,0-7 0-16,0 7 0 0,0-5 1 0,0 5 1 15,-4-6 2-15,4 6-1 0,0-4 1 0,0 4 0 16,0 0 0-16,0 0 0 0,-4 4 0 0,4-4 1 0,-2 6 1 15,-6 10-1-15,2 3 0 0,0-3 0 0,2 6 1 16,2-3-1-16,0 3 2 0,4 0-2 0,0 0 1 16,4-3-1-16,2-3 1 0,2 1-2 0,2-4 1 15,-12-13 1-15,8 11-1 0,-8-11-1 0,4 11 1 16,-4-11-1-16,4 11 1 0,-4-11-1 0,8 11 1 16,-8-11-1-16,8 4 1 0,-8-4 0 0,8 5 2 15,-8-5-1-15,14 0 0 0,-6 0 0 0,2-5 1 16,19-12-1-16,-1-1 1 0,-2-4 0 0,-2-2 2 0,-10 9-2 15,0 2 2-15,-6-4-4 0,0 3 1 0,-2 6-1 16,0-1 2-16,0 0-2 0,0 0 0 0,1-4 0 16,1-4 0-16,-2 2-1 0,0 2 0 0,-6 13 0 15,4-11 1-15,-4 11-1 0,4-7 0 0,-4 7 0 16,4-8 1-16,-4 8-1 0,0-3 1 0,0 3-1 16,0-4 2-16,0 4-2 0,0-2 0 0,0 2 0 15,0 0 0-15,0 0 0 0,0 0 0 0,0 9 0 16,0 4 0-16,4 0 0 0,2 9 0 0,4 4 0 0,-6 2 0 15,2-6-2-15,-2 0 2 0,-2-14 0 0,-2 1 0 16,0-4-1-16,0 3 1 0,0-8-1 0,0 9 1 0,0-9-2 16,4 6 1-16,-4-6 0 0,4 3 0 15,-4-3-2-15,4 4 1 0,-4-4 0 0,8 2 1 0,-8-2-3 16,8-2 1-16,-8 2 0 0,8-4 0 16,-8 4 1-16,4-9 1 0,0-4-1 0,0 0 1 0,0-2 0 15,0 1 1-15,4-1 0 0,0 2 0 0,4 0 0 16,1 4 0-16,-13 9 0 0,10-9 0 0,-10 9 0 0,6-8 0 15,-6 8 0-15,10-2 1 0,-10 2-1 16,6-3 0-16,-6 3 0 0,8 0 0 0,-8 0 0 0,10 3 0 16,6 8 0-16,-6 2 0 0,2 4-1 15,0 0 1-15,-6-12 0 0,-4 3 0 0,2 1-2 16,-2-6 2-16,2 7 0 0,0-5 0 0,0 3-1 0,0 1 1 16,-4-9 0-16,12 9 0 0,-12-9-1 0,13 9 0 15,-3-5 0-15,0-4 1 0,0 0-2 0,2 0 1 16,-12 0-1-16,12-4 1 0,-12 4 0 0,6-7 0 0,4-8 0 15,0-1 1-15,4-3-1 0,2-3 1 0,-6 5 0 16,-4-1 0-16,-6 1 0 0,-4-1 0 0,0-1 0 16,-2-1 1-16,0 2 0 0,-2-5 1 0,2 7-1 15,0 1 2-15,0-3 0 0,-2 3 0 0,8 15 1 16,-2-9-1-16,2 9 2 0,-4-6-1 0,4 6 1 16,-6-13 0-16,6 13 3 0,-10-9 0 0,2 3 0 15,0 3 1-15,0-1 1 0,0 4 0 0,8 0 0 16,-8 0 0-16,8 0-1 0,-8 4 0 0,8-4 0 15,-11 9 0-15,7 0-4 0,0-2 0 0,0 3 0 16,0-5 0-16,0 3-3 0,0 1 1 0,4-9-1 16,-4 5 1-16,4-5-3 0,-2 8 1 0,2-8 1 0,2 9-1 15,-2-9-1-15,8 6 0 0,-8-6 0 0,10 7 1 0,0-7-1 16,-5 2 0-16,3 1 0 0,0-3 1 0,0 4-1 16,-2-4 0-16,10 4 0 0,0 1 0 0,0-1 0 15,0 0 0-15,4 5 0 0,0 0 0 0,-4 4 0 16,1-2 0-16,-5 0 0 0,0 4 0 0,-4 2-1 15,-4-1 1-15,0 6 0 0,-2 1 0 0,-4-1-1 0,0 0 1 16,0-13 0-16,0-3 0 0,0 1-1 0,0 2 1 16,2-9-2-16,0 6 2 0,0-6-1 0,0 7 0 15,0-7 0-15,0 4 0 0,0-4-1 0,0 5 1 16,0-5-1-16,0 0 1 0,0 0 0 0,0 0 0 16,0 0 0-16,0 0 0 0,0 0 0 0,0 0 1 15,0 0-1-15,6-5 1 0,-2-4 0 0,0-2 0 16,4-17 0-16,0-2 0 0,0 5 0 0,0 1 0 0,-2 5 0 15,0 2 1-15,0-1-1 0,0 3 1 0,-4 6-1 16,0 0 1-16,0 0 0 0,0-1 0 0,0 3 0 16,0 1 0-16,0-3 1 0,0 5 0 0,-2 4 0 15,4-12 0-15,-4 12 1 0,8-10 0 0,-8 10 0 16,8-5 1-16,-8 5-2 0,8-8 0 0,-8 8 0 16,11-3 1-16,-11 3-2 0,12 2 1 0,10 7-1 15,0 0 1-15,0 9 0 0,0-1-1 0,-4 2 0 16,2-1 0-16,-3-1 0 0,-1-4 0 0,-4-1 0 0,0-2 0 15,0-1-1-15,0 0 2 0,-12-9-1 0,12 9 0 16,-12-9-1-16,12 11 1 0,-12-11-1 0,12 10 1 16,-12-10-1-16,14 5 0 0,-6-1 0 0,0-4 0 15,0 4-1-15,0-4 1 0,5-4-1 0,1-2 1 16,-2-1-4-16,0-8 2 0,-2-1 0 0,-2-7 0 0,-6 3-5 16,-4 0 0-16</inkml:trace>
  <inkml:trace contextRef="#ctx0" brushRef="#br0" timeOffset="20168">18287 6644 1482 0,'-4'16'0'0,"2"3"0"0,0-5 0 0,0-3 12 0,0-5 1 0,0 3-1 0,2 4 1 0,2 7 2 0,0 3 0 0,-2 1-1 16,-2 1 2-16,0-6-9 0,0 1 0 0</inkml:trace>
  <inkml:trace contextRef="#ctx0" brushRef="#br0" timeOffset="20352.21">17516 6795 929 0,'8'7'0'0,"-8"-7"0"0,22 19 0 0,-22-19 9 16,22 13 1-16</inkml:trace>
  <inkml:trace contextRef="#ctx0" brushRef="#br0" timeOffset="20734.3">18649 6313 1332 0,'8'15'0'0,"0"5"0"15,-2-5 0-15,0-2 22 0,-4 0 0 0,4 0 1 16,2 9 0-16,4 4 20 0,1 5 0 0,1-1-1 15,0 5 1-15,2 0-10 0,4 2-1 0,-4-2 1 16,-2 3 0-16,-2 7-11 0,-2-5-1 0,-2 3 0 0,-2-6 1 16,0 5-10-16,-2-1 0 0,0-2 1 0,-2 1 0 15,-2 1-4-15,-2 1 1 0,0-1 0 0,0 1 0 0,0 5-4 16,0-1 1-16,0-6-2 0,0-5 2 16,0-3-1-16,0-3 0 0,0-5 0 0,0-3 1 0,4-12-2 15,0-6 1-15,-2-3 0 0,4 2-1 0,-4-2 0 16,2 0 0-16</inkml:trace>
  <inkml:trace contextRef="#ctx0" brushRef="#br0" timeOffset="21134.42">18995 6350 1356 0,'0'7'0'0,"0"-7"0"0,0 13 0 0,0-13 25 0,-2 13 1 0,2-13-2 0,0 9 2 0,0-9 8 0,0 13 0 0,0-13-1 16,2 4 2-16,-2-4-23 0,8-2 1 0,-8 2-1 15,6-2 0-15,-6 2-12 0,4-9 0 0,-4 9 0 16,8-13 2-16,-8 13-5 0,9-13 2 0,-9 13-1 0,10-3 1 16,-10 3-7-16,-2-6 0 0,2 6 0 0,-2 0 1 15,2 0 4-15,6-4 0 0,-6 4-1 0,2 4 1 0,-2-4 2 16,-2 13 1-16,2-13 0 0,-4 22 0 0,4-22 1 15,-4 33 0-15,4-33 0 0,-6 30 0 0,6-30 5 16,-13 17 0-16</inkml:trace>
  <inkml:trace contextRef="#ctx0" brushRef="#br0" timeOffset="21517.12">19470 5698 1494 0,'-2'8'0'0,"2"-8"0"16,-2 13 0-16,2-13 18 0,6 13 1 0,-6-13 0 15,2 22 0-15,-2-22 14 0,-2 31 1 0,-4-12-2 16,-4-1 2-16,-4 2-4 0,-2 3 2 0,6-5-1 16,4 8 0-16,6 2-17 0,4 1-1 0,0 1 1 0,-2-3 0 15,0 3-5-15,0 1 1 0,0-3-1 0,0 3 2 16,0 4-5-16,2-1 1 0,-2 1 0 0,0-2 0 16,-2 6-2-16,-2-1 1 0,4-3-1 0,6 1 2 0,6-5-1 15,2-5 0-15,-4 0 0 0,-8 1 1 16,-10-5 1-16,-6-3-1 0,8-2 1 0,6-5 0 0,8 1-1 15,8-7 1-15,-3-2-1 0,-5-1 0 16,-2-3-3-16,-4 0 0 0</inkml:trace>
  <inkml:trace contextRef="#ctx0" brushRef="#br0" timeOffset="21552.88">19617 6258 1269 0,'14'-24'0'0</inkml:trace>
  <inkml:trace contextRef="#ctx0" brushRef="#br0" timeOffset="22300.39">19843 5769 954 0,'4'7'0'16,"-4"-7"0"-16,2 13 0 0,-2-13 18 0,-4 11 2 0,4-11-3 15,-2 26 3-15,6-4 11 0,0 4 2 0,2 3-1 16,2 3 1-16,2 3-14 0,2 0 1 0,-4 0 0 16,-6-4 0-16,-4 4-11 0,-4 2 1 0,2 2-1 15,4 0 1-15,4-2 4 0,2 1 0 0,0-2 0 16,-2-5 1-16,-2-2 4 0,-2-6 0 0,2-1 0 15,2-9 1-15,2 0 2 0,-2-8 2 0,-4-5 0 16,4 9-1-16,-4-9-2 0,2-1 2 0,-2 1-1 16,0-4 1-16,0 4-4 0,8-6 0 0,2-1 0 15,0-15 0-15,4-8 5 0,3-7-1 0,-3 2 1 0,-4-4-1 16,-2 8 2-16,-4 0 0 0,-4-3-1 0,-6 1 1 16,-4-2-1-16,-4 0 0 0,4 0 0 0,6 0 1 0,8 4-4 15,4 1 1-15,-6 2 0 0,-8 3 0 0,-7 2-1 16,-9 1 2-16,4 6-1 0,6-1 1 0,8 6-5 15,6 4 1-15,-2 7-1 0,-2-10 1 0,2 10-3 16,-6-3 0-16,6 3 1 0,-8-2 0 0,8 2-5 16,-2 0 1-16,2 0-1 0,-2 0 2 0,2 0-3 15,-4 0 0-15,4 0 0 0,-6 9 0 0,2-3-5 0,-2 1 0 16,6-7-1-16,-10 9 2 0,10-9-5 0,0 9 1 16,0-9-1-16,0 4 0 0,0-4-2 0,0 0 0 15,0 0 0-15,10-7 1 0,2 1-2 0,2-1 0 16,2-2 0-16,0-1 1 0,-2-3-7 0,0-3 1 15,-1 3 0-15,-1 2 0 0,-2 2-7 0,0 1 0 16,-2 3 1-16,-2 1 0 0,-6 4-2 0,10-4 1 16,-10 4-1-16,2-3 2 0,-2 3-5 0,4-2 0 15,-4 2 0-15,18 13 0 0,0 5 3 0,4 1-1 0,-2 3 1 16,-4 4 0-16,-7 3-5 0,-1-1 1 0,-2 7-1 16,0 0 1-16,0 6-1 0,0 1 1 0,0-1-1 15,2 1 1-15,4 2 1 0,0 1 0 0,-2-1 1 16,-4-7-1-16,-4 2 8 0,-2-1 1 0,0-6 0 15,2-6 0-15,0-10 5 0,0-1 0 0,0-2-1 16,0-8 1-16,-2-5 2 0,4 2 1 0,-4-2-1 16,8 0 1-16,-8 0 0 0,14 0 0 0,-6-2 0 15,-2 1 1-15,2-9 2 0,-1-1 0 0,3-7 1 16,4-4 0-16,4-8 10 0,2-5 0 0,-4 2 1 0,-4-2-1 16,-6 0 9-16,-6 1 0 0,0 3 1 0,0 0 0 0,0-4 0 15,-2-35 26-15,-2 34-26 16,-4 1 1-16,-2-2 0 0,0 6-1 0,0 7 1 15,0 6-4-15,0 5 1 0,0 0-1 0,0 0 2 0,0 2-7 16,-1 3 1-16,1 3 0 0,2-4 0 0,8 9-5 16,-8-8 1-16,-2 5-1 0,-4-1 1 0,-2 2-7 15,-2-2 0-15,-2 4-1 0,-2-5 2 0,0 1-7 16,-1-5 0-16</inkml:trace>
  <inkml:trace contextRef="#ctx0" brushRef="#br0" timeOffset="59384.12">18325 9038 1017 0,'-2'0'0'0,"2"0"0"0,0 9 0 0,0-9 0 0,2 2 0 0,-2-2 0 0,4 3 0 0,-4-3 0 0,2 4 1 0,-2-4 1 0,0 4-1 15,0-4 7-15,0 4 1 0,0-4-2 0,0 0 2 16,0 0-6-16,-2 0-1 0,2 0 0 0,0 0 0 16,0 0-2-16,0 0 1 0,0 0 1 0,0 0-1 15,0 0 1-15,0 0 0 0,0 0 0 0,0-2 2 0,0 2 0 16,0-2 1-16,0 2-1 0,8-8 2 0,-8 8 1 15,14-5 0-15,-14 5 0 0,12-17 1 0,-12 17 2 16,16-18 1-16,-16 18 1 0,15-22-1 0,-15 22 2 16,24-19 1-16,-24 19-1 0,24-16 1 0,-24 16 9 15,20-10 1-15,-20 10-1 0,18-13 1 0,-18 13 3 0,12-9 1 16,-12 9 0-16,12-7 0 0,-12 7-2 0,12-4 1 16,-12 4-1-16,14-2 1 0,-14 2-12 0,20 0 2 15,-20 0 0-15,13 2 0 0,-13-2-8 0,16 11 1 16,-16-11 0-16,10 11 0 0,-10-11-3 0,4 11-1 15,-4-11 1-15,4 17 0 0,-4-17-3 0,4 28 1 0,-4-28-1 16,-2 35 2-16,-4-13-4 0,-4-5 2 0,0 3-2 16,0 2 1-16,2 2-1 0,1 0 2 0,-1-4-2 15,0 2 1-15,2-3-1 0,2 1 0 0,0-1-1 16,-4-3 1-16,0 3-1 0,0-6 0 0,0-4 1 16,2 0 0-16,6-9-1 0,-2 4 0 0,2-4 0 15,-2 3 0-15,2-3 0 0,0 6 1 0,0-6-1 16,-2 2 0-16,2-2 0 0,-2 4 0 0,2-4 0 15,0 0 1-15,0 0 0 0,0 0-1 0,0 0 0 16,0 0 0-16,0 0 0 0,2-4 0 0,-2 4 0 16,14-11 0-16,-2-2 2 0,0-6 0 0,0 3 0 15,0-3 1-15,0 6 1 0,-1 0 2 0,-1 1-1 0,0-1 0 16,-2-2 3-16,-2 4 1 0,2 2-1 0,0 1 2 16,0 3-1-16,2-1 0 0,0-3 0 0,-2 5 1 15,-8 4-1-15,12-7 0 0,-4 5 0 0,0 2 2 0,0-4-2 16,0 4 0-16,0 0 0 0,0 0 0 0,-1 4-4 15,-1 0 0-15,2 1 1 0,2-1 0 0,2 7-6 16,0 2 0-16,-2 4 0 0,0-3 0 0,-2 7-1 0,-2-5 0 16,-2 3 0-16,0-3 0 0,-2 3-2 15,0-5 1-15,-2 3 0 0,-2-2 0 0,0 0-5 0,0-1 2 16,0-1-1-16,0 0 1 0,0 0-4 0,-2 0 1 16,-2-4 0-16,-2 4 1 0,0-4-2 0,0 4 1 15,-2 2-1-15,-2 2 1 0,-2-4 2 0,-3 0-1 16,-1 0 1-16,2-4-1 0,4 4 3 0,2-4 0 15,0-2 1-15,-2 3 0 0,0-1 1 0,0-6 1 16,2 3 0-16,0-4 0 0,0 2 0 0,0-1 0 16,0-3 0-16,-1 4 0 0,-1-4 1 0,0-4 0 0,2 4 0 15,0-3 0-15,0 1 1 0,0-2 2 0,2 4-1 16,4-4 1-16,4 4 3 0,-4-5 2 0,4 5 0 16,-6-4 0-16,6 4 4 0,-4 0-1 0,4 0 0 15,-6-5 2-15,6 5 0 0,0-4 2 0,0 4-1 16,-4-4 0-16,4 4-3 0,-2 0-1 0,2 0 0 15,0 0 0-15,0 0-5 0,0 0 1 0,0 0-2 16,0-2 2-16,0 2-4 0,0 0 1 0</inkml:trace>
  <inkml:trace contextRef="#ctx0" brushRef="#br0" timeOffset="59817.29">18971 9254 1231 0,'-2'-4'0'0,"2"4"0"0,2 0 0 0,-2 0 19 0,6 0 1 0,-6 0-1 0,-2 0 1 0,2 0 6 0,-4 0 0 0,4 0 0 0,0 4-1 0,0-4-22 0,0 5 0 16,0-5 0-16,6 8 1 0,-6-8-13 0,6 14 1 0,-6-14 0 15,8 30 0-15,-8-30-33 0,4 35-1 0,0-18 1 16,0 1 0-16,-2-1-16 0,0 1 0 0,2 1-1 15,2 1 2-15,2 2 24 0,-1 2-1 0,1 2 1 16,-2-4-1-16,0 4 28 0,0-2-1 0,0 5 0 16,-2 1 1-16,0-2 5 0,-2 1 0 0,0-1 0 15,-2 0 1-15,-2-3 10 0,-2-1 1 0,2 0 0 0,0-2 0 16,-2-3 14-16,0-2 1 0,4-5-1 16,2 1 0-16,-2-13-2 0,10 8 1 0</inkml:trace>
  <inkml:trace contextRef="#ctx0" brushRef="#br0" timeOffset="60635.52">19309 9154 1218 0,'2'-2'0'0,"-2"2"0"0,2-4 0 0,-2 4 9 0,6 0 1 0,-6 0-1 0,0 0 1 0,0 0 0 0,-2 0 2 0,2 0-1 0,2-3 0 0,-2 3-11 0,6-4 0 0,-6 4 0 16,4-9 0-16,-4 9-5 0,10-15-1 0,-10 15 0 0,9-22 1 15,-9 22-11-15,4-20 1 0,-4 20 1 0,2-19-1 16,-2 19 1-16,-2-9-1 0,2 9 0 0,2-13 1 16,-2 13 2-16,8-18 0 0,-8 18 0 0,14-21 1 15,-14 21 11-15,20-18 0 0,-20 18 0 0,10-17 0 16,-10 17 10-16,2-5 0 0,-2 5 0 0,2-10 1 0,-2 10 23 15,14-13 0-15,-14 13-1 0,22-16 2 16,-22 16 10-16,32-22 1 0,-32 22 0 0,27-17 0 0,-27 17-9 16,18-7 0-16,-18 7 0 0,12-8 0 0,-12 8-8 15,10 0 2-15,-10 0-1 0,8 0 0 0,-8 0-11 16,10 0 0-16,-10 0 0 0,16 13 2 0,-16-13-12 0,12 15 1 16,-12-15 0-16,16 26 0 0,-8-6-6 0,2 4 1 15,-2 0-1-15,-4-2 2 0,-6 0-3 0,-6-1 1 16,0 3-1-16,0-2 0 0,2 4-1 0,0 1 0 15,-2-1-1-15,0-2 1 0,2 2-1 0,0 0 0 16,-2 0 0-16,0 0 2 0,0-2-2 0,-2-4 0 16,0-2 0-16,2-1 0 0,2 1 0 0,0 1 0 0,-1-2 1 15,-1-3-1-15,0-1-1 0,0-2 0 0,4-1 0 16,0-7 0-16,4-3 0 0,-2 6 0 0,2-6 0 16,-2 3 0-16,2-3 0 0,-2 4 0 0,2-4 0 15,-4 2 0-15,4-2 0 0,-4 0 0 16,4 0 0-16,0 0 0 0,0 0 0 0,0 0 0 0,0 0 0 15,0 0 0-15,0 0 0 0,0 0 0 0,0 0 0 16,8 0 0-16,-8 0 0 0,10-4 0 0,-2 2 0 16,4-1 0-16,1-3 0 0,3-1 0 0,0 1 0 15,-2-1 0-15,0 5 0 0,0 0 1 0,0 0-1 16,0-1 1-16,0 1 1 0,0 0 0 0,-2 0 1 16,0 0-1-16,-1 0 4 0,1 2-1 0,-2 0 1 0,0 0-1 15,-2 0 2-15,-2 0 1 0,-6 0-1 0,12-3 1 16,-12 3 2-16,12 0 0 0,-12 0 0 0,12 0 1 0,-12 0-5 15,12-4 0-15,-12 4 1 0,12-2 0 0,-4-1-5 16,0 3 0-16</inkml:trace>
  <inkml:trace contextRef="#ctx0" brushRef="#br0" timeOffset="61522.3">20233 8905 1494 0,'0'0'0'0,"0"0"0"0,-2 0 0 0,2 0 16 0,-6 0 0 0,6 0-1 0,-8 7 2 0,8-7 6 0,-12 20-1 0,12-20 1 0,-18 36-1 0,8-14-11 0,0 5 2 0,0 3-1 0,-2-1 0 0,1 5-11 0,-1-1 0 0,0-2 1 0,2 1-1 15,6-1-2-15,4 2-1 0,0-1 1 0,0-5 1 0,2-1-6 0,4-9 0 0,2 1-1 0,-4-5 2 0,0-4-10 0,-2-3 2 0,-2-6-2 0,8 7 2 0,-8-7-3 0,13 0 0 0,-3 0 0 0,2-7 1 0,4-2-1 0,2-2 0 0,2-2 1 0,-2-2-1 0,-2 0 10 0,-2-3 2 0,-2-3-1 0,-2 3 1 0,-4-2 4 0,-4 5 0 0,-1-4 0 0,1 1 0 0,2 1 7 0,0 1-1 0,0-1 1 0,-2 2 1 0,0 2 9 0,-2 1 0 0,0 2-1 0,0 1 1 0,0 9 5 0,2-7 0 0,-2 7 0 0,8-6 1 0,-8 6-2 0,0-4 0 0,0 4 1 0,0-3-1 0,0 3 3 0,0-2-1 16,0 2 1-16,0-4-1 0,0 4 0 0,0-5 0 0,0 5 0 0,0 0 0 0,0 0-2 0,0 0 0 0,0 0 0 0,0 0 1 0,0 0-7 0,0 0 2 0,0 0 0 0,0 0 0 0,0 0-6 0,0 5 0 0,0-5 0 0,8 17 1 0,2 1-4 0,2 1-1 0,0 5 1 0,-2 0 0 0,-2 2-2 0,-2-4-1 0,2 4 1 0,2-1 0 0,2 3-3 0,2-2 1 0,-2-4 1 0,-3 6-1 0,1 3 2 0,-2 2 1 0,2 6-1 0,2 4 1 0,4 5 1 0,0 7 0 0,-2-5 0 0,0 2 1 0,-2-1 0 0,-2-1 0 0,0-2 0 0,2 0 0 0,2 2-4 0,3-2 2 0,-1 0-1 0,-4-2 0 0,-2 0 0 0,-2-7 0 0,0 2-1 0,-2-5 1 0,-4-2-3 0,-2-1 2 0,-2 0-1 0,0-7 1 0,0-2-1 0,0-2 1 0,-2-2-1 16,0-3 2-16,-2-2-2 0,-2-2 1 0,0 0-1 15,0-8 2-15,8-5-2 0,-12 6 1 0,12-6-1 0,-12 3 2 16,12-3-2-16,-9 0 1 0,9 0-1 0,-14-14 2 15,0 1 1-15,-4-8 1 0,0-1-1 0,2-2 1 16,2-5 1-16,0-3 0 0,2-3 0 0,2-5 1 0,2-3 1 16,2-3 2-16,0-4-1 0,0 0 1 0,3-3-1 15,1-3 1-15,2 7 0 0,0 1 0 0,2 7-3 16,3 6 1-16,1 2 1 0,0 0-1 0,-2 1-2 16,-2 3 0-16,4 3 0 0,4 2 0 0,4 7-2 0,0-1-1 15,-2 3 1-15,-2 2 0 0,0 2-1 0,0 2 1 16,0 1 0-16,0 3 0 0,0-4-3 0,-2 5 2 15,4-2-1-15,-1 1 1 0,1-3-4 0,0 1 2 16,0 0-2-16,-2-1 1 0,0 1-2 0,0-1 0 16</inkml:trace>
  <inkml:trace contextRef="#ctx0" brushRef="#br0" timeOffset="65334.11">21272 9453 627 0,'-2'9'0'0,"2"-9"0"0,-2 21 0 0,2-21 1 0,6 1 1 0,-6-1 0 0,2 11 1 0,-2-11 0 0,-8 24 2 0,8-24-2 0,-8 21 1 0,8-21 0 0,-8 9 0 0,8-9 0 16,-7 6 0-16,7-6-1 0,-8 7 1 0,8-7-1 16,-10 5 1-16,10-5-2 0,-12 4 1 0,12-4 1 15,-6 4-1-15,6-4 3 0,-6 4-1 0,6-4 1 16,-4 5-1-16,4-5 5 0,-8 0 1 0,8 0-1 15,-14-13 0-15,14 13 10 0,-22-31 1 0,12 9-1 16,4 1 2-16,6 1 10 0,0 0 1 0,0-2-1 0,0-4 2 16,-2-2 9-16,0 2-1 0,2-9 1 0,0 0 0 15,0-2-2-15,2-2 2 0,4-1-1 0,2 1 1 16,2-3-4-16,-2 1 1 0,0-2-1 0,0 7 1 16,0 2-12-16,0 1 2 0,0 4-1 0,-2 3 0 0,0 4-10 15,0 3 0-15,0 1 0 0,0 5 0 0,0 0-4 16,1 5-1-16,-7 8 1 0,10-9 1 0,-10 9-3 15,6 0 1-15,-6 0-1 0,14 8 1 0,-2 3-3 0,0 2 1 16,2 7 0-16,2 2 1 0,0 6-4 16,0 5 1-16,-2 0-1 0,-4-3 1 0,-2-1-4 0,-2 3 0 15,-2-7 0-15,-1 3 1 0,-1-2-3 0,0 0 1 16,0-2-1-16,-2-2 1 0,0-2-2 0,-2-7 1 16,0 0 1-16,0 0-1 0,-1-2 0 0,-1-2 0 15,-2 2 0-15,-2-5 0 0,-2 1 0 0,-2 3-1 16,0-5 0-16,-2 2 1 0,-2-1 0 0,-2 0 2 0,-2 1-2 15,-2-3 2-15,-1-3 1 0,-3 3-1 16,0 0 1-16,2-2 1 0,4 0 4 0,0-1 1 0,2 3-1 16,0-4 1-16,3 4 2 0,3-4 1 0,2 2-2 15,-2-2 2-15,2 0 2 0,0 0 0 0,0 0 0 16,0 0 1-16,2 0 1 0,2 0 0 0,6 0 1 16,-10 0 0-16,10 0-3 0,-2 3 0 0,2-3 0 15,-2 4 0-15,2-4-4 0,0 2 2 0,0-2-1 16,0 0 0-16,0 0-2 0,2 5 0 0,-2-5-1 15,18 11 2-15,-2-7-5 0,4 0 0 0,6-4 0 16,2-4 0-16,3-1-5 0,3-5 1 0,-2-4-1 0,0-5 2 16,-2-5-4-16,-1-4 0 0,1-1 1 0,-2-1-1 15,0-1-2-15,2-2 1 0,-3 1 0 0,-1 5 0 16,-4-3-1-16,-2-1 1 0,-2 1-1 16,0 3 1-16,0 1-1 0,0 2 2 0,-1 3-2 0,-3 3 1 15,-2 5-1-15,-4 0 1 0,-2 4 0 0,0 0 0 16,-6 9-1-16,4-2 0 0,-4 2 0 0,0-2 0 15,0 2 0-15,0 0 0 0,0 0 0 0,0 0 0 0,0 0 0 16,6 6 0-16,0 5 0 0,2 7 0 0,2 10-1 16,2 5 1-16,-2 0 0 0,-2-3 0 0,-2-3-1 0,0 3 1 15,2-8 0-15,4-2 0 0,1 1-1 0,3-1 1 16,0-7 0-16,-4 0 0 0,-4-4 0 0,-2-5 0 16,-6-4 0-16,14 0 0 0,-2-2-1 0,0 0 1 15,0-7 0-15,0-2 0 0,2-4 0 0,4-7 0 16,-5 0 0-16,-1-2 0 0,-4 0 0 0,-2-2 0 0,-2-4 0 15,-2 6 0-15,-2-1 0 0,-4 2 1 0,2-2-1 16,0 1 1-16,-2 0 0 0,0 0 0 0,-2 1 0 16,-2 3 0-16,0 3 2 0,-1 6-1 0,-3-2 0 15,0 1 0-15,0-1 2 0,0 5-1 0,0 6 0 16,4-1 1-16,8 3-2 0,-12 3 0 0,4-1 0 16,0 2 2-16,8-4-3 0,-12 4 1 0,4 3-1 15,0 4 2-15,2 6-1 0,0 1 0 0,0 4 0 16,0 0 1-16,4 2-2 0,0 4 1 0,4-6 0 15,0 0 0-15,6-1 1 0,2-3-1 0,2 1 0 16,-2-6 2-16,-2 0-2 0,-2-8 1 0,4-1-1 16,4-4 2-16,6 0-4 0,2-6 1 0,-2 3-1 15,-1-10 1-15,1 0-1 0,0-9 0 0,0-1 0 0,-2 1 0 16,-2-5-1-16,0-1 1 0,-2-4 0 0,0 1 0 0,-2 0-1 16,-1-8 1-16,1 2-1 0,-2 2 1 0,0 4-2 15,0 1 2-15,-2 1-1 0,-4-3 1 0,-2 4-1 16,-2-3 1-16,-2 5-1 0,0-3 1 0,0 3-1 15,-2 2 0-15,2 7 0 0,0 1 1 0,-2 1-1 16,0 2 0-16,4 13-1 0,-4-9 2 0,4 9-1 0,-4-8 1 16,4 8 0-16,-4-3 0 0,4 3 0 0,-8-2 0 15,0 4 0-15,0 5 0 0,1 0 0 0,-1 6 0 16,-8 28 0-16,4-6 0 0,4 6 0 0,0-3 0 16,8-6 0-16,0 3 1 0,6 0-1 0,0 0 2 15,4 9-1-15,-2 1 0 0,0-1 0 0,0 0 0 16,-2-11 0-16,1 2 0 0,3 1 0 0,0-3 2 15,-2-13-2-15,0-1 1 0,4-1-1 0,0-1 0 16,-2-4 0-16,2-4 0 0,2 0-1 0,0-2 2 16,2-1-2-16,-2-2 1 0,1-3-1 0,1-1 0 0,6-5 0 15,-2-2 1-15,-2-5-1 0,-2 0 0 0,6-11 0 16,0 1 1-16,-4-4-1 0,-1 1 0 0,5-7 0 16,-4 1 1-16,0-4-1 0,-2 0 0 0,-8 14 0 15,0-3 1-15,-4 2-1 0,-2 0 1 0,-2 11 0 16,0-2 1-16,-2 2-1 0,0 0 0 15,2 11 0-15,0-11 1 0,0 11-1 0,0-8 2 16,0 8-1-16,0-3 0 0,0 3 0 0,0-2 1 0,0 2-1 0,0 0 1 16,0 0-1-16,0 0 1 0,-6 5-1 0,2 8 0 15,0 4-1-15,0 7 1 0,6 15 1 0,2-4-1 16,6-4 0-16,2-1 0 0,-8-17 1 0,2 0-1 16,-2-1-1-16,0 3 1 0,0-7 1 0,0 1-1 15,2 0-1-15,0-5 1 0,-6-4-1 0,7 9 2 0,-7-9-2 16,8 2 1-16,8-2 0 0,0-2 0 0,2-2 0 15,2-5 0-15,2-4-1 0,-4-5 1 0,-4 1-1 16,-2-5 1-16,0-4 0 0,-1 2 0 0,1 4-1 16,-2-2 1-16,-6 3 0 0,-2 3 1 0,-2-1-2 15,-2 2 1-15,0 6-1 0,0-2 1 0,2 2 0 0,0-1-1 16,0 10 0-16,0-9 1 0,0 9-1 0,0-13 0 16,0 13 0-16,0-5 2 0,0 5-2 0,0-4 0 15,0 4 0-15,0-5 1 0,0 5-1 0,0-2 2 16,0 2-1-16,0 0 0 0,0 0-1 0,-4 11 2 15,4 11-2-15,4 0 1 0,4 0 0 0,2 2 0 16,4 2 1-16,-2 0-1 0,0 0-1 0,0 0 0 0,-2-8 0 16,0-1 0-16,2 1-1 0,0-5 1 0,-12-13-1 15,12 13 2-15,-12-13-2 0,13 9 0 0,-5-5 0 16,0-4 0-16,2 0 0 0,0 0 0 0,24-20 0 16,-6-4 0-16,-2-6-2 0,-1-9 2 0,7-18 0 15,-10 7 0-15,-6 6-1 0,-4-2 1 0,-6 18 0 16,0-3 0-16,0-8 0 0,0 0 0 0,4-27 0 15,-6 12 0-15,0 4 0 0,-4 2 0 0,0 26 0 16,0-9 0-16,0 1 0 0,0-1 0 0,0-1 0 16,-2 3 1-16,0 3-1 0,-2 0 0 0,2 17 0 15,0-2 2-15,2 4-2 0,0-3 0 0,0 1 0 0,-2 2 1 16,2 7-1-16,-4-9 0 0,4 9 0 0,0-10 1 16,0 10-1-16,0-5 1 0,0 5 0 0,0 0 0 15,0 0 0-15,0 0 0 0,0 0 1 0,-6 18-1 0,2 6 0 16,0 9 1-16,-2 43-1 0,2-19 1 0,4-9 0 15,0-3 0-15,2-16-1 0,2 6 1 0,2 6-1 16,2 3 0-16,4 17 1 0,-2-13 0 0,0-4-2 16,0-3 1-16,-4-26-1 0,2 5 1 0,-1 2-1 15,3-3 0-15,4 1 0 0,0 2 1 0,2-7-1 0,2 1 0 16,-2-8 0-16,0 1 0 0,0 0 0 0,0-5 0 16,-2 2 0-16,-1-6 0 0,3 0-1 0,0-6 1 15,6-1 0-15,-2-3 0 0,0-3 0 16,-4 1 0-16,2-7 0 0,-2 1 0 0,-5-3 0 0,-1-1 0 15,-2 4 0-15,0-4 0 0,0 1 0 0,0 3 0 16,-6 9 0-16,0-4 0 0,0 3 0 0,-2-2 0 16,0 4 0-16,0 3 1 0,0 5-1 0,0-10 0 15,0 10 0-15,0-9 1 0,0 9-1 0,0-7 1 0,0 7-1 16,0-2 1-16,0 2-1 0,0-4 2 0,0 4-1 16,6 4 0-16,-2 11 0 0,2 1 0 0,6 25 0 15,0-2 0-15,-2-1 0 0,-2-1 2 0,0-11-2 16,2 2 1-16,2-2-1 0,2 0 1 0,-5-12 0 15,1-1 0-15,0 0-1 0,0 0 1 0,-10-13-1 16,12 9 2-16,-12-9-2 0,12 8 0 0,8-5 0 16,0-3 1-16,0-3-2 0,2-5 1 0,-5-1 0 0,-3-4 1 15,-2-2-2-15,-4 2 0 0,2-16 0 0,-2 1 1 16,0-1 0-16,-2 1 0 0,-4-1 0 0,-2 1 0 16,-4 2 0-16,-2-2 2 0,-2 4-2 0,0 0 1 15,-4 0 0-15,0 2 1 0,-2 7 0 0,-1-1 0 16,-3 3 0-16,-2 2 1 0,12 7-1 0,-2 0 1 0,2-1-2 15,0 1 1-15,-10-5 1 0,0 5-1 16,-2-1 0-16,-1 3 1 0,11 2-1 0,0 0 0 0,0 0 0 16,0 0-1-16,2 2 0 0,0 0 0 0,0 1-2 15,2-3 0-15,-10 4 0 0,0 0 1 0,0 1-1 16,-2-1 0-16,10-4 0 0,0 2 0 0,1-2-4 0,-1 0-1 16,-10 0 1-16,0 0 1 0,2 0-16 0,-2 0-1 15</inkml:trace>
  <inkml:trace contextRef="#ctx0" brushRef="#br0" timeOffset="65735.31">22777 8124 1808 0,'0'0'0'0,"0"0"0"0,0 0 0 0,0 0 0 0,6 2 0 0,-6-2 0 0,6 7 0 0,-6-7 0 0,4 2 0 0,-4-2 0 0,6 0 2 15,-6 0-2-15,14 0 0 0,-14 0 0 0,37-9 0 0,-5-2-2 16,10-4 1-16,-2 2 0 0,-5 0 1 0,-5-4 0 15,-2 3 0-15,-2 1 0 0,2 2 0 0,2 1 0 16,1-1 1-16,1 0-1 0,0 2 1 0,2 4 2 16,2-3 0-16,-3 3-1 0,-3-5 2 0,-2 3 1 15,-2-2 1-15,-4 0 0 0,0 1-1 0,-7 6 7 16,-1-1 2-16,-2-1-2 0,0 0 2 0,0 2 3 0,-2-3 1 16,0 3-2-16,-2 0 2 0,-8 2 3 0,10 0-1 15,-10 0 0-15,8-3 0 0,-8 3-1 0,6 0 1 16,-6 0 1-16,4-4-1 0,-4 4-6 15,4-4 1-15</inkml:trace>
  <inkml:trace contextRef="#ctx0" brushRef="#br0" timeOffset="96400.23">11794 12689 878 0,'4'2'0'0,"-4"-2"0"0,6 5 0 0,-6-5 1 0,4 0 0 0,-4 0 1 0,4 4-1 0,-4-4 15 0,0 6 2 0,0-6 0 0,0 3 0 0,0-3-1 16,-6 4 1-16,6-4 0 0,-4 9 0 0,4-9-15 15,-4 15 2-15,4-15-2 0,-6 22 2 0,6-22-4 16,-4 33 0-16,4-14 0 0,0-1 0 0,0 3-1 0,0-1 0 16,0 6 0-16,-2 1 0 0,0 5-1 15,-2 3 1-15,2 0 0 0,2-4 0 0,0 1-1 0,0-3 0 16,4-1 0-16,0-2 1 0,2-6-1 0,-4 2 1 16,4-2 0-16,2-3 0 0,-2-2 1 0,0-2 0 15,0-2 0-15,0-2 0 0,0-2 6 0,0-3 1 16,2 0 0-16,2 0-1 0,2-3 10 0,-2 1 0 0,3-2 0 15,1-2 0-15,0 1 11 0,2-7 1 0,-4-1 0 16,-2-2 0-16,0-2-4 0,-2-2 1 0,2-3 0 16,-2-1-1-16,6-7-9 0,4 1 1 0,-8-3-1 15,-1 2 1-15,-3 4-4 0,-4 0 0 0,0 1 1 16,-2 3-1-16,0 1 4 0,-2 1 0 0,2-5 0 16,2-1 0-16,0-4 1 0,-2-1 1 0,-2 3 0 15,0 3 0-15,0 7 1 0,-4-1 1 0,2-2 0 16,-1-1 0-16,-3-1-4 0,0-3 0 0,0 4-1 15,-6 1 1-15,2-3-4 0,-2 1-1 0,0 3 0 16,2 1 2-16,-2 0-3 0,4 0 0 0,0 3 0 16,-2 0 1-16,4 3 6 0,-2 2 1 0,3 1-1 15,-1 3 1-15,0 3 2 0,2 0 2 0,-4 0-1 0,4 0 0 16,6 0-4-16,-4 0 0 0,4 0 0 0,-14 7 0 16,2 2-10-16,-2 0 0 0,0 4 0 0,4 6 0 0,8 3-6 15,2 4 1-15,-4 2 1 0,0-1-1 0,0 1-3 16,2 0 1-16,-4 1-1 0,2 1 1 0,0-1-1 15,0 4 0-15,4-1 0 0,4-1 0 0,4-5-1 16,4 2 1-16,2-2-1 0,-6-2 1 0,4-4-4 0,-6-4-1 16</inkml:trace>
  <inkml:trace contextRef="#ctx0" brushRef="#br0" timeOffset="96740.86">12203 12999 1344 0,'2'-2'0'0,"-2"2"0"0,4 6 0 0,-4-6 12 0,0 5 1 0,0-5-1 16,0 4 0-16,0-4 12 0,8 6-1 0,-8-6 1 15,4 1 1-15,-4-1-5 0,4 4 0 0,-4-4 0 16,4 7 0-16,-4-7-6 0,6 13-1 0,-6-13 1 0,2 32-1 16,0-6-3-16,0 5 2 0,0-3-1 0,0-4 0 15,2-2-1-15,-2-4 0 0,2 3 0 0,-2 1 0 16,2 5-2-16,0-1 1 0,0 2 0 0,-4-2 0 16,6-4-3-16,-4-2 1 0,0 1-1 0,0-1 1 0,0-2-1 15,0-1-1-15,2-2 1 0,-4-4 1 16,2-4-5-16,2-3 0 0,-4-4 0 0,2 4 2 0,-2-4-4 15,4 1 1-15</inkml:trace>
  <inkml:trace contextRef="#ctx0" brushRef="#br0" timeOffset="97501.76">12587 12626 1306 0,'2'4'0'0,"-2"-4"0"16,0 5 0-16,0-5 3 0,-10 4 0 0,10-4 1 15,-4 4 0-15,4-4-1 0,12 9 0 0,-12-9 0 16,8 15 1-16,-8-15 0 0,4 13 2 0,-4-13-1 16,14 20 1-16,-14-20-4 0,26 28 0 0,-26-28 1 15,34 27 0-15,-34-27-1 0,29 30 1 0,-9-13-1 0,-2-5 0 16,-2 3-2-16,0 2 0 0,-2-4 0 0,6 3 0 16,0 3 1-16,5-3 0 0,-5 5 0 0,0-1 1 0,-6-3 0 15,-4-1 0-15,0 1 0 0,0 0 2 0,0 1 1 16,0 2 2-16,0 1-1 0,0-1 0 0,0 0 12 15,0 0 1-15,-1 1 0 0,-3-3 1 0,-4 3 6 16,0-3 3-16,-4 0-1 0,-4 1 0 0,-4-2 2 16,-1-1 1-16,-7-1 1 0,2 2-1 0,-4-5-7 15,0 3 0-15,0 0 1 0,2 0 0 0,6-6 2 0,2-2 0 16,0-1 0-16,1-2 0 0,-1-1-12 0,4-1 2 16,6-2-1-16,-10 8 1 0,10-8-7 15,-6 3 1-15,6-3 0 0,-4 4 0 0,4-4-4 16,-8-2 1-16,8 2 0 0,-2-4 0 0,2 4-3 0,0-5 2 15,2-3-1-15,4-4 0 0,6-9 0 0,-4-5 0 16,4 1-1-16,-2-7 1 0,5 1-2 0,-1-2 2 16,-4-3 0-16,2 0-1 0,-2-3 1 0,-2-6-1 0,2 1 1 15,2 4 1-15,6 5-3 0,-2 1 1 0,-2-1-1 16,-4 0 2-16,-4-2-5 0,-6-2 1 0,2 4 0 16,0-2 1-16,-1 4-3 0,3 2 1 0,-4 1-1 15,-5 3 1-15,-5 1-1 0,-2 4 0 0,4 1 0 16,-2 3 1-16,6 3-1 0,-2 2 0 0,-6 4 0 15,-4 2 1-15,-4 3 0 0,-4 4 0 0,2 0 1 16,-3 0-1-16,5 0 1 0,0 2 0 0,2 5 0 0,2 4 1 16,-4 4-1-16,2 5 1 0,0-3-1 15,-3 1 2-15,-1-7-1 0,2 0 1 0,0 2-1 0,0 2 0 16,6 2-2-16,2-1 1 0,-2-1-1 0,0-2 1 16,4 0-2-16,0 0 0 0,1-4 0 0,-1-3 0 15,4 1 0-15,6 0 0 0,-4 1 0 0,2-1 0 16,2-7-1-16,-4 9 1 0,4-9 0 15,0 13 0-15,0-13-2 0,0 6 0 0</inkml:trace>
  <inkml:trace contextRef="#ctx0" brushRef="#br0" timeOffset="97953.38">13362 13136 904 0,'10'0'0'0,"-10"0"0"0,24 3 0 0,-24-3 38 0,18 2 0 0,-18-2 0 0,24-4 1 0,-4-1 22 0,3-2 1 0,-3-3 0 0,0 1-1 0,0-4-15 16,0 0 2-16,-4 0-1 0,4 0 0 0,4 0-16 16,-1 2 1-16,-1-1-1 0,-4-3 2 0,-2 0-11 15,-2 0 1-15,0 2-1 0,0-1 0 0,0 1-13 16,-2 0 0-16,0 2 0 0,-6 5 0 0,-6 6-9 16,5-7 0-16</inkml:trace>
  <inkml:trace contextRef="#ctx0" brushRef="#br0" timeOffset="98285.52">13477 13409 1206 0,'4'0'0'0,"-4"0"0"16,-4 2 0-16,4-2 2 0,-5 3 1 0,5-3 1 15,1 4-1-15,-1-4 1 0,8 4 0 0,-8-4-1 0,8 0 2 16,-8 0 5-16,14-4 0 0,-14 4 0 0,30-7 0 16,-6 1-3-16,4-1 1 0,-4-2-1 0,-6-3 0 0,-5 1 5 15,-5 0 0-15,4 0 0 0,-2 2 1 16,6 3-1-16,2 1 2 0,-2-1-1 0,-2 5 0 0,-2-3-2 15,-2 0-1-15,0 0 0 0,0 1 0 16,0-1 0-16,-1 0 1 0,1 4 0 0,-2-3 1 0,-8 3-3 16,6-8 0-16,-6 8 0 0,8-7 0 0,-8 7-3 15,4-4 1-15</inkml:trace>
  <inkml:trace contextRef="#ctx0" brushRef="#br0" timeOffset="100584.55">14408 12445 627 0,'8'0'0'0,"-8"0"0"0,15 2 0 0,-15-2 13 0,18 6 1 0,-18-6-1 0,16 5 1 0,-16-5 28 0,4 0 2 0,-4 0-1 15,0-5 0-15,0 5-10 0,6-4 0 0,-6 4-1 16,16-11 2-16,-16 11-22 0,24-32 0 15,-24 32 1-15,20-31 0 0,-20 31-3 0,12-18 0 16,-12 18 1-16,10-21 0 0,-10 21-7 0,20-14 2 0,-20 14-2 16,17-13 2-16,-17 13-4 0,14-21 0 0,-14 21 1 15,12-11-1-15,-12 11-2 0,14-3 1 0,-14 3 0 16,12-4 0-16,-12 4 4 0,22 0-1 0,-22 0 1 16,22 4 0-16,-22-4 9 0,20 13 0 0,-20-13 1 15,18 12 0-15,-18-12 1 0,15 17 2 0,-15-17 0 0,12 28 0 16,-12-28 4-16,6 35-1 0,-4-13 0 0,-2 2 1 15,-4 2-7-15,-2 3 1 0,0-3 0 0,1 2-1 16,1-2-7-16,2 1 1 0,0-1-1 0,-6-2 1 0,0-2-4 16,0-1-1-16,2-5 1 0,0-1 0 15,2-2-1-15,4-2-1 0,0-2 0 0,-4-7 1 0,4-2-1 16,-4 6 2-16,4-6-2 0,-4 3 1 0,4-3 2 16,0 4 1-16,0-4-1 0,-2 2 1 0,2-2 0 15,0 0 1-15,0 0 0 0,0 0 0 0,0 0-1 16,0 0 2-16,0 0-1 0,0 0 1 0,0 0-1 0,0 0 1 15,0 0 0-15,8-7 0 0,2-3-1 16,2-3 1-16,2-5 0 0,0-1 0 0,1 3 0 0,-3 3 0 16,0 0 0-16,-2-2 0 0,0 2 1 0,0 0 0 15,0 4 0-15,2 2 0 0,2 3-2 0,2 2 1 16,-2 0 0-16,-2 1 0 0,0-3-1 0,-3 2 1 16,1 0 0-16,-2 0 0 0,-8 2 0 0,12-2 1 15,-4 6 0-15,2 4 0 0,2 1 0 0,4 0 1 0,-2 4 0 16,-2 4 1-16,-2 3-6 0,0 2 2 0,-4 4-1 15,-6 3 1-15,-8-1-5 0,-6 2 1 0,2-3-1 16,4-1 0-16,8-6-2 0,0 1 1 0,0-1-1 16,-10 2 0-16,-4 4-1 0,-2 2 0 0,0-2 0 15,2-6 1-15,4-5-1 0,0-2 0 0,3-4 0 16,-1-2 0-16,8-7 0 0,-10 6 0 0,2-6 0 0,-4 2 1 16,-6-1 0-16,-6 3 0 0,2 2 0 15,-6-6 1-15,1 0 0 0,-3 0 1 0,2-6-1 16,4 4 2-16,4 2 3 0,2-2-1 0,4 1 1 15,4-1 0-15,0 2 3 0,7-4 1 0,3 4-1 0,-6-6 1 16,6 6 2-16,-6-7-1 0,6 7 0 16,-4-5 1-16,4 5-2 0,-8 0 1 0,8 0 0 0,-2-6 0 15,2 6-4-15,-4-4 1 0,4 4 0 0,4 0 0 0,-4 0-3 16,4-3 2-16,-4 3 0 0,10-4 0 16,0 2-2-16,5-2-1 0,1 1 1 0,8-1-1 0,0 0-1 15,4 3-1-15</inkml:trace>
  <inkml:trace contextRef="#ctx0" brushRef="#br0" timeOffset="100868.23">15238 12789 1470 0,'6'3'0'0,"-6"-3"0"0,12 11 0 0,-12-11 19 0,4 8 1 0,-4-8-1 0,10 15 1 0,-10-15 18 0,16 22 0 0,-16-22 1 16,8 27-1-16,-6-6-6 0,0 1 2 0,0 2 0 16,-2 2-1-16,0 5-24 0,-2 2 1 0,0 0-1 15,0-3 1-15,0-2-6 0,0-1-1 0,2-3 1 16,4 0-1-16,4-3-3 0,2-3 1 0</inkml:trace>
  <inkml:trace contextRef="#ctx0" brushRef="#br0" timeOffset="101650.72">15548 12480 1532 0,'0'0'0'16,"0"0"0"-16,2 4 0 0,-2-4 0 0,0 4 0 0,0-4 0 15,0 5 0-15,0-5-1 0,0-3 1 0,0 3 0 16,0-6 0-16,0 6 0 0,-6-13 1 0,6 13-1 16,-4-33 2-16,4 11-4 0,2-4 2 0,4 2 0 15,-2 2 0-15,4 3-2 0,2 6 1 0,2 2 0 16,0 2 0-16,-2 4-4 0,-2-5 1 0,-2 3-1 16,0 1 1-16,0-3-5 0,0 0 0 0,0 2 0 15,2 1 1-15,2 2-3 0,2-3 1 0,4 1-1 16,-3 1 0-16,3 1 10 0,0-5 0 0,-2 5 0 15,-2-1 1-15,-4 3 5 0,-4 0-1 0,-4 2 1 16,8-6 0-16,-8 6 20 0,8-1 0 0,-8 1-1 16,8 3 2-16,0 1 8 0,0-4 0 0,-8 0 0 0,16 9 1 15,-8 0-10-15,4 1-1 0,-6-1 1 0,-1 2 1 16,3 0-15-16,-6 2 0 0,2 4 0 0,0-1 2 16,2 3-9-16,2-1 1 0,-2 1-1 0,-2-3 2 0,-2 1-5 15,-2-1 1-15,-2-1 0 0,0-2 1 0,-2 0-3 16,2 0 1-16,0 4 0 0,0 3 0 0,0 2-1 15,2 4 0-15,-6 0 0 0,2-4 1 0,-2-2-1 0,-2 0 0 16,0 1 0-16,1 1 1 0,-3 2-1 16,0 0 0-16,0-2 0 0,0 2 0 0,-2 2 0 0,4 0 0 15,-6-4 0-15,4-4 1 0,2-5-1 0,0 0 2 16,0 0-1-16,0 0 0 0,0-4 2 0,2 2 2 16,4-3-1-16,0-1 1 0,2-7 0 0,-2 4 2 15,2-4-1-15,0 4 0 0,0-4 2 0,0 5 1 16,0-5 0-16,0 2 0 0,0-2 1 0,0 7 0 0,0-7 0 15,8 8 2-15,0-3-4 0,0-3-1 16,0 2 1-16,2-2 1 0,4-1-2 0,6-1 1 16,-4 0-1-16,0 0 0 0,-2 2 1 0,0 2 1 0,1-2-1 15,3-4 1-15,2-4-1 0,0-3 1 0,2 0-1 16,2 0 1-16,-4 0 1 0,4-3 1 0,-3 5 0 16,-3 2 0-16,-8 1-2 0,-4 4 2 0,-6 0-2 15,14-6 1-15,-4 3-1 0,6-3 1 0,-4 1-1 16,-2 1 1-16,-2 4-1 0,-2 0 0 0,-6 0 0 15,8 0 1-15,-8 0-1 0,2 0 0 0,-2 0 0 16,-2-4 1-16,2 4-3 0,-4 0-1 0,4 0 1 0,-10-2 1 16,0 2-6-16,-8 0 2 0</inkml:trace>
  <inkml:trace contextRef="#ctx0" brushRef="#br0" timeOffset="102300.97">14481 13560 916 0,'4'2'0'0,"-4"-2"0"0,6 2 0 0,-6-2 23 0,4-4-1 0,-4 4 1 0,4-2-1 0,-4 2 3 0,4 0-1 0,-4 0 1 0,4 0 1 0,-4 0-13 0,4 2 1 0,-4-2-1 0,12 8 1 16,-12-8-6-16,24 0 1 0,-24 0-1 0,36 0 1 16,-13-6 2-16,5 4 0 0,-4-1 0 0,2-5 0 15,4-1 1-15,-2-2 0 0,3 0 0 0,-3 0 1 0,4 0 8 16,-2 3 1-16,2-7 1 0,-3 3-1 0,-1-1 2 15,-2-2-1-15,8 2 1 0,0 2 0 0,5 0-8 16,7-2 1-16,-4 2 0 0,2-4 0 0,-1 2-5 16,3-2 2-16,0 1-2 0,-3 1 2 0,-1 3-4 15,0 1 0-15,0 0 0 0,-3-2 0 0,5 0 7 0,4 0 0 16,-3 1-1-16,-3 5 2 0,-2 1-6 0,-4 4 0 16,0-3 0-16,1-3 1 0,5 0 3 0,0 1 1 15,-4-1 0-15,-3 1 0 0,-5 1-8 0,0 4 1 16,-6-4-1-16,0 1 1 0,-5 1-1 0,-1-4 0 15,-4 6 0-15,-2-1 0 0,-12 1-3 0,10-6 0 16,-10 6 1-16,8 0 0 0,-8 0-3 0,10 0 1 16,-10 0-1-16,6 0 2 0,-6 0-5 0,6-4 1 0,-6 4 1 15,-2 0-1-15,2 0-2 0,-8 0 1 0</inkml:trace>
  <inkml:trace contextRef="#ctx0" brushRef="#br0" timeOffset="103217.36">15276 13700 1281 0,'0'0'0'0,"0"0"0"0,6 0 0 0,-6 0 22 0,8 0 1 0,-8 0-1 0,4 0 2 0,-4 0 20 0,4 6 1 0,-4-6-1 0,-2 7 1 0,2-7-10 0,-4 13 1 0,4-13-1 15,-2 15 1-15,2-15-8 0,0 22 1 0,0-22-1 16,0 24 1-16,0-24-5 0,14 22 0 0,-14-22 1 15,10 28 0-15,-8-9-6 0,0-1 1 0,0 0 0 16,0 1 1-16,2 1-6 0,0 2 1 0,2 1 0 16,2-3 1-16,2-2-4 0,2 1 0 0,-2 3 1 15,-3 6-1-15,-1-3-4 0,-2 3 0 0,2 0 0 0,4-2 1 16,-2 0-3-16,4-2 1 0,0 0 0 0,-2-2 0 16,2-2-3-16,0-2 2 0,2-3 0 0,-6 2 0 15,4-1-4-15,-4-1 1 0,-2-2 1 0,0-2-1 0,-6-11-1 16,7 9 0-16,-7-9-1 0,8 6 2 15,-8-6-4-15,8 4 1 0,-8-4-1 0,16 3 1 0,-4 3-1 16,0-4 0-16,-2 0 0 0,0-1 0 0,-2-1 0 16,0-1 0-16,-8 1 0 0,10-10 0 0,-4 3 0 15,-2-6 0-15,2-2 0 0,2-1 0 0,0-8 0 16,-2 0 0-16,0 1 0 0,0-2 0 0,-2 1 1 16,-2 0 0-16,-1 0 0 0,-1 0 0 0,-3 0-1 15,-1 0 1-15,0 2 1 0,2-2-1 0,4-6-1 16,2 2 0-16,-4-1 0 0,0 1 0 0,0-1 0 15,0 1 0-15,0 2 0 0,-6 6 0 0,0 5-1 0,-2 2-1 16,0 0 1-16,10-2 1 0,8 2-1 0,6-7 1 16,-5 5 0-16,-1 4 0 0,-6 4-1 0,-2 3 1 15,-2 4 0-15,4-13 0 0,-4 13-1 0,8-11 1 0,-4 4 0 16,0-1 0-16,0 1 0 0,0-2 0 0,2-2 0 16,4 1 0-16,2 1 0 0,4 2 0 0,-4-2 0 15,-2 1 0-15,0-1 0 0,-2 0 1 0,-2 1-1 16,0 3 1-16,-6 5 0 0,8-7 2 0,-8 7-1 15,6-8 0-15,-6 8 1 0,3-5 1 0,-3 5-1 16,4-4 2-16,-4 4-2 0,2-4 1 0,-2 4 1 16,0-3-1-16,0 3 1 0,0 0 1 0,0 0-1 15,4 0 1-15,-4 0-2 0,4 0 1 0,-4 0-1 0,4 0 1 16,-4 0-2-16,2 0 2 0,-2 0-2 0,-4 0 1 16,4 0-4-16,-4 0 0 0,4 0 0 0,-8 0 2 15,8 0-4-15,-13 7 2 0</inkml:trace>
  <inkml:trace contextRef="#ctx0" brushRef="#br0" timeOffset="111784.13">13016 15626 1017 0,'-2'2'0'0,"2"-2"0"0,4 11 0 0,-4-11 5 0,6 5 0 0,-6-5 1 0,2 8 0 0,-2-8 4 0,0 7 0 0,0-7 0 16,0 13 0-16,0-13 4 0,6 15 0 0,-6-15 0 15,12 29 0-15,-6-7-10 0,0 4 0 0,2 0 1 16,-2-2-1-16,-2-2-2 0,2 0 0 0,4 1 1 16,-2 1-1-16,4 1-1 0,2 3 0 0,2 0 0 15,1-1 0-15,5 1-1 0,2 4 0 0,-4-1 0 16,0 0 0-16,-8 1-2 0,-4-1 1 0,4-1-1 16,2-1 1-16,0-1-6 0,-3-1 0 0,3-3 1 15,-6-7-1-15,4-4 5 0,-6-2-1 0,2-4 1 16,-2-3 0-16,-6-4 1 0,10 2 1 0,-10-2-1 15,12-4 1-15,-12 4 0 0,12-5 0 0,-6-3 0 0,2-3 0 16,4-2 1-16,2-11 1 0,-2 0 0 0,-4 0 0 0,-2-5 6 16,-4-3 1-16,-2 1-1 0,-2 2 1 0,-2 3 3 15,-2 2 2-15,0-4-1 0,-2-3 1 0,-2-1 6 16,-2-3 1-16,2 4 0 0,0-4 0 0,-2 3 5 16,4 3-1-16,-4-3 1 0,0-1 1 0,-2 0 6 15,0 0 0-15,0 5 0 0,1 2 1 0,-1 4-6 16,0 2 1-16,2 3-1 0,4 1 1 0,2 1-1 15,-4 2 0-15,2 4 0 0,2 1 0 0,6 8-4 0,-2-3-1 16,2 3 1-16,-6-4 1 0,6 4-10 16,-6-6 2-16,6 6-1 0,-2-1 1 0,2 1-7 0,-6-4 1 15</inkml:trace>
  <inkml:trace contextRef="#ctx0" brushRef="#br0" timeOffset="112134.27">13720 15971 1332 0,'6'-2'0'0,"-6"2"0"0,14-4 0 0,-14 4 22 0,4-1 0 0,-4 1 1 0,8-4 0 0,-8 4 4 0,14-7 0 0,-14 7 0 0,27-15 1 0,-5 4-19 15,2-2 0-15,0 0 0 0,0 4 1 0,-2-2-10 16,0 1 1-16,-3 1-1 0,1 0 2 15,-2 0-4-15,0 1 1 0,0 3 0 0,0-3 1 0,2 1-12 16,0-2 1-16</inkml:trace>
  <inkml:trace contextRef="#ctx0" brushRef="#br0" timeOffset="112417.94">13974 16229 1093 0,'4'-1'0'0,"-4"1"0"0,4-4 0 15,-4 4 2-15,8 2 0 0,-8-2 0 0,8 0 2 16,-8 0 6-16,8-8 0 0,-8 8 0 0,12-9 0 16,-12 9 8-16,20-15 1 0,-20 15 0 0,32-29 0 15,-12 10-4-15,1-1-1 0</inkml:trace>
  <inkml:trace contextRef="#ctx0" brushRef="#br0" timeOffset="113401.6">14586 15497 878 0,'2'-2'0'0,"-2"2"0"0,6 0 0 0,-6 0 27 0,8 0 0 0,-8 0 0 0,12-4 0 0,-12 4 8 0,6-7 1 0,-6 7 0 0,14-15-1 0,-14 15-18 15,22-31 1-15,-10 12 0 0,0-1 0 0,2 1-15 16,-4-1 1-16,2 0-1 0,0-1 1 0,0 3-1 15,1 1 1-15,-3 4 0 0,2 4 0 0,-2-2 5 16,0 4 1-16,0 3 0 0,0-2 1 0,-2 5 0 16,2-1 1-16,-4 0 0 0,0 0 1 0,-6 2 1 15,12-4 1-15,-12 4 0 0,12 4 0 0,-12-4 0 0,8 6 1 16,-8-6-2-16,10 16 2 0,-2 3-5 0,-3 5 1 16,-1 3 0-16,-4-1 0 0,-4 6-2 0,-1-7 1 15,-3 3 1-15,0 0-1 0,2 0-2 0,0-1 0 16,-2 1 0-16,2 0 0 0,-6-1-1 0,0 1 1 15,0-2 0-15,2-4 0 0,0-2-4 0,0-1 2 16,0-3 0-16,0 1-1 0,2-2 0 0,2-2 0 16,2-2-1-16,2-4 2 0,2-7-2 0,-4 6 2 0,4-6-1 15,-1 1 1-15,1-1-1 0,-2 0 1 0,2 0 0 16,0-1-1-16,0 1 5 0,-4-4 0 0,4 4 0 16,0-7 0-16,0-1 5 0,0-7 1 0,2 1-1 15,3-5 0-15,5 3 3 0,-2-5 1 0,4 3-1 16,-6 1 1-16,2 4 1 0,0 2 0 0,2 2 1 15,2 0-1-15,-2-1-9 0,0 3 1 0,0 3-1 16,-2 1 2-16,0-1-5 0,2 0 0 0,-2 1 0 16,4-1-1-16,1 0-3 0,3 1 1 0,0-1-1 0,-2 2 1 15,0 2-2-15,2 0 1 0,-2 0-1 0,-2 0 1 16,-4 0-2-16,-2 0 0 0,4 2 1 0,-2 3 0 0,4 3-3 16,-1-1 1-16,-1 1-1 0,0 1 0 15,-2 2-1-15,-2 2 0 0,-2 0 0 0,0-2 1 0,-2 2-1 16,2-4 0-16,-4 4 0 0,2 3 0 15,0-1-1-15,0 2 1 0,-4-1-1 0,-2 1 1 0,-8 0-1 16,-2-1-1-16,2 1 1 0,2-2 0 0,3-2 0 16,3-2 0-16,-6 0 0 0,0-2 1 0,-2 0-1 15,4-1 0-15,-4-1-1 0,4-1 2 0,-4-1-1 0,4 1 1 16,-4-1 0-16,4-1 0 0,-6 0 1 16,0-1 2-16,2-1-2 0,-3 0 1 0,1 0 8 0,0 0 1 15,2-2 0-15,4 0 0 0,8 0 8 0,-6-2 0 16,6 2 0-16,-4-4 0 0,4 4 0 0,-6-4 0 15,6 4 0-15,0-3 1 0,0 3-5 0,-4-4 0 0,4 4-1 16,4-4 2-16,-4 4-7 0,4-5 0 0,-4 5 0 16,10-15 0-16,0 4-9 0,0-2 1 0</inkml:trace>
  <inkml:trace contextRef="#ctx0" brushRef="#br0" timeOffset="113684.52">15294 15548 1709 0,'2'0'0'0,"-2"0"0"0,10 4 0 0,-10-4 14 0,4 4 2 0,-4-4-2 0,4 7 2 0,-4-7 12 0,4 9 1 0,-4-9 1 0,6 24-1 0,0-5-8 16,-4-1 2-16,4 2-1 0,2 1 0 0,0 1-14 15,-2 2 0-15,0 4 0 0,-2 1 1 0,0-3-6 16,-2 5 2-16,-1-5-1 0,1 0 1 0,0-2-3 16,0-4 0-16,4-1 1 0,-4-1-1 0,0 1-2 0,2 1 0 15,0-5 0-15,-2-4 1 0,0-2-2 16,2-1 1-16</inkml:trace>
  <inkml:trace contextRef="#ctx0" brushRef="#br0" timeOffset="114318.32">15578 15308 1369 0,'2'0'0'0,"-2"0"0"16,8 0 0-16,-8 0 2 0,-4 0 1 0,4 0 1 16,-4-2-1-16,4 2-3 0,0-3 1 0,0 3 0 15,0-8 0-15,0 8 4 0,-2-13 0 0,2 13 0 16,2-20 0-16,-2 20 0 0,8-39 1 0,-4 21-2 0,2-2 2 16,4 1 2-16,-4 1-1 0,2-1 1 15,-2 6 0-15,-2 4 1 0,-2 4 0 0,-2 5 0 0,14-12 1 16,-4 7-8-16,2-1 1 0,0 5-1 15,0-3 1-15,1 0-1 0,-3 2 2 0,2-3-2 0,0 3 1 16,2 2 4-16,0 0 1 0,-2 0 0 0,0 0 0 0,-2 0 11 16,0 0 1-16,4 0-1 0,-4 0 1 0,0 2 11 15,-1 3 0-15,1-3-1 0,0 0 2 0,0 2-2 16,-6-1 1-16,-4-3 0 0,8 8 0 0,-4 1-5 0,0 0 0 16,-2 2 0-16,0 4-1 0,-2 5-10 0,-2 4 0 15,0-1-1-15,-2-3 1 0,-2 2-10 0,-4-4 1 16,2 5 0-16,4 2-1 0,4 5-5 0,0 0 1 15,0-5 0-15,0-2 1 0,2-3-2 0,2-2 0 16,-4 1 0-16,-6-3 0 0,-2-1-2 0,-4-4 2 0,5 0 0 16,-1 0 0-16,4 2-1 0,4-3 0 15,2-1 0-15,0 0 1 0,0-2-1 0,0-3 0 0,-2-4 0 16,4 4 0-16,-4-4 0 0,2 3-1 0,-2-3 1 16,0 4 0-16,0-4-1 0,2 4 1 0,-2-4 0 15,15-2 0-15,-9 0-1 0,2 0 1 0,2-1 0 16,6-3 0-16,0-3 1 0,2 0 0 0,-2-2 0 15,-2-2 0-15,2 0 0 0,-6-2 1 0,4 2 0 16,1 0 0-16,1 2 2 0,0 2 0 0,0 0 0 16,-4-1 1-16,4 3 0 0,0 3 2 0,-2 1-2 15,0-1 2-15,-6-5 0 0,4 1-1 0,-7 1 1 0,3 1-1 16,0 3 1-16,-2-1 0 0,-6 4-1 0,12-4 1 16,-12 4-5-16,4-3 1 0</inkml:trace>
  <inkml:trace contextRef="#ctx0" brushRef="#br0" timeOffset="114934.13">14829 16521 1168 0,'4'0'0'16,"-4"0"0"-16,6 0 0 0,-6 0 10 0,10 4 1 0,-10-4 0 0,8 0 0 0,-8 0 7 0,2 0 1 0,-2 0-1 0,0 0 2 0,0 0-10 0,0 0 1 0,0 0 0 15,0 0 0-15,0 0-10 0,6 0 2 0,-6 0-1 16,12 0 0-16,-12 0-2 0,16 5 0 0,-16-5 0 16,19 0 0-16,-19 0-1 0,30-5 1 0,-30 5 0 15,26-8 0-15,-26 8-3 0,24-9 0 0,-24 9 0 0,32-18 1 16,-32 18 0-16,35-24 0 0,-13 9 0 0,4 0 1 15,4 0 0-15,4 1 1 0,-4-5-1 0,1 3 1 16,1-1 0-16,2 2 0 0,0-5 0 0,-2-2 0 0,-1-4 2 16,3-2 0-16,-2 0 1 0,2-1 0 0,0-2 17 15,5-1 1-15,1 3 1 0,2 3-1 0,2 2 17 16,1 4 2-16,-1-3-2 0,0-1 1 0,-11 0 1 16,1 2 1-16,2 2-1 0,0 0 1 0,-2 1-11 15,1 3 0-15,1 1 0 0,0 0 1 0,4 0-3 0,-1 0 1 16,-1 3-1-16,-6 0 1 0,-4 5-7 0,-2 0-1 15,-5 1 0-15,-1 1 2 0,-2-1-4 0,-2 1 1 16,-4 1 0-16,-2 4 0 0,-10 0-2 0,10 4 1 16,-10-4 0-16,6 0 0 0,-6 0-7 0,0 0-1 15,0 0 0-15,-4 0 0 0,4 0-4 0,0 0 0 0,0 0 0 16,-6 9 0-16,-2 2-4 0,-6 4-1 0</inkml:trace>
  <inkml:trace contextRef="#ctx0" brushRef="#br0" timeOffset="115651.28">15356 16672 1180 0,'4'2'0'0,"-4"-2"0"0,12 8 0 0,-12-8 24 0,7 3-1 0,-7-3 1 0,6 15-1 0,-6-15 11 0,4 28 0 0,-4-28-1 0,4 28 1 0,-4-28-9 0,4 20-1 15,-4-20 1-15,2 33 0 0,-4-9-16 0,-2 7 1 16,2-3 0-16,2-2 0 0,2 0-2 0,4-2 0 16,0-2 0-16,-2 2-1 0,0 0 0 0,0 0 1 0,0 0-1 15,-2 0 1-15,0-2-2 0,2 0 2 0,-2 0 0 16,4 1 0-16,6-1-2 0,2 0 0 0,0 0 0 15,-2-7 1-15,-2 0-2 0,0-6 2 0,-4 0 0 16,2-2-1-16,2-3 1 0,-1-2 0 0,1 0 0 16,0-2 0-16,2-4 0 0,2-1 1 0,-2-5 0 15,4 1 0-15,2-4-2 0,0-3 1 0,-2-5 0 16,-6-1 1-16,0-6-3 0,-6-1 2 0,1-1 0 0,-1-1 0 16,2 0 2-16,-6-1 0 0,4 3 0 0,0 1 0 15,0 2 2-15,0-3 0 0,-4 1 0 0,-4 4 2 16,-4 2 0-16,-4 1 0 0,-3 1 1 0,-1-4 1 15,-2-2 1-15,0-1 2 0,0 1-1 0,0 2 1 16,-2 2 2-16,0 1 2 0,2 1-1 0,5 3 0 16,5 3 1-16,0-1 0 0,-2 4 0 0,-4 5 1 0,-2 4-4 15,0 6 0-15,0 2 0 0,2-1 0 0,0 1-2 16,0-1 0-16,4 3 0 0,2 1 1 0,3 0-6 16,-3 0 1-16,2 4 0 0,2 2 0 0,2 2-4 15,0 5 0-15,2-4 0 0,-4 1 0 0,2 1-3 0,0-3 1 16,2 1-1-16,4 4 1 0,2-1-7 0,2 2 1 15,2 3-1-15,-1 0 1 0,1 0-3 0,-4 0 1 16,8-2-1-16,0-2 1 0,6 0-10 0,2-2 2 16</inkml:trace>
  <inkml:trace contextRef="#ctx0" brushRef="#br0" timeOffset="116017.78">15940 16785 1431 0,'0'0'0'0,"0"0"0"0,6 4 0 0,-6-4 13 0,2 2 0 0,-2-2 0 0,2 1 0 0,-2-1 21 0,0 15-1 0,0-15 1 0,0 13 1 0,0-13-8 15,0 15 1-15,0-15-1 0,6 29 1 0,-2-6-11 16,-2 2-1-16,2 3 1 0,0 0 1 0,0-1-4 16,0 3-1-16,0 1 1 0,0 6-1 0,0-3-5 15,-2 1 0-15,2 2 0 0,0-1 0 0,2 1-4 16,-2-2 2-16,3-1-2 0,1-3 2 0,-2-1-3 15,2-3 0-15,0-1 1 0,-2-2 0 0,-4-4-1 16,0-1 0-16,0-4-1 0,-2-4 2 0,2-4-2 0,2-3 0 16</inkml:trace>
  <inkml:trace contextRef="#ctx0" brushRef="#br0" timeOffset="116767.27">16008 16551 1381 0,'-2'1'0'0,"2"-1"0"0,6 4 0 15,-6-4 19-15,7 4 0 0,-7-4 0 0,6 5 0 0,-6-5 10 16,0 8 1-16,0-8-1 0,-4 7 1 0,4-7-16 16,4 8-1-16,-4-8 0 0,4 7 1 0,-4-7-12 15,8 13 2-15,-8-13-1 0,10 15 0 0,-10-15-2 0,22 16 2 16,-22-16-1-16,28 21 0 0,-28-21-1 0,36 16 1 15,-36-16 0-15,36 19 0 0,-36-19-1 0,35 22 0 16,-35-22 0-16,32 27 1 0,-12-12 1 0,2 0-1 16,-2 0 0-16,-2 0 0 0,-3 1 6 0,1 1 1 15,0-3 0-15,-2 1 0 0,0 0 5 0,-2 0 0 16,-2 0 0-16,0-3 0 0,0 1 0 0,0 0-1 16,-6 0 1-16,0 0 0 0,-2 0-2 0,-2 2 0 15,0-2-1-15,-2-2 1 0,0-2-6 0,-2 0 1 16,2 1-2-16,-4-3 2 0,2 0-3 0,0 1-1 0,4-8 0 15,-6 11 2-15,6-11-3 0,-8 9 0 0,8-9 0 16,-6 4 1-16,6-4-2 0,-12 3 0 0,4-1 0 16,2-2 0-16,-4-2 1 0,2 1 1 0,8 1-1 15,-12-10 0-15,4 3 3 0,0-2-1 0,2-4 1 16,1-4-1-16,-1 1 2 0,-2-3 0 0,2 1 0 16,0-1 1-16,0-5 2 0,-2-2 1 0,6-1-1 15,2-1 1-15,0-2 1 0,6-1 0 0,0 0 1 0,-4-1-1 16,0-1-1-16,-2 0 1 0,-4 1 0 0,-2-1 1 15,-4 0-3-15,-2 0 0 0,2 1 0 0,2 3 1 16,4 5-2-16,2-4-1 0,-6 4 1 0,0 2 0 16,-2 0-1-16,-2 3 0 0,2-3-1 0,2 6 2 15,0-1-3-15,0 0 0 0,1 3 1 0,-5-1-1 0,4 2-1 16,-6 4-1-16,2 1 1 0,0 1-1 0,-2 0 3 16,0 1-1-16,0 2 1 0,2 3-1 0,4 1 2 15,-4 1 1-15,4 3-1 0,-4 2 1 0,5 3 1 16,1 2 0-16,-2 4-1 0,-2 1 3 0,-2 6-6 15,0 2 1-15,2-1-1 0,4-3 1 0,6-4-5 16,6 1 1-16,2 0 1 0,-2-1-1 0,-2 1-3 16,0 0 1-16</inkml:trace>
  <inkml:trace contextRef="#ctx0" brushRef="#br0" timeOffset="119766.53">18267 16970 728 0,'-2'1'0'0,"2"-1"0"0,2 8 0 0,-2-8 20 0,8 0 0 0,-8 0 0 0,0 0 2 0,0 0 39 16,0 0 2-16,0 0 0 0,-2 5 0 0,2-5-7 15,-4 8 1-15,4-8 1 0,0 15-1 0,0-15-7 16,0 22 1-16,0-22-1 0,6 22 1 0,-6-22-29 0,8 33 2 16,-2-14-2-16,2-3 2 0,2 3-12 0,0-1 2 15,2 2-1-15,2 3 1 0,2 2-3 16,4 1 1-16,-1 0 0 0,-1 0 1 0,0 0-4 15,0 3 0-15,0 1 0 0,0-2 1 0,0-1-5 0,0 1 1 16,0-2 0-16,-3-4 0 0,1-2-1 0,0-3-1 16,2-2 1-16,-2-3-1 0,-2-2 0 0,-2-3-1 15,0-5 0-15,-2 0 1 0,0-2-2 0,0-2 0 0,0-4 1 16,-2-1 0-16,-1-4 4 0,-1-2-1 0,0-4 1 16,-2 1 0-16,0-3 6 0,-2-1 1 0,-4-4-1 15,-2-2 2-15,-6-1 3 0,-3-3 0 0,-1 0 0 16,2 1 1-16,0 1 0 0,-2-1 0 0,0 1 0 15,-4-2 1-15,-4-1 0 0,-4-4 2 0,1 2-2 16,1 0 1-16,4-1-3 0,0 1 0 0,0 4 0 16,0-1 1-16,0 2-3 0,0 1 1 0,1 1-2 15,1 4 2-15,2 3 1 0,2 3 0 0,-2-1 0 0,0 0 1 16,2 3-1-16,0 1 0 0,-2 3 0 16,0 3 1-16,1 5-4 0,-1 2 0 0,2 0 0 15,2-2 1-15,4 1-4 0,2-1 2 0,6 2-1 0,-8-4 0 16,8 4-5-16,-8-4 0 0,8 4 0 0,-6-3 1 15,6 3-6-15,-6 0 1 0,6 0-1 0,-2-2 1 16,2 2-4-16,0-4 0 0</inkml:trace>
  <inkml:trace contextRef="#ctx0" brushRef="#br0" timeOffset="120167.34">18852 16971 1721 0,'-2'2'0'0,"2"-2"0"0,0 2 0 0,0-2 24 0,-2-2-1 0,2 2 1 0,6 6 0 0,-6-6-1 0,14-6-1 0,-14 6 1 0,11-3 0 0,-11 3-10 0,6-4-1 0,-6 4 0 16,18-11 2-16,-18 11-12 0,34-26 1 0,-14 11 0 15,-2 0 0-15,0 1-1 0,-2-1 0 0,-2 0 1 0,-1 0 0 16,-1 3-2-16,0-1 1 0,2-2 1 0,4-2-1 15,2-1-1-15,2-3 1 0,2 3 1 0,0 0-1 0,-1-1-1 16,1 2 1-16,-2 6-1 0,-6 0 1 0,-4 2-2 16,-6 0 0-16,2-2 0 0,2 0 0 0,2 0-4 15,0 0 1-15</inkml:trace>
  <inkml:trace contextRef="#ctx0" brushRef="#br0" timeOffset="120489.34">19217 17258 1281 0,'4'1'0'0,"-4"-1"0"16,8 6 0-16,-8-6 9 0,-6 0 1 0,6 0 0 15,2 0 0-15,-2 0 15 0,8 0 1 0,-8 0 0 16,12-7-1-16,-12 7-2 0,32-13-1 0,-10 2 1 0,0-2 0 16,0-4-13-16,-1-3 1 0,1-1-1 0,0-1 0 15,2-2-5-15,0 0 1 0,-4 0 0 0,2 2-1 16,-1 2-1-16,1 1 0 0</inkml:trace>
  <inkml:trace contextRef="#ctx0" brushRef="#br0" timeOffset="140368.01">20004 15927 1231 0,'0'-2'0'0,"0"2"0"0,0-2 0 0,0 2 21 0,6-2 0 0,-6 2 1 0,6-4-1 0,-6 4 39 0,2-5 1 0,-2 5 0 0,0-4-1 0,0 4-27 0,0-3 0 0,0 3 1 0,-2-4 0 0,2 4-13 0,0-4 0 16,0 4 1-16,0-4-1 0,0 4-7 0,0-1 0 0,0 1 1 0,-2 0-1 0,2 0-6 15,-4 7 0-15,4-7 0 0,0 22 1 0,0 6-5 16,0 5 1-16,0 0-1 0,0-1 2 0,0 5-4 15,0 1 0-15,-2 1 1 0,-2 0-1 0,-2 0-2 16,-4 1 1-16,2 1 0 0,5-4 0 0,3 2-1 16,2-3 1-16,-1 0 0 0,-1-5 1 0,-3-5 1 0,-1-4 1 15,0-5 1-15,0-6-1 0,2-4 1 0,2-5 1 16,0-2-1-16,-2 4 1 0,2-4 2 0,0 0 1 16,0 0 0-16,0 0 0 0,0 0 1 0,0 0 1 15,0 0 0-15,0 0 0 0,0 0-1 0,0 0 1 16,0 0-1-16,8-4 1 0,0 2-2 0,-1-2 0 0,3-3 0 15,4-2 1-15,6-4-6 0,0 0 2 0,2 2-2 16,-4 3 2-16,2 3-1 0,0 1-1 0,1 2 1 16,3-1-1-16,4-3-1 0,2-3 1 0,-2 0-1 15,0-1 0-15,-3 5 1 0,1-3-1 0,0 1 1 16,-2 0-1-16,0-1 5 0,0 1 0 0,-1 0 0 16,-1-1-1-16,0 3 5 0,-2-1-1 0,0-3 0 15,-2-2 0-15,-2 0 3 0,0-2 0 0,-2 2 0 16,-1-4 0-16,1 0-8 0,-2 0 1 0,-2-3-1 15,-2-2 1-15,-2-3-6 0,-2-2 0 0</inkml:trace>
  <inkml:trace contextRef="#ctx0" brushRef="#br0" timeOffset="140917.37">20042 15524 1318 0,'0'4'0'0,"0"-4"0"0,0 6 0 0,0-6 16 0,6 7-1 0,-6-7 1 0,6 7 1 0,-6-7 16 0,2 8 0 0,-2-8 1 0,0 7 0 0,0-7 0 0,0 13 1 16,0-13 0-16,6 22 1 0,0-3-17 0,2 3 0 0,2 2 0 15,0-2 0-15,-2 0-5 0,0-2 0 0,2 2 1 16,2 2-1-16,1 2-4 0,3 0 2 0,0 0-1 16,0 0 0-16,0 2-4 0,2 3 0 0,0 2-1 15,-2 4 1-15,0-6-4 0,-2 5 1 0,1 0-1 16,3 5 1-16,0 2 5 0,-2-1 0 0,0 0-1 15,0-1 3-15,0-4 11 0,0 2 2 0,0-1-2 16,-2-1 2-16,-3-2 4 0,1 1 1 0,-2 2-1 16,-2-3 1-16,0 0-2 0,-2-1 1 0,0 1 0 15,0-2 0-15,0-2-2 0,0 1 0 0,0-3 0 0,0 1-1 16,2-1-2-16,0 1-1 0,-2-2 1 0,0-3-1 16,-4-4-5-16,0-1 0 0,2-2 0 0,2 1 1 15,0-1-4-15,0-1 2 0,-2-2 0 0,-2-4-1 0,0-4-2 16,0-1 0-16,-2-6 1 0,4 9-1 0,-4-9-2 15,3 7 1-15,-3-7-1 0,4 8 1 0,-4-8-2 16,8 9 1-16,-6-2 0 0,0-1 0 0,-2-6-1 16,4 5 0-16,-4-5 0 0,0 2 0 0,0-2-4 15,-2 0 1-15</inkml:trace>
  <inkml:trace contextRef="#ctx0" brushRef="#br0" timeOffset="161301">20873 16128 414 0,'-4'2'0'0,"4"-2"0"0,-2 3 0 0,2-3 10 0,0 6 0 0,0-6 0 0,-2 6 0 0,2-6 61 0,0 3 1 0,0-3-1 0,-4 4 1 0,4-4-25 0,0 0 0 0,0 0 1 0,0 0-1 0,0 0-27 0,-2 0 0 0,2 0 0 0,0 0 2 0,0 0-3 0,0 0 0 0,0 0 0 0,-2 0 1 0,2 0-7 0,-2 0 2 0,2 0 0 0,0 0-1 0,0 0-4 0,0 0 2 0,0 0-2 0,0 5 1 0,0-5-4 0,8 6 0 0,-8-6 1 15,10 2 0-15,-10-2-1 0,8 0 0 0,-8 0-1 16,16 5 1-16,-16-5-1 0,28 13-1 0,-28-13 1 16,33 15 1-16,-33-15 2 0,36 24 0 109,-36-24 0-109,34 24 1 16,-34-24 4-16,22 18 1 0,-22-18-1 0,32 34 2 0,-11-12-1 0,5 4 1 0,-2 0-1 0,-8 1 1 0,-4 3-5 0,-2 1 0 0,0 2 1 0,0 1-1 0,0-1-4 0,0 0 0 0,-2 0 0 0,-2-1 1 0,-1-3-4 0,-1 1 2 0,0-3-1 0,-2-1 0 15,-2-4 0-15,-2-3-1 0,2-6 1 0,0-2-1 0,0-11 0 0,-2 9 0 0,2-9 0 0,-2 4 1 0,2-4-1 0,0 2 2 0,0-2-1 0,-2 0 0 0,2 0 1 0,0 0-1 0,0 0 1 16,0 0 1-16,0 0-2 0,0 0 1 0,0 0 0 0,0-4 0 0,0 4 0 16,-3-7 1-16,3-4-1 0,1-10 1 0,3-8 0 15,2-6 1-15,0 1-2 0,-2 5 2 0,-2 7-1 16,0 1 0-16,2 3-1 0,2-1 1 0,4-1 0 15,0 0 1-15,0 1-1 0,-2 3 0 0,0-1 0 0,-2 1 1 16,2 1 0-16,0 4 0 0,-2 3 0 0,0 5-1 16,-6 3 1-16,12-8 0 0,-12 8 0 0,12-5 0 15,-12 5 0-15,10-4 1 0,-10 4-1 0,8 2 1 16,-8-2-1-16,7 7 1 0,-7-7-1 0,8 8 1 16,-2 3 0-16,4 7 0 0,0 8-2 0,0 4 0 15,-4 1-1-15,-2-2 1 0,-2-1-5 0,-2 0 2 16,-2-6-1-16,0 0 1 0,2-3-3 0,2-6 0 0,-2-2 0 15,-2-4 0-15,2-7-1 0,-2 6 1 0,2-6-1 16,-4 3 1-16,4-3-1 0,0 0 1 16,0 0-1-16,-2 0 2 0,2 0-2 0,0 0 1 0,0 0-1 15,0 0 1-15,0 0 1 0,0 0 1 0,0 0 1 16,-4-5-1-16,2-3 3 0,-2-5 0 0,2-9 1 16,2-4 0-16,2-5 2 0,2-6 0 0,-2 4 0 15,-2 1 1-15,-2 5 0 0,0 1 0 0,4 4 0 16,4 0 0-16,4 1-3 0,0 3 1 0,-2 1 0 0,-2 2 0 15,-2 4-2-15,-2 2 1 0,2 0 0 0,2 3 0 16,2-3-3-16,2 4 1 0,2 1-1 0,2 0 1 16,3 2-3-16,1 1 0 0,-2 1 0 0,-2 1 0 0,0 3-2 15,-2 2 2-15,0 1-1 0,2 0 0 16,4-3-1-16,0 3 0 0,0 3 0 0,-5 1 0 0,3 4 0 16,0 1 0-16,-2 1 0 0,-2-2 0 0,-2-3 0 15,-2 1 0-15,0 0 0 0,0 0 0 0,0-2 0 16,0 0 0-16,0 0 0 0,0 1 1 0,0 0 1 15,0 3 0-15,-2-2 1 0,-2-4 0 0,-3-1 0 16,1-3 1-16,-2-5-1 0,2 8 2 0,-2-8-3 16,0 3 0-16,0-3 0 0,-2 4 2 0,2-4-4 0,0 0 1 15,0 0-1-15,0 0 1 0,0 0-2 0,0 0 1 16</inkml:trace>
  <inkml:trace contextRef="#ctx0" brushRef="#br0" timeOffset="161852.44">21753 14793 1306 0,'2'0'0'0,"-2"0"0"0,4 4 0 0,-4-4 17 0,0 0-1 0,0 0 1 0,0 0 1 0,0 0-2 0,0 0 0 16,0 0-1-16,0 0 2 0,0 0-1 0,0 0 1 0,0 0 0 0,0 0-1 0,0 0-8 0,0 0 0 0,0 0 0 15,0 17 0-15,2 5-1 0,2 7 0 0,2 3 1 0,0-6 0 16,2 1 0-16,2 1 0 0,2 1 0 0,0 3 0 16,2 1-1-16,2-2 2 0,0 3-1 0,-4 1 1 0,-3 2-1 15,-1 1 1-15,2 1 0 0,4 2 0 0,2 1 0 16,4-1 1-16,0 1 0 0,-4 3 0 0,0-1-2 15,0 0 1-15,0 0 0 0,-1-1 0 0,3-1 6 16,2-1-1-16,-4 0 1 0,-4-3 0 0,-4-1 7 16,-2-2-1-16,2 0 0 0,0-3 1 0,-2-4-3 0,0-3 0 15,2-1 0-15,2 0 1 0,4-1-1 0,-1 1 0 16,-3-6 0-16,-2 0 2 0,-2 3-5 0,-4-5 1 16,2 1 0-16,2-2 1 0,2-1 0 15,-2-1 1-15,0-2 0 0,-2-3 0 0,-4-8 3 0,4 11-1 16,-4-11 0-16,4 11 2 0,-4-11-1 0,4 7 1 15,-4-7-1-15,4 8 0 0,-4-8-1 0,4 3 0 16,-4-3-1-16,4 6 2 0,-4-6-3 0,6 7 1 16,-6-7 0-16,4 8 0 0,-4-8-3 0,0 3 1 0,0-3-1 15,0 4 1-15,0-4-5 0,0 4 2 0,0-4-1 16,0 5 1-16,0-5-4 0,0 0 0 0,0 0 1 16,0 4-1-16,0-4-3 0,0 4 0 0,0-4-1 15,0 3 1-15,0-3-2 0,0 4 0 0,0-4-1 16,-2 4 2-16,2-4-5 0,-4 4 1 0</inkml:trace>
</inkml:ink>
</file>

<file path=ppt/ink/ink5.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4-27T23:33:13.210"/>
    </inkml:context>
    <inkml:brush xml:id="br0">
      <inkml:brushProperty name="width" value="0.05292" units="cm"/>
      <inkml:brushProperty name="height" value="0.05292" units="cm"/>
      <inkml:brushProperty name="color" value="#FF0000"/>
    </inkml:brush>
  </inkml:definitions>
  <inkml:trace contextRef="#ctx0" brushRef="#br0">12422 13113 590 0,'-2'2'0'0,"2"-2"0"0,0 10 0 0,0-10 11 0,2 3 0 0,-2-3 0 0,6 6 1 0,-6-6 22 0,0 7 1 0,0-7 0 0,-6 8 0 16,6-8-6-16,-4 5 0 0,4-5 0 0,-4 7 2 15,4-7-19-15,0 8 0 0,0-8 1 0,-4 11 0 0,4-11-3 16,-8 22 0-16,8-22 0 0,-8 22 2 16,8-22-6-16,-14 32 1 0,12-14 0 0,2-1 1 15,2 1-4-15,0 1 2 0,4-1-2 0,-4 1 2 16,4 1-2-16,2 0 1 0,2 0-1 0,-6-1 2 0,6-1 1 15,-4 1-1-15,2-4 1 0,0-1 1 0,-2-8 3 16,-2-2 0-16,-4-4 1 0,8 3-1 0,-8-3-2 16,8 0 0-16,-8 0 0 0,18-7 0 0,-4 1 1 15,-3-3 0-15,3-2 0 0,-4-6 1 0,2-3-1 0,0-2 1 16,0 0-1-16,2-6 0 0,-4 0-1 0,0-1 1 16,0-1-1-16,0 3 1 0,-6 1 0 0,2 2 1 15,-2 0-1-15,-4 2 2 0,0 0 0 0,-4 1 0 16,0 3 1-16,0-1 0 0,2-1 1 0,-4 2-1 15,-2 3 0-15,2 2 1 0,2 6 1 0,2-3-1 0,2 10 1 16,-6-11 0-16,2 4 4 0,0-1 1 0,4 8-1 16,-10-9 1-16,0 2-6 0,-2 1 1 0,4 3 0 15,-2 3-1-15,10 0 2 0,-10 0 0 0,0 0-1 16,3 3 1-16,-1-1-3 0,-6 2 1 0,4 0-1 16,2 1 1-16,6 2-2 0,-4 3 2 0,2 1-1 15,0 4 1-15,0-1-2 0,2 7 1 0,-4-5 1 16,0 3-1-16,6 3-7 0,0 0 1 0,0-4-2 15,0-1 2-15,6-2-6 0,0 0 1 0</inkml:trace>
  <inkml:trace contextRef="#ctx0" brushRef="#br0" timeOffset="466.96">12746 12652 1231 0,'0'2'0'0,"0"-2"0"0,6 4 0 0,-6-4 13 0,8 3 0 0,-8-3 1 16,6 8 1-16,-6-8 11 0,6 7 3 0,-6-7-3 0,4 18 3 0,-4-18-22 0,10 32 1 0,-8-14 0 0,2 4 1 0,-4-3-8 0,0 1 0 0,0 4 0 16,0 2 2-16,2 0-3 0,4 2 0 15,0 1 0-15,0 3 0 0,-6 3-1 0,2 1-1 0,0 1 1 16,0-3 0-16,0-1-3 0,0-5-1 0,2 1 1 16,-4 6 0-16,0 0 0 0,0 2 0 0,0 0 1 15,6-2 0-15,-2 0 1 0,1 2 0 0,-1-5 0 16,-2-3 1-16,-2 2 1 0,-2-5 0 0,2 2 0 15,2 0 1-15,2 1 5 0,-4 1 0 0,4-3 0 16,0-1 1-16,2-2 10 0,-4-2 1 0,2 2 0 0,0-7 0 16,-4 1 4-16,-2 1 0 0,2-2 1 0,0-1-1 15,2-1 0-15,0-2 0 0,0-2 1 0,0 0-1 16,2-4-5-16,2 1 0 0,-6-8-1 0,2 9 2 0,-2-9-6 16,2 6-1-16,-2-6 0 0,0 5 1 0,0-5-5 15,0 2 0-15</inkml:trace>
  <inkml:trace contextRef="#ctx0" brushRef="#br0" timeOffset="1000.42">13026 13413 1407 0,'0'7'0'0,"0"-7"0"0,4 13 0 0,-4-13 15 0,10 15 2 0,-10-15 0 0,6 24 0 0,-2-4 0 0,-4 2 0 0,4 2-1 16,0 0 2-16,2 2-5 0,4 3 0 0,0-1 0 15,-2 0 0-15,-2-2-10 0,0-1 1 0,0-1-1 16,0-1 0-16,2-3-3 0,0-2 2 0,0-1-1 16,-2-2 0-16,0-2-1 0,-1-4 0 0,1-2 0 15,-4-1 0-15,-2-6-6 0,10 7 1 0,-10-7-1 0,10 6 0 16,-10-6-7-16,8 0-1 0,-8 0 1 0,6-4 0 16,-6 4 1-16,10-4 2 0,-10 4-1 0,6-9 1 15,-2 0 9-15,0-4 0 0,2-5 0 0,-4-5 1 0,2-6 1 16,-2-4 1-16,0-2 0 0,2-1 0 0,-4 1 13 15,-4 0 0-15,0 0-1 0,-2 0 2 0,0 2 10 16,-6 2-1-16,4-1 1 0,-2 5 0 0,6 3-1 16,-2 3-1-16,2 5 1 0,-2 3 0 0,2 0-11 15,-2 4 1-15,-2 1 0 0,5 3-1 0,3 5 0 16,-8-6-1-16,8 6 1 0,-8-4-1 0,8 4-5 0,-6-3 0 16,6 3 0-16,-10 3 1 0,10-3-3 15,-8 6 2-15,8-6 0 0,-12 17 0 0,2 1-1 0,0 4-1 16,2 2 1-16,6 0 0 0,2 2-4 0,0-4 1 15,0 0-1-15,0-1 1 0,4 1-2 0,0 0-1 16</inkml:trace>
  <inkml:trace contextRef="#ctx0" brushRef="#br0" timeOffset="2017.9">13438 13272 878 0,'4'0'0'0,"-4"0"0"0,2 6 0 0,-2-6 13 0,4 5-1 0,-4-5 0 0,6 6 1 0,-6-6 12 0,14 7 2 0,-14-7 0 0,15 8 0 0,-15-8-9 0,18 13 1 15,-18-13 0-15,14 11 0 0,-14-11 2 0,16 18 0 0,-16-18-1 16,22 24 1-16,-22-24 1 0,30 35 0 0,-16-13 1 16,-4 4-1-16,-4-2-2 0,-2 2 0 0,0 2 1 15,-2-2 0-15,4-1-1 0,1 1 0 0,-1 0 1 16,-4 0-1-16,-2-4-3 0,-2-2 1 0,4 1-2 15,0-5 2-15,-2-3-1 0,0-2 1 0,0-3-1 16,0-5 1-16,0-3-1 0,0 6 1 0,0-6-1 16,0 4 0-16,0-4-1 0,0 1 0 0,0-1 0 15,0 0 0-15,0 0-1 0,0 0 1 0,0 0-1 0,0 0 1 16,0 0-3-16,0 0 0 0,0 0 0 16,-2-3 1-16,2 3-6 0,-4-8 0 0,4-1-1 0,-6 0 2 15,4-2-4-15,2-2 1 0,0 0-2 0,0-2 2 0,2 2-3 16,4 0 0-16,-4 0 1 0,2 1 0 0,0-1-2 15,0 0 2-15,2 2-2 0,-4 1 1 0,2 1 1 16,0 0-1-16,2 2 1 0,2 1-1 16,0 2 3-16,0 1 0 0,-2 3 0 0,4-4 1 0,0 4 4 15,0 0 1-15,2 4-1 0,2-1 2 0,4 8 1 16,-7 0 1-16,1 2 0 0,-2 6 0 0,-2-3-6 0,-2 3 0 16,-2-3 0-16,4 3 0 0,-6-6-5 0,2 0 0 15,0-4-1-15,-2 0 2 0,-2-9-5 0,4 8 1 16,-4-8-1-16,0 5 1 0,0-5-1 15,0 4 0-15,0-4 0 0,0 4 0 0,0-4-1 16,0 3 0-16,0-3 0 0,0 4 1 0,0-4-1 0,0 0-1 16,0 0 1-16,0-4 0 0,0 4 0 0,4-3 1 15,-4 3 0-15,6-12 0 0,-2 3 0 0,0-6 0 0,-2-1 0 16,2-4 0-16,-4-3 2 0,2 1 2 16,0 4-1-16,0-2 0 0,0 5 4 0,0 2 0 0,0 0 0 15,0 0 1-15,0 4 2 0,2 1 0 0,-4 1 0 16,2 0 0-16,2-1-3 0,2 1 1 0,-6 7-2 15,10-9 2-15,-10 9-5 0,6-4 2 0,-6 4-2 16,8-4 2-16,-8 4-4 0,4 0 1 0,-4 0-1 16,9-3 2-16,1 6-1 0,-4-1 1 0,0 4-1 15,2 5 2-15,4 7-1 0,0 4 2 0,-2 2-1 0,0-2 1 16,-2-1-1-16,-4-1 1 0,0 0-1 0,0 1 2 16,2 1-3-16,4 0 0 0,-4-2 1 0,0-1-1 15,2-1-1-15,4-1 2 0,0-1-2 16,-5-3 1-16,1 0-2 0,-8 0 2 0,2-4-2 0,0 1 1 0,-2-10-1 15,2 5 0-15,-2-5 0 0,0 4 1 16,0-4-2-16,0 4 0 0,0-4 0 0,0-2 0 16,0 2-2-16,0-4 2 0</inkml:trace>
  <inkml:trace contextRef="#ctx0" brushRef="#br0" timeOffset="2467.3">14173 12645 1457 0,'4'3'0'0,"-4"-3"0"0,6 11 0 0,-6-11 10 0,4 6 2 0,-4-6-1 0,10 13 0 0,-10-13 10 0,6 22 2 0,-6-22-1 15,10 26 1-15,-2-8-1 0,-2 4 1 0,0 1-1 16,0 2 2-16,0 7-11 0,0-4 0 0,0 5 1 16,0 0-1-16,1 0-5 0,3 2 1 0,-2-3-1 15,-4-1 1-15,0 0-2 0,-4-1 0 0,4 1-1 16,0 1 2-16,2 3-1 0,2 0 1 0,0 0-2 16,-2 0 2-16,2 0-2 0,2 4 1 0,-2-4-1 0,0 0 1 15,2-2 1-15,-6 2 0 0,2 0 0 0,0-1 0 16,-2-3 1-16,0 0 1 0,0-1-1 0,0 1 1 0,0-3 5 15,0 1 2-15,0-5-1 0,0 4 1 0,-1-2 3 16,5 0 1-16,-2-2 1 0,0-2-1 0,-2 0 1 16,0-7 1-16,-2 0-1 0,0-2 1 0,-2-2-3 15,0-2 1-15,0 0 1 0,0-1-1 0,2-1-4 16,2-2 0-16,-4-5-1 0,6 12 1 0,-6-12-4 16,4 7-1-16,-4-7 0 0,0 4 2 0,0-4-8 0,0 3 1 15,0-3 0-15,0 0 0 0,0 0-7 0,0-3 1 16</inkml:trace>
  <inkml:trace contextRef="#ctx0" brushRef="#br0" timeOffset="3433.88">14535 13444 1583 0,'0'2'0'0,"0"-2"0"0,4 7 0 0,-4-7 4 0,16 0 1 0,-16 0-1 0,12 0 2 0,-12 0 0 0,12 8-1 0,-12-8 1 0,11 5 1 16,-11-5-7-16,12 6 0 0,-12-6 0 0,18 7 1 16,-18-7-8-16,30 13 0 0,-30-13 0 0,32 11 1 0,-32-11-14 15,32 17 0-15,-32-17 0 0,26 16 1 0,-26-16 1 16,17 13 0-16,-17-13 0 0,16 19 1 0,-16-19 10 16,22 22-1-16,-22-22 0 0,18 29 0 0,-12-10 6 15,0-1 1-15,2 1 0 0,-6 1-1 0,0 4 5 16,-4 2 0-16,0-2-1 0,2-4 2 0,0 0 14 0,0-3 0 15,-4 1 0-15,2-1 0 0,-2-2 12 0,0 0 0 16,2-2 0-16,2-4 2 0,0 2-1 0,0-6 1 16,0-5-1-16,0 10 2 0,0-10-8 0,0 7 1 15,0-7 0-15,0 2 0 0,0-2-10 0,0 4-1 0,0-4 1 16,0 3 1-16,0-3-8 0,0 0 0 0,0 0 0 16,0-3 1-16,0 3-7 0,0-4 2 0,0 4-2 15,0-11 2-15,0 0-4 0,2-4 0 16,2-4 0-16,0 3 1 0,-2 1-2 0,2 4 1 0,-4 0-1 15,2 0 1-15,2 0-1 0,2 0 2 0,2-2-2 16,-6 2 1-16,2 3-1 0,-2-3 1 0,2 4 0 16,4 3 0-16,-2-3 1 0,0 1 2 0,-6 6-2 15,10-5 1-15,-10 5 3 0,7 0-1 0,-7 0 1 16,10 0 1-16,-10 0 0 0,12 7 0 0,-2 4 1 16,0-2 0-16,0 4 0 0,-2 4 1 0,2 1-1 15,-2-1 1-15,-2 1-2 0,0 1-1 0,0-1 1 0,0 1 0 16,2-1-3-16,-6 1 1 0,2-4-1 0,-4-4 1 15,0-2-2-15,-2-4 0 0,2-5 1 0,-4 6-1 0,4-6-1 16,-4 4 2-16,4-4-1 0,-4 3 0 0,4-3 1 16,0 0-1-16,0 0 1 0,0 0-1 0,0 0 0 15,0 0 2-15,0 0-1 0,0 0 1 0,0 0-1 16,0-3 2-16,0 3 0 0,0-11-1 0,0-2 0 16,-2-4-1-16,0-5 1 0,0 0-1 0,-2 1 3 15,2 3 1-15,-4-1-2 0,4 1 2 0,4 3 1 16,4 4 0-16,-6-2 0 0,2 2 0 0,0 2 0 15,0 0 0-15,0-1 0 0,0 1 1 0,0 2-1 0,-2 1 1 16,0 6-1-16,0-9 1 0,0 9-2 0,0-11 0 16,0 11 0-16,8-2 1 0,-8 2-3 0,10-7 0 15,-10 7 0-15,10-2 1 0,-10 2-1 0,8-6 1 16,4 5 0-16,-1 1 0 0,7 1-2 0,2 5 2 16,-2-4-2-16,-4 3 2 0,-6 3-1 0,-4 1-1 15,2 0 1-15,-2 2 0 0,4-2-3 0,0 4 1 0,0 2 0 16,4 0 0-16,-2 3-1 0,2-3 0 0,-5 4 0 15,-3-3 1-15,-2-1-1 0,-2 0 2 0,0-6-1 16,0 0 1-16,0 0-3 0,4-1 1 0,-4-8 1 16,4 9-1-16,-4-9-2 0,0 7 0 0,0-7 0 15,0 6 1-15,0-6-2 0,0 2 2 0,0-2-2 16,2-2 1-16,-2 2-2 0,8-7 1 0</inkml:trace>
  <inkml:trace contextRef="#ctx0" brushRef="#br0" timeOffset="3785.44">15491 13669 1695 0,'4'0'0'0,"-4"0"0"0,6 0 0 0,-6 0 18 0,2 0 0 0,-2 0 0 0,2 0 0 0,-2 0 0 0,16 0 1 15,-16 0-1-15,17-4 1 0,-17 4-3 0,12-3-1 16,-12 3 1-16,18-6 1 0,-18 6-13 0,24-9 1 16,-24 9-1-16,20-9 2 0,-20 9-5 0,18-11 1 0,-18 11 0 15,10-2 0-15,-10 2-4 0,8-4-1 16,-8 4 1-16,4 0 1 0,-4 0-22 0,4 0 2 0,-4 0 0 15,4 0 0-15,-4 0-23 0,2 0 1 16,-2 0-1-16,0 0 2 0,0 0 4 0,0 0-1 0,0 0 1 16,-2 6 0-16,2-6 13 0,-4 13 2 0</inkml:trace>
  <inkml:trace contextRef="#ctx0" brushRef="#br0" timeOffset="3950.05">15572 13763 653 0,'-2'2'0'0,"2"-2"0"15,-2 9 0-15,2-9 7 0,-6 6 1 0,6-6 0 16,-4 7 0-16,4-7 4 0,-2 13 1 0,2-13-1 0,0 9 0 15,0-9 9-15,0 2 0 0,0-2 0 0,0 0 1 16,0 0 3-16,2 0 1 0,-2 0 0 0,14 0 0 16,-14 0 5-16,16 0 2 0,-16 0-1 0,24-2 1 0,-24 2 11 15,32 0-1-15,-32 0 1 0,24-7 1 0,-24 7-7 16,20-6 0-16,-20 6 1 0,19-14-1 0,-19 14-11 16,14-11 0-16</inkml:trace>
  <inkml:trace contextRef="#ctx0" brushRef="#br0" timeOffset="5900.92">15976 13237 815 0,'0'-4'0'0,"0"4"0"0,0 4 0 0,0-4 16 0,0 4 1 0,0-4 0 0,0 2 0 0,0-2 14 0,4-2 2 16,-4 2-1-16,6 0 1 0,-6 0-14 15,2 0 0-15,-2 0 0 0,4-2 1 0,-4 2-14 0,10-2-1 16,-10 2 1-16,23 0 1 0,-23 0-4 0,26 0 0 15,-26 0 1-15,26 0-1 0,-26 0-1 0,20 0 2 16,-20 0-2-16,28 13 1 0,-28-13 0 0,34 20-1 16,-34-20 0-16,35 30 0 0,-17-12-1 0,-2 3 2 0,0-1-1 15,-6 4 0-15,0 4 6 0,-2 1 1 16,-2 3-1-16,2-3 1 0,2 3 21 0,2 3 1 0,-2-4 0 16,-4 0 0-16,-2-1 5 0,-4-2 1 0,-2-3-1 15,0 1 1-15,-2-7-5 0,0-1 0 0,2-3-1 16,4-2 2-16,6-4-7 0,-4-3 1 0,-4-6-1 15,5 7 1-15,-5-7-10 0,-2 6 3 0,2-6-1 16,0 1 0-16,0-1-4 0,0 4 2 0,0-4-1 0,0 4 1 16,0-4-4-16,0 0 1 0,0 0-1 0,0-4 1 15,0 4-3-15,0-9 1 0,0-2-1 0,0-8 2 16,2-8-8-16,2-5 2 0,2 1 0 0,-4 5 0 16,2 0-1-16,2 4 2 0,2 0-1 0,0-2 1 0,-2 0-3 15,0 0 2-15,2 2 0 0,0 1 0 16,0 7-1-16,2-3 1 0,4 4 0 0,-2-2 1 0,-2 4-3 15,0 4 2-15,0 1 0 0,0 3-1 0,-10 3 0 16,9 0 1-16,-9 0-2 0,12 0 2 0,-12 0-2 16,8 5-1-16,-4 3 1 0,2 3 0 0,-2 7 0 15,4 2-1-15,0 3 1 0,-4 1-1 0,0 1-2 0,0-2 2 16,-2 1-1-16,0-2 1 0,-4-2-3 0,-2-1 1 16,2-3 0-16,2-1 0 0,2-4-1 0,2-7 1 15,-4-4-1-15,6 7 0 0,-6-7-1 0,0 4 0 16,0-4 0-16,0 3 0 0,0-3 0 0,0 4 1 15,0-4-1-15,0 4 1 0,0-4-1 0,0 3 0 16,0-3 0-16,0-1 1 0,0 1-1 0,0-4 0 0,0 4 0 16,6-19 0-16,0-3 0 0,2-5 0 0,0 1 0 15,-4-4 1-15,0 3-1 0,0-1 0 0,0 0 0 16,0 4 0-16,2-3 0 0,2 3 0 0,0 1 0 16,2 1 0-16,-5 4 0 0,1-3 0 0,4 7 0 15,0-3 0-15,-2 6 0 0,-2 2 0 0,0 1 0 16,-2 3 0-16,-4 5 0 0,4-2 0 0,-4 2 0 15,10-2 1-15,0 2 1 0,2 2 0 0,2 2 0 16,2-1 0-16,2 5 1 0,2 3-1 0,-1 4 0 16,-3 1 0-16,0 5 2 0,0 1-1 0,-2 2 0 15,-2 0 1-15,-2 0-3 0,-2 2 1 0,0-1 0 0,2 3 1 16,4 2-3-16,2-5 1 0,-9 3 0 0,5-2 0 16,-8 0 0-16,0 0 1 0,0-2-1 0,4-2 2 15,-2 0-1-15,2-2 0 0,0-1 0 0,0-3 2 0,2 1-2 16,-6 0 1-16,4-3 1 0,0-1-1 0,-2-2-2 15,-2-3 2-15,-4-8-1 0,4 11 0 0,-4-11-2 16,6 11 1-16,-6-11 0 0,2 2 0 0,-2-2-1 16,4 2 0-16</inkml:trace>
  <inkml:trace contextRef="#ctx0" brushRef="#br0" timeOffset="6282.8">17174 12859 1444 0,'4'3'0'0,"-4"-3"0"0,0 19 0 0,0-19 17 0,-18 18 1 0,18-18 0 0,-12 24-1 0,12-24 18 0,4 37 1 0,2-18-1 0,-2 1 1 15,6 0-8-15,0 2 0 0,0 4 0 0,-2 0 0 16,0 4-17-16,-2-3 1 0,0 3-1 0,-2-1 1 0,-2 5-10 16,0 1 2-16,2 0-1 0,2 0 0 15,6 0-4-15,0 2 1 0,0 2-1 16,-1-4 1-16,1 0-11 0,-6 0 0 0,8 0 0 0,-2-2 0 15,4 0 2-15,2-1 2 0,-2-3-2 0,-2-1 1 0,-4-4 6 16,0-2-1-16,-2-5 1 0,0-1 1 0,0-3 1 16,-5-3 1-16,5-5 0 0,0 1 0 0,-8-6 8 15,14 0 0-15</inkml:trace>
  <inkml:trace contextRef="#ctx0" brushRef="#br0" timeOffset="8669.91">17681 13972 1255 0,'2'0'0'0,"-2"0"0"0,2-4 0 16,-2 4 32-16,-4-4-1 0,4 4 0 16,0-3 2-16,0 3-4 0,0-4 2 0,0 4-1 0,0-9 0 15,0 9-18-15,0-22 1 0,0 1-1 0,0-3 0 0,0-3-10 16,0-8-1-16,0 1 0 0,0 1 0 0,0 2-2 15,0-1 1-15,2-1 0 0,0 2 0 0,0-4-4 16,0 2 2-16,4-1-1 0,-4 3 1 0,4-2-5 16,6-1 1-16,-8 5 1 0,-4-2-1 0,-4 5 2 15,-2 4-1-15,4-4 1 0,6 4 0 0,6 1 3 0,4 3 1 16,-2 1-1-16,-4 1 1 0,-3-1 0 0,-3 4 1 16,0 0-1-16,0 4 1 0,2-2 5 0,0 2 1 15,0-1-1-15,-2 5 1 0,-2 5 9 16,10-11-1-16,-10 11 1 0,10-8 1 0,-10 8 5 0,8-2 1 15,-8 2-1-15,10 0 1 0,0 2-5 0,2 2 1 16,2 5 0-16,-6 4 0 0,4 6-4 0,-4 3 0 16,4 0 1-16,-6 2 0 0,0-2-8 0,2 2-1 15,-6 2 1-15,1-2 1 0,1-2-3 0,-2 0 1 0,0 0-1 16,0-1 1-16,-2-3-4 0,-2 1 1 0,0-3-1 16,-2-3 1-16,0 0-2 0,1-7 1 0,3-6 0 15,-8 11 1-15,8-11-1 0,-8 9 1 0,8-9-1 16,-14 11 1-16,6-4 1 0,0-3-1 0,8-4 1 15,-10 9-1-15,10-9 1 0,-10 6-1 0,2-4 1 16,-2 0 0-16,-4-1 3 0,-2 1 0 0,2-2 0 16,4-2 0-16,0 1 3 0,1-3 1 0,-1 2 1 0,2 0-1 15,8 2 1-15,-10-7 0 0,10 7 0 0,-6-4 1 16,6 4 0-16,-8-4 2 0,8 4-1 0,-4-5 0 16,4 5 0-16,0-2 0 0,0 2-1 0,0-2 2 15,0 2-1-15,0-2-1 0,0 2 1 0,4 0-1 16,-4 0-1-16,10 0-1 0,-10 0 0 0,16-3 2 15,0 1-3-15,1 0 0 0,3 2 0 0,0-2 2 16,-4 0-4-16,4-3 1 0,-2-1-1 0,-4-1 1 0,-2-2-9 16,-6-3 0-16,4 0 0 0,1-3 2 0,3-2-3 15,4-3 0-15,-4 0 0 0,-2-1 0 0,2 3-2 16,-6 1 1-16,4 2 0 0,0-5 1 0,0 2-1 16,4-1 0-16,-4 1 0 0,-2 5 0 0,-7 4-1 0,-5 1-1 15,2 8 1-15,2-7 1 0,-2 7 0 0,4-2 1 16,-4 2-1-16,2-6 1 0,-2 6 0 0,0 0 0 15,0 0 0-15,0 0 0 0,0 0 0 0,6 6 0 16,0 3 0-16,2 4 0 0,2 13 0 0,2 5 1 16,-2-1-1-16,-4-1 1 0,-2 1-1 0,-2-1 1 15,0-1 0-15,2-2 0 0,2 0-1 0,2-2 0 16,0-4 0-16,0 2 1 0,0-5-1 0,-2 0 0 0,0-5 0 16,0 0 0-16,-6-12 0 0,6 9 0 15,-6-9 0-15,4 3 0 0,-4-3 0 0,10 0 0 0,-3-1 0 16,1-1 0-16,0-2 2 0,2 0-1 0,2-3 0 15,-2 0 0-15,0-8 0 0,-2 0 0 0,-2 0 0 16,0-5 0-16,0 2 0 0,0-6 1 0,-2 0-1 16,-2 1 1-16,-4 5-1 0,-2-2 1 0,0-1 1 15,0-1-1-15,0-4 0 0,-2-3 1 0,-2 3 1 16,-2 2-1-16,-2 5 1 0,-2 3 0 0,2 3-1 16,2 0 2-16,2 0-2 0,3 0 1 0,-3 4-1 0,0 2 1 15,0 5 0-15,0 2-1 0,0 0 1 0,-2 0-1 16,0 0-1-16,2 0 2 0,8 0-2 0,-12 5 1 15,12-5-2-15,-12 8 2 0,12-8-2 0,-10 13 1 0,8-4-1 16,2 2 0-16,2 0 0 0,2 6 1 0,6 5-2 16,4 4 2-16,-2-2-1 0,-6-4 0 0,-4-2-1 15,-2 1 1-15,2-4-1 0,6-3 1 0,6-2-1 16,4-3 1-16,-1-1-1 0,-3-3 1 0,-2-1-2 16,-2 0 1-16,2-4 0 0,0-2 0 0,0 1-2 0,2-6 0 15,2-3-1-15,-2-2 2 0,0-5-1 16,2-3 1-16,-1-4-1 0,-1 0 1 0,-2-1 0 15,0-3-1-15,-2 1 1 0,-2-5 0 0,-2 3 0 16,0 1 1-16,-2-3 0 0,-2 4 0 0,0 1 0 0,0 4 0 16,-2-2 0-16,-2 4 0 0,0-4 0 0,0 4 0 15,2 15 0-15,-2-1 0 0,2 8 0 0,0-9 0 16,0 9 0-16,0-7 1 0,0 7-1 0,0-4 1 16,0 4-1-16,0-4 1 0,0 4 1 0,0-3-1 0,0 3 0 15,-12 3 0-15,6 7 0 0,-2 2 1 0,-8 33 0 16,10-6 1-16,8 3-1 0,2 4 0 0,0-11 0 15,-2 2 2-15,0 4-2 0,0-6 0 0,2 0 1 16,0 2 0-16,2 0-1 0,0 0 0 0,0-10 1 16,0 3-1-16,2-2-2 0,-2-1 1 0,0-12 0 15,0 2 0-15,2-3 0 0,2-1 2 0,-4-3-1 16,0-3 0-16,2-2-1 0,-2 3 0 0,-6-8 1 0,12 7 0 16,-12-7-2-16,13 4 1 0,3-2 0 15,0-4 0-15,0-4-1 0,2 1 1 0,8-10-1 0,-6-3 1 16,-2-6-1-16,-4-2 0 0,-3 2 0 15,-1 0 1-15,-2 2-1 0,-2-4 0 0,-2 2 0 0,0 0 2 16,0 0-2-16,-2 0 0 0,0 9 0 0,0 2 1 16,0-4-1-16,0 6 1 0,-2 11 0 0,0-7 0 0,0 7-1 15,0-9 1-15,0 9 0 0,0-4 0 0,0 4 1 16,0-4-1-16,0 4 0 0,0 0 0 0,0 0 0 16,0 0 0-16,0 0 0 0,2 17 0 0,0 0 1 15,-2 8-1-15,2 11 0 0,2-3 0 0,0-4-1 0,0-1 1 16,2-8-1-16,0 1 1 0,0-1-1 0,0 0 1 15,-2-11 0-15,0 1 1 0,0-1-2 0,0 0 1 16,-4-9-1-16,4 6 1 0,-4-6 0 0,4 7 0 16,-4-7 0-16,6 6 0 0,-6-6-1 0,8 3 1 15,0-3-1-15,0 0 2 0,0-3-2 0,-1-3 0 0,9-7 0 16,-2-5 1-16,-4 1-1 0,-2-1 0 16,-2-3 0-16,-2 1 1 0,0 0-1 0,-4-2 1 0,0 10-1 15,0 1 1-15,2 2-1 0,0 0 1 0,-2 9 0 16,0-11 0-16,0 11 0 0,0-11 1 0,0 11-1 15,0-6 0-15,0 6 0 0,0-3 0 0,0 3 0 16,0-4 0-16,0 4-1 0,0-4 1 0,0 4-1 16,0 0 2-16,0 0-2 0,0 4 1 0,6 9-1 15,0 2 1-15,2 1-1 0,2 1 0 0,-6-10 0 16,0 1 1-16,0-1-1 0,0 0 0 0,-4-7 0 16,8 11 0-16,-8-11-1 0,8 10 1 0,-8-10-1 0,14 5 1 15,-4-3-1-15,-1-2-1 0,17-4 1 0,-4-3 1 16,-2-2-1-16,0-10 0 0,2-5 0 0,-4 0 1 0,-4-3-1 15,-3-3 0-15,1-5 0 0,-2 2 1 0,-2-2-2 16,-2 0 2-16,-4 1 0 0,-2 1 0 0,-4 2 0 16,-2-2 0-16,2 3 0 0,0 0 0 0,0 3 0 15,2-3 0-15,0 12 0 0,0-1 0 0,-2 6 0 16,0-3 0-16,4 16 0 0,-3-8 2 0,3 8-2 16,0-7 1-16,0 7-1 0,0-4 1 0,0 4-1 15,0-3 1-15,0 3-1 0,0-4 1 0,0 4 0 16,0-4 0-16,0 4 0 0,-4 0 1 0,4 0 0 0,-4 2 0 15,-2 17 0-15,2 1 1 0,2 8 0 16,0 1 0-16,4 10 1 0,2 0 0 0,2-1 1 0,0-1-1 16,1-2 1-16,3-1 0 0,2 1-1 0,2-4-1 15,-2-1 0-15,0-3 2 0,-2 3-3 0,0 1 0 16,-4-14 1-16,2 1-1 0,0-1-1 0,0-2 0 16,-8-15 0-16,10 13 1 0,-10-13 0 0,12 9-1 0,-4-6 0 15,0 1 0-15,0 2 0 0,-1-6 0 0,3 2 0 16,0-2 0-16,0-2 1 0,-2-2-1 0,12-9 0 15,-4-2 0-15,-2-3 0 0,0-2 0 0,-4 1 0 16,-2 1 0-16,-4-1-1 0,0 1 1 0,-2 8-1 16,0 1 2-16,0 2-2 0,0-2 1 0,-2 9 0 15,0-11 0-15,0 11-1 0,-2-8 1 0,2 8 0 16,0-4 0-16,0 4-1 0,0-3 1 0,0 3-1 16,0 0 2-16,0 0-2 0,0 0 1 0,6 11-1 0,-2 2 1 15,2 5-1-15,-3 8 1 0,3 2-1 0,0 1 1 16,0-7-1-16,2 1 0 0,-6-16 0 15,0 0 1-15,0 1-1 0,0-3 0 0,-2-5 0 16,4 11 0-16,-4-11 0 0,6 10 0 0,-6-10 0 0,12 5 0 16,-12-5-1-16,14 4 1 0,4-6 0 0,-2-4 0 15,-2-3-1-15,0-4 1 0,2-5 0 0,-5-1 0 0,-1-5-1 16,0 2 1-16,-6 0 0 0,-4 0 0 0,-6 2 0 16,-4 3 0-16,2-1 0 0,1 1 0 0,1 0 0 15,0 1 0-15,2 8 0 0,0-1 0 0,0 2 0 16,-2-1 1-16,-8-3-1 0,-2 2 1 0,-2 5 0 0,-2 2 1 15,20 2 0-15,-12 0 0 0,12 0-2 0,-10 0 1 16,10 0 0-16,-8 0 0 0,8 0-1 0,-8 2 0 16,-8 2 0-16,3 2 0 0,-3 1-1 0,2 2 1 15,6-3 0-15,0-3 0 0,0 1-10 0,0 2 0 16</inkml:trace>
  <inkml:trace contextRef="#ctx0" brushRef="#br0" timeOffset="9134.2">19021 12872 1332 0,'2'0'0'0,"-2"0"0"0,-2 5 0 0,2-5 14 0,-10 13 1 0,10-13-1 0,-12 9 1 0,12-9 2 0,-2 4 1 0,2-4 0 0,0 0 0 0,0 0 1 16,0 0 0-16,0 0 0 0,0 0 1 0,0 0-11 0,0 0 0 16,0 0 0-16,0 0 1 0,0 0-4 0,0 0-1 15,0 0 1-15,0 0 1 0,0 0-3 0,0 0 1 16,0 0-1-16,6 0 1 0,-6 0-2 0,8-5 0 16,-8 5 1-16,16-4-1 0,-16 4 3 0,25-8-1 15,-25 8 1-15,38-11-1 0,-16 6 10 0,0-1 0 0,-2 1-1 16,0 1 2-16,-3-1 6 0,-1 1 1 0,0-2-1 15,-2 4 1-15,0 1 0 0,-2-3 2 0,2 2-1 16,2 0 0-16,2-1-11 0,0 1 0 0</inkml:trace>
  <inkml:trace contextRef="#ctx0" brushRef="#br0" timeOffset="9571.4">19639 12502 1532 0,'4'2'0'0,"-4"-2"0"0,6 8 0 0,-6-8 19 0,8 7 2 15,-8-7-1-15,7 6 0 0,-7-6 24 0,16 7 0 16,-16-7-1-16,30 6 2 0,-30-6-28 0,32 1 0 16,-32-1 0-16,38 4 1 0,-16-2-16 0,-1 0 1 15,-1 1 1-15,-4 3-1 0,-6 1-3 0,-4 3 1 16,2 3 0-16,4-2 0 0,4 5-1 0,2 3 0 16,-2 1 0-16,-6 2 2 0,-2-2-2 0,-4 4 0 15,2 4 0-15,3 2 0 0,5 1 0 0,0 2 0 16,-4 1 0-16,-2 1 0 0,-6 0 0 0,-2 2 1 0,0 0-1 15,2-2 1-15,2-8 6 0,6 3-1 16,-2-6 1-16,-6-2 1 0,-2-4 6 0,-2 1 1 0,0-3 0 16,-2-1-1-16,0-2 4 0,0-5 0 0,0 1 0 15,2 2 1-15,-2 2-3 0,0 3 0 0,-2-3-1 16,-2-2 2-16,0 0-9 0,0-1 1 0,2-1 0 16,0-2 0-16,6-7-9 0,-9 11 1 0</inkml:trace>
  <inkml:trace contextRef="#ctx0" brushRef="#br0" timeOffset="10350.9">16437 14398 1344 0,'6'-2'0'0,"-6"2"0"0,22-5 0 0,-22 5 1 0,31-9 0 0,-31 9 0 0,36-19 0 0,-16 8 2 0,2 0 0 0,6 0-1 0,-2-2 2 16,1-2-3-16,5-1 0 0,4-3 0 0,2 1 0 15,2-3-2-15,-1-1 1 0,1 0 0 0,0 2 0 16,0 1 0-16,-5 3 0 0,9 5 0 16,4-4 0-16,3 2-1 0,9-2 1 0,-6 2-1 0,1 4 1 0,-1 2-4 15,2-1 2-15,-5 1-1 0,3 1 0 0,0 3 1 16,-3-1 1-16,1 0-1 0,0 2 1 0,-3 2 1 15,5 0 0-15,-4 0 0 0,1 0 0 0,1 0 1 16,0 0 1-16,1 0 0 0,1-1 1 0,0-1 4 16,-1-2 1-16,-1 2 0 0,-4-3 0 0,1 1 6 0,-1 0 0 15,0 1 1-15,0-1-1 0,-1-2 3 0,3 1 0 16,2 1 0-16,-3-5 0 0,-1 0-3 0,0-1 1 16,-3 1-1-16,-3 2 2 0,2-4-4 0,-2 2 2 15,-3-1-2-15,3 1 2 0,4 2 4 0,0-1 1 16,-5-1-1-16,1 2 1 0,-4-4 2 0,-4 1 2 15,-1 1-1-15,-1-2 0 0,-2 4 1 0,0-1-1 16,-4 1 1-16,-1-2 0 0,1 1-4 0,0-3 2 16,0 4-2-16,0 3 1 0,2-3 0 0,1 1 0 0,-1-1 0 15,-2 3 2-15,-2 2-4 0,-2-1 0 0,-4-1 0 16,-4 2 0-16,-14 2-4 0,4 0 1 0,-4 0-1 16,-2 0 1-16,2 0-3 0,0 0 1 0,0 0-1 15,0 0 1-15,0 0-2 0,0 0-1 0,0 0 0 16,-4 0 0-16,4 0-2 0,-10 0 1 0</inkml:trace>
  <inkml:trace contextRef="#ctx0" brushRef="#br0" timeOffset="11867.59">16570 14686 12 0,'0'-3'0'0,"0"3"0"0,-2-4 0 0,2 4 0 0,0-2 0 0,0 2 0 0,0-2 0 0,0 2 10 0,0-7 0 0,0 7 0 0,-2-9 1 0,2 9 30 15,-4-12 0-15,4 12 1 0,0-12-1 16,0 12-5-16,0-23 1 0,0 23-1 0,6-27 1 0,-6 27-11 15,8-30 1-15,-8 30-1 0,14-20 1 0,-14 20-5 16,20-9 1-16,-20 9-1 0,20-4 2 0,-20 4-3 16,23-4 0-16,-23 4 1 0,32 2-1 0,-32-2-10 15,36 7 0-15,-36-7 1 0,32 19-1 0,-32-19 2 0,28 37 1 16,-12-15-1-16,1 2 2 0,1 2 4 16,-2 2 0-16,-2 3 0 0,-4 2 1 0,-2 2 26 0,-4 0 0 15,2 2 0-15,4-2 0 0,4-1 4 0,0-3-1 16,-2-2 0-16,-8-1 2 0,-4-4-3 0,-4-2 0 15,-4-5 1-15,4-6-1 0,2-4-11 0,0-5 1 16,2-2-1-16,-4 4 1 0,4-4-14 0,-4 4 1 0,4-4-1 16,-4 0 1-16,4 0-12 0,-2 0 1 0,2 0-1 15,-2-4 1-15,2 4-5 0,-4-8 0 0,0-3 0 16,0-5 0-16,0-6-5 0,0-4 2 0,0 2-2 16,0 5 2-16,4 6-3 0,0 2 1 0,2 4-1 15,0-4 1-15,0 2-1 0,2-1-1 0,6 1 0 16,-2-2 0-16,6 4 0 0,4-4 0 0,-2 3-1 15,-5 5 1-15,-3 3-1 0,-2 1 0 0,2 3 1 16,2 0 0-16,-4 0-1 0,0 1 1 0,2 6-1 16,4 2 1-16,2 6 1 0,2 3-1 0,-4 0 0 15,-2-2 2-15,-2-1-1 0,-4-1 1 0,0-1 1 0,-2-1-1 16,0-1 1-16,-2-6-1 0,0 0 1 0,0-5 1 16,0-4-1-16,-2 9 1 0,2-9-1 0,-2 4 2 15,2-4-4-15,-10 6 2 0,10-6-1 0,-6 0 1 0,6 0-2 16,0 0 1-16,0 0-1 0,-4-6 0 0,4 6 1 15,-10-7 0-15,8-3 0 0,0-4 0 0,2-12 1 16,0-6-1-16,2 3 1 0,6 1 0 0,6 2 2 16,6 2 0-16,-6-1-1 0,-7 1 2 0,-5-4 1 15,-4 0 1-15,0 1 0 0,2 1 0 0,6-2 3 0,4 2-1 16,0 2 1-16,-2 0 0 0,0 0-4 0,0 0 1 16,4 4 0-16,4 3 0 0,2 4-4 0,6 0-1 15,-6 2 1-15,-6 4 0 0,-12 7-5 0,0-7 1 16,0 7-1-16,4 0 1 0,5 0 1 0,5 0-1 15,4 5 0-15,2 6 0 0,0 4 2 0,2 3-1 16,-4 5 1-16,-4 1 0 0,-4 1-1 0,-4 3 2 16,-2 0-2-16,1-1 2 0,5 3-1 0,0-2 1 15,0 1-1-15,-2 1 1 0,0-1-2 0,0 3 2 0,0-6-2 16,-2-1 1-16,-4-3-1 0,-4-3-1 0,2-4 0 16,2-2 1-16,4-2-1 0,0-2-1 0,-2-2 0 15,-2-1 0-15,-2-6-1 0,6 7 0 0,-6-7 0 16,0 4 0-16,0-4-1 0,0 4 1 0</inkml:trace>
  <inkml:trace contextRef="#ctx0" brushRef="#br0" timeOffset="15350.53">18090 15078 1569 0,'-2'-2'0'0,"2"2"0"0,-2-8 0 0,2 8 4 0,-4-13-1 0,4 13 1 0,-9-33-1 0,1 9 9 0,0-5 1 0,4-3-1 0,4-1 0 16,0 0 3-16,4-2-1 0,-2 0 1 16,-4 0 0-16,-2 0-10 0,0-2 2 0,2 2-1 0,4 3 0 15,2 4 0-15,2 4 0 0,2-1-1 0,0 2 1 0,-1 3-2 16,1 2 2-16,-2 3-1 0,0 2 1 0,0 4-3 15,0 3 1-15,-6 6-1 0,8-2 1 0,-8 2-2 16,6-5 1-16,-6 5-1 0,4-4 2 0,-4 4-2 16,4-4 0-16,-4 4 1 0,8-1-1 0,-8 1 1 15,4 0 2-15,-4 0-1 0,12 11 1 0,-2 0 1 16,4 5 2-16,-2 5 0 0,-2-1 0 0,-2 2 2 0,-2 4 1 16,-2 0 0-16,-2-2 1 0,-2 2 0 0,-4-4 0 15,2 2 1-15,0 2-1 0,-2 1-2 0,2-1 1 16,-2-2-1-16,-2-2 2 0,-4 1-3 0,-2-5 0 15,0 0 0-15,0 3 0 0,2-6 0 0,2-1 1 16,0-3 0-16,0-3 0 0,8-8 0 0,-10 5 1 16,10-5-1-16,-8 4 2 0,8-4 0 0,-10 4 1 15,10-4 0-15,-12 1 0 0,12-1 1 0,-11-3-1 0,3 1 1 16,0-2-1-16,-2 1 6 0,-2-3 0 0,4 1 0 16,2-3 1-16,6 8 0 0,-2-11 0 0,2 11-1 15,-2-11 1-15,2 11-3 0,-2-4 1 0,2 4 0 16,-4-3 0-16,4 3-5 0,0-2 1 0,0 2-1 15,0-4 1-15,0 4-4 0,6-4 0 0,-6 4 0 16,14-5 1-16,-6 3-5 0,0-2 0 0,2 1 1 16,4-1 0-16,1-2-2 0,1-1 1 0,-2 1 0 15,-2 1-1-15,0-1-1 0,0 1 0 0,2-3 1 0,2-3-1 16,2-2 0-16,2-3 0 0,-3-1-1 0,-1-1 2 16,-4-1-5-16,-2 1 1 0,0 1 0 0,0 1 0 0,0 1-1 15,0-4 0-15,0 3 0 0,0 1 0 16,0 2 0-16,-4 0 0 0,2 2 0 0,-4 2 0 0,0 3-1 15,-2-1 1-15,-2 7-1 0,8-6 1 16,-8 6-2-16,4-5 1 0,-4 5-1 0,8 0 1 0,-8 0-1 16,7 0 0-16,-7 0 0 0,10 13 1 0,0 2-3 15,0 1 1-15,0 4-1 0,0 3 2 0,0 2-3 16,0 3-1-16,0-2 0 0,-2-2 1 0,-2-6-4 16,0 1 1-16,0-4 0 0,0-1 0 0,-4-1-3 15,0-5 0-15,-2-8 0 0,4 9-1 0,-4-9 1 0,4 6 0 16,-4-6 0-16,4 0-1 0,-4 0 3 0,8 0 2 15,-8 0-2-15,8-6 1 0,-8 6 3 0,8-7 1 16,-8 7-1-16,13-15 1 0,-7 0 0 0,-2 0 1 16,-2-5 0-16,0 0-1 0,-2-1 2 0,-2 3 0 0,-4-4 0 15,-2 0 0-15,-1 3 1 0,-3 3 0 0,0-3 0 16,2-1 1-16,0 1 0 0,0-5 0 0,0 4 0 16,0 3 0-16,0 3 0 0,-2 1 0 0,4 2 0 15,2 3 0-15,6 8 0 0,-2-2 0 0,2 2 0 16,0 0 1-16,0 0 0 0,0 0 0 0,0 0 1 15,-2 0-1-15,2 0 0 0,0 0 0 0,0 0 0 16,0 0 1-16,0 0-1 0,0 8 1 0,2 1-1 16,4 4 0-16,2 2 0 0,0 3 1 0,0-1 0 15,2-1 1-15,4-6-2 0,0 1 0 0,0-4 0 16,2 0 0-16,2-5-1 0,1 0 0 0,1-2 0 16,0-4 0-16,2-1 0 0,0-2 0 0,-2-3 0 0,-2-3 0 15,-1-1-1-15,-1-1 1 0,-2 0-1 0,0-5 1 16,0-2-1-16,0-1 0 0,-2-1 0 0,0-1-1 0,-2-3 2 15,-2-2 0-15,-2-1 0 0,0 5 0 0,0-3 0 16,-2 1 0-16,-2 2 0 0,-2 4 2 0,-2 4-2 16,0 1 1-16,0 8-1 0,0-4 1 0,0 5-1 15,-2 1 1-15,4 7 0 0,-4-7 0 0,4 7-1 16,-8-6 1-16,8 6 0 0,-8-2 1 0,8 2-2 16,-14 8 0-16,6-1 0 0,-2 8 1 0,0 5 0 0,-2 2 1 15,4 6-1-15,4-2 1 0,2 5 1 0,2-1-1 16,0 1 0-16,-2 0 0 0,2-3 2 15,0 2-1-15,0-3 0 0,0 3 1 0,2-6-1 0,2 2 2 16,2 3-2-16,0-7 2 0,4 1-2 0,0-1 1 16,-6-15 1-16,2 0-1 0,0 1 0 0,-2-1-1 15,-4-7 0-15,6 8 2 0,-6-8-2 0,8 5 1 16,-8-5-1-16,8 6 2 0,-8-6-1 0,12 0 1 0,10-10-1 16,-5 1 0-16,1-6 1 0,-2-1-1 0,0-1 1 15,-2 1 1-15,-4-3-2 0,-2 1 1 0,-2-3-1 16,-2 1 2-16,0 0-3 0,-2-1 2 0,0-1-2 15,0 0 1-15,2 4-1 0,2-4-1 0,-4 10 0 16,0 3 1-16,0 0-1 0,0 3 0 0,-2 6-1 16,0-9 1-16,0 9-2 0,0-7 1 0,0 7-1 15,0-2 1-15,0 2-1 0,0 0 0 0,0 0 0 16,10 4 2-16,-4 3-2 0,2 4 1 0,9 17 0 16,-3-2 0-16,-2 0-1 0,0-1 1 0,-4-10 0 0,0-2 0 15,0 2-1-15,0-2 0 0,-8-13 0 16,6 11 0-16,-6-11 0 0,4 9 0 0,-4-9 0 0,4 4 0 0,-4-4-1 15,4 3 0-15,-4-3 0 0,8 4 0 16,-8-4-3-16,8 4 1 0,-8-4 0 0,12 0-1 16,-12 0 1-16,14-6 1 0,-2-3-2 0,-4-2 2 0,-3-2 1 15,1-2 0-15,0-11 0 0,-4 1 0 0,-4 1 1 16,-2-4 0-16,2 13 0 0,0 0 0 0,-2 2 0 16,0-1 0-16,3 6 0 0,-1-3 0 0,0 4 0 15,2 0 0-15,0 7 0 0,0-8 1 0,0 8 0 0,0-7 1 16,0 7-1-16,0-8 1 0,0 8 1 0,0-3 0 15,0 3 0-15,0-4 1 0,0 4-1 0,0-2 1 16,0 2-1-16,0 2 1 0,0-2 1 0,2 13 1 16,5 15-2-16,1-3 2 0,2 1-1 0,0 0 1 15,-2-9-1-15,0 1 2 0,0-1-2 0,0-1 0 16,-4-8 0-16,0-1 0 0,0 1-1 0,0-5 0 0,-4-3 0 16,4 8 0-16,-4-8-3 0,6 7 1 0,-6-7 1 15,4 4-1-15,-4-4-1 0,8 3 0 0,4-1 0 16,2-4 0-16,2-1-1 0,1-5 0 15,-7 3 0-15,-2-3 2 0,0 3-4 0,-2-3 2 0,0-1 0 16,0 0 0-16,2 2-2 0,0-1 1 0,0 1-1 16,0-1 1-16,0 1-4 0,0 0 1 0,-8 7-1 15,12-10 2-15,-12 10-5 0,12-7 1 0,-12 7 1 16,6-4-1-16,-6 4-6 0,2-1 2 0,-2 1 0 16,4-6 0-16,-4 6-3 0,4-4 2 0,-4 4-1 15,4-3 0-15,-4 3 0 0,4-4-1 0,-4 4 1 0,4-4-1 16,-4 4 3-16,2-2 0 0,-2 2 0 0,2-7-1 15,-2 7 7-15,0-6-1 0,0 6 1 0,0-9 0 16,0 9 3-16,-2-7 0 0,2 7-1 0,0-6 2 0,0 6 1 16,0-3 0-16,0 3 0 0,-2-4 0 0,2 4 0 15,-4-4 1-15,4 4-1 0,-4 0 2 0,4 0-1 16,-4 2 1-16,4-2 0 0,-8 13 0 0,6-4 1 16,-2 2 0-16,-2 11-1 0,2-1 2 0,4-1-1 15,4 0 0-15,0-3 1 0,2 0-1 0,-2-3 0 16,2 3 2-16,-4-10-1 0,0 1 1 0,0-1-1 15,0 1 1-15,0-1-1 0,0 0 1 0,2 1 0 16,0-1 1-16,-4-7 0 0,7 11-1 0,-7-11 0 0,8 9-1 16,-8-9 1-16,14 10-1 0,-4-7-2 0,0-1 2 15,12 0-1-15,-2-4 1 0,0-3-3 0,-2-5 1 16,-10 7 0-16,0-3 0 0,0 1 0 0,-2-1-1 16,5-5 0-16,-1 0 1 0,0-2-1 0,-2 0 1 15,4-4 0-15,-2 1 0 0,0-3-1 0,2 3 0 0,-8 7 0 16,-2 1 0-16,0 3 0 0,-2-3 1 0,0 8-1 15,0-5 0-15,0 5 0 0,0-10 1 0,0 10-1 16,0-5 1-16,0 5 0 0,0-4 0 0,0 4 0 16,0-3 0-16,0 3-1 0,0-4 2 0,0 4-1 15,0 0 0-15,0 0-1 0,0 0 2 0,0 0-2 16,4 0 1-16,-4 0-1 0,4 4 0 0,-4-4 0 16,8 7 0-16,-8-7-1 0,8 7 2 0,-8-7-1 15,4 4 0-15,-4-4-1 0,4 4 0 0,-4-4 0 16,4 3 1-16,-4-3-1 0,4 4 0 0,-4-4 0 15,4 6 0-15,-4-6 0 0,4 0 0 0,-4 0 0 16,4 0 0-16,-4 0 0 0,4 0 0 0,-4 0 0 0,4 0 0 16,-4 0 0-16,4 0 0 0,-4 0 0 0,4 0 0 15,-4 0-1-15,4 0 1 0,-4 0 0 0,7 0 0 0,-7 0-1 16,8 0 1-16,-8 0 0 0,12 7 0 0,-12-7 0 16,12 15 0-16,-4-8 0 0,-2 2 0 0,0 1 0 15,0-1 0-15,0-2 0 0,-2 2 0 0,2 1 0 0,0-1 0 16,2 6 0-16,0-1 0 0,0 1 0 0,0-4 0 15,-8-11 0-15,8 11 0 0,-8-11 0 0,12 13 0 16,-12-13 0-16,12 10 0 0,-12-10 0 0,13 7 0 16,-13-7 0-16,12 5 0 0,-12-5 0 0,12 2 0 15,-12-2 0-15,12 0 1 0,-12 0-1 0,12-5 1 16,2-4-1-16,2-4 1 0,-2 0-1 0,0-2 1 16,-2 0-1-16,-2-1 1 0,-2-1-1 0,-2-2 1 0,-4 10 1 15,0 2-1-15,0-2 0 0,0-1 0 16,0 1 0-16,0 2 0 0,-1-4 0 0,1 1 1 0,0 1 0 15,0 0 0-15,0 0 0 0,0 0 0 0,-2 1 1 16,0 1-1-16,0-1-1 0,0 1 1 0,0 1 0 16,0-3 1-16,0 2-1 0,0 1 0 0,0 6 0 15,0-11 1-15,0 11-2 0,0-11 1 0,0 11 0 16,0-7 1-16,0 7-2 0,0-6 1 0,0 6 0 16,0-9 0-16,0 9 0 0,0-7 0 0,0 7-1 15,0-4 1-15,0 4-1 0,0-2 0 0,0 2 0 0,0-5 2 16,0 5-2-16,-2-4 0 0,2 4 0 0,-2-2 0 15,2 2 0-15,-4 0 0 0,4 0 1 0,-3 0 0 16,3 0-1-16,-2 4 0 0,-2 9 0 0,2 3 1 0,2 1 0 16,2 3-1-16,2 6 0 0,-1-2 0 0,1 0-1 15,2 0 1-15,-2-4-1 0,2 1 1 0,0-3-1 16,0 1 0-16,-4-12 0 0,0 2 0 0,0-3 0 16,0 1 0-16,-2-7 0 0,4 11 1 15,-4-11-1-15,4 11 0 0,-4-11 0 0,4 8 1 0,-4-8 1 16,4 7-1-16,-4-7 0 0,4 4 0 0,-4-4 0 15,4 3 0-15,-4-3 0 0,2 0 0 0,-2 0 1 16,4 0-1-16,-4 0 0 0,8-5 0 0,-8 5 0 0,8-11 0 16,-2-8 0-16,-2 1 1 0,-4-1 0 0,-2-1 0 15,-4 0 0-15,-2-1 0 0,0 1-1 0,-2 2 2 16,2-1-2-16,0 3 1 0,2 1-1 0,0 0 1 16,6 15 1-16,-6-11-1 0,6 11 0 0,-8-11 0 15,8 11 1-15,-10-11 0 0,10 11-1 0,-11-9 1 0,11 9-1 16,-10-6 0-16,10 6 0 0,-8-2 1 0,8 2-1 15,-4-3 1-15,4 3 0 0,-4 0 2 0,4 0-1 16,-8 0 1-16,8 0-2 0,-8 3 1 0,8-3-1 16,-4 6 2-16,4-6-2 0,2 11 1 0,2-4 0 15,0 1 0-15,-4-8-2 0,8 11 2 0,-8-11-2 16,4 5 1-16,-4-5 0 0,4 4-1 0,-4-4 0 16,12 5 0-16,-12-5 0 0,13 2-1 0,13-4 0 15,-2-1 1-15,4-3-2 0,0-1 1 0,-18 5-1 16,2 0 1-16,-2 0-1 0,0 2 1 0,-10 0-1 15,11 0 2-15,-11 0-2 0,12 0 1 0,-4 0 0 0,0 2 0 16,0 2-1-16,0 1 0 0,12 14 0 16,-4 1 1-16,-4 4-1 0,0 2 0 0,-6-9 0 0,-2-1 0 15,-2 1 0-15,0-4 0 0,-2-13 0 0,0 11 0 0,0-11-1 16,0 11 1-16,0-11-1 0,0 9 1 16,0-9-1-16,0 6 1 0,0-6-1 0,0 3 1 0,0-3-2 15,0 4 2-15,0-4 0 0,0 4 0 0,0-4-1 16,0 3 1-16,0-3 0 0,0 0 0 0,0 0 0 0,2 0 0 15,6-12 0-15,-2-5 0 0,-2-5 0 0,-2 0 0 16,2-8 0-16,-2 1 0 0,0 1 0 0,0 2 0 16,0 6 0-16,-1-1 0 0,-1 1 0 0,0 0 0 15,0 12 0-15,0 1 0 0,0 0 0 0,0-1 0 16,0 8 0-16,0-7 0 0,0 7 0 0,0-7 0 16,0 7 0-16,0-4 0 0,0 4 0 0,0-4 0 0,0 4 0 15,4-4 0-15,-4 4 0 0,4-1 0 16,8 1 0-16,0 1 1 0,4 7-1 0,0 1 0 15,10 6 0-15,-2 1 2 0,0 1-2 0,-4 0 0 16,-1-3 0-16,1-1 1 0,0-2-1 0,0 0 0 16,-2-1 0-16,2-3 1 0,0-1-1 0,0-1 0 0,-3-1 0 15,1 0 0-15,0-3 0 0,0-1 0 0,-10 0 0 16,0 0 0-16,0-1-1 0,0 1 0 0,10-12-1 16,-2 1 2-16,-2-2-4 0,-3-3 1 0,1-6-1 15,-4 0 1-15,-2-2-14 0,-2 0 0 0</inkml:trace>
  <inkml:trace contextRef="#ctx0" brushRef="#br0" timeOffset="15635.04">20197 13739 1683 0,'-2'0'0'0,"2"0"0"0,0 8 0 0,0-8 5 0,0 7 2 0,0-7 0 0,0 9 0 0,0-9-3 0,0 19 2 16,0-19-1-16,0 14 1 0,0-14 0 0,0 13-1 15,0-13 1-15,8 23 0 0,-8-23-4 0,18 31-1 0</inkml:trace>
  <inkml:trace contextRef="#ctx0" brushRef="#br0" timeOffset="15684.01">20263 14084 803 0,'0'0'0'0,"0"0"0"0,6 0 0 0,-6 0 17 0,14 2 1 0</inkml:trace>
  <inkml:trace contextRef="#ctx0" brushRef="#br0" timeOffset="16316.87">17834 14300 1054 0,'0'2'0'0,"0"-2"0"0,10 9 0 0,-10-9 0 0,16 21 0 0,-16-21 0 0,10 29 0 0,-6-8 1 0,-4-3 1 0,0 4-1 0,0 0 0 0,6 6 10 16,2 0 1-16,2 1 1 0,0 5-1 0,3 1 2 15,3 2 0-15,0 3 1 0,-8 3-1 0,0 1 4 16,-2 2 1-16,2-2-1 0,4 1 1 0,2-7-1 16,2 3 0-16,4-6 0 0,0 2 0 0,1-2-9 15,3 0 1-15,4-2 0 0,2-1 0 0,2-6-5 0,3-2 1 16,1-2-2-16,0-4 2 0,0-3-5 0,4-2 0 16</inkml:trace>
  <inkml:trace contextRef="#ctx0" brushRef="#br0" timeOffset="16883.95">20867 13863 1054 0,'16'5'0'0,"-16"-5"0"0,30 10 0 0,-30-10 1 0,27 2 1 0,-27-2-1 0,30 9 0 0,-8-2 2 0,0 4 1 0,0 2-1 0,0 0 0 0,-2 0-3 0,-1 0 1 0,1 4 1 15,0 1-1-15,-2 4-2 0,-4 2 1 0,2 2 0 16,0 0 0-16,0 0-2 0,0-2 2 0,-4 2 0 16,-3-2 0-16,-3 0 0 0,-4-2 0 0,0 0 0 15,-2-2 0-15,-2-3 0 0,0-1 0 0,0-1 0 16,0-2 0-16,4-2 7 0,0-2 0 0,0 1 0 15,0-3-1-15,-2-7 12 0,4 11 0 0,-4-11 0 16,2 6 1-16,-2-6 4 0,-4 1 0 0</inkml:trace>
  <inkml:trace contextRef="#ctx0" brushRef="#br0" timeOffset="17334.11">21300 13560 1017 0,'-2'2'0'0,"2"-2"0"16,-4 2 0-16,4-2 24 0,-2-4-1 0,2 4 1 16,-2-2 1-16,2 2-13 0,0 0 0 15,0 0 1-15,0 0 0 0,0 0-11 0,0 0 1 0,0 0-1 16,0 0 1-16,0 0-6 0,0 0 1 0,0 0-2 15,0 0 2-15,0 0-7 0,0 0 0 0,0 0 0 16,0 0 0-16,0 0-4 0,0 0-1 0,0 0 1 16,-4 0 0-16,4 0 12 0,-4 0 0 0,4 0 0 15,-4 0 0-15,4 0 2 0,-4 0 1 0,4 0 1 0,2 0-1 16,-2 0 10-16,6 0 0 0</inkml:trace>
  <inkml:trace contextRef="#ctx0" brushRef="#br0" timeOffset="17756.02">21809 12990 1344 0,'-2'7'0'0,"2"-7"0"16,0 11 0-16,0-11 21 0,2 10 1 0,-2-10-1 16,6 14 0-16,-6-14 23 0,-6 30 0 0,6-30-1 15,-2 31 2-15,2-31-15 0,6 26-1 0,-6-26 0 16,2 37 0-16,-2-17-18 0,0 6 1 0,0-2-1 15,2 4 0-15,2-1-3 0,2 1 0 0,0 2 0 16,-2 1-1-16,-2 2-2 0,0 1 0 0,0-3 1 16,2-3 0-16,0-1-1 0,0 1 2 0,0 2 0 15,2-5 0-15,2 3 1 0,0 0 1 0,-3-1 0 0,-1 1 2 16,0-2 4-16,0-2 2 0,2-2-1 0,4-2 1 16,2-3 4-16,0 0 0 0,-4-4 1 0,-2-2-1 15,-2-4-1-15,-2-3 1 0,-2-4 0 0,8 3 0 16,-8-3-6-16,4 2 0 0,-4-2 1 0,6-2 0 0,-6 2-13 15,8-5 2-15</inkml:trace>
  <inkml:trace contextRef="#ctx0" brushRef="#br0" timeOffset="18249.84">22224 13141 1482 0,'0'0'0'15,"0"0"0"-15,4 0 0 0,-4 0 9 0,4 0 0 0,-4 0 0 16,2 4 0-16,-2-4 0 0,0 13 0 0,0-13 0 16,-2 22 1-16,2-22 3 0,-6 35 1 0,0-17-1 15,0 3 2-15,0 1-8 0,1 2 0 0,3 2 1 16,2 1 0-16,2 1 0 0,3 0 1 0,1 1 0 15,-2 1 0-15,-2-4 0 0,0 3 0 0,0-3 0 16,2 0 0-16,0-2 0 0,0 2 0 0,2-6 0 16,4 2 1-16,2-3 0 0,0-3 1 0,0-1-1 15,-4-2 2-15,0-4 4 0,-4-5 1 0,-4-4 0 0,14 4 0 16,-6-3 4-16,-2-1 0 0,-6 0 1 0,12-3-1 16,-12 3 3-16,12-9 0 0,-3-3 1 0,3-2 0 15,2-5-12-15,4-3 2 0,-4-2-1 0,-6 4 1 16,-4-2-6-16,-2-4 0 0,0 2 0 0,0-2 0 0,0-2-2 15,-2-1-1-15,-2-3 1 0,-2 3 1 0,-2-3-4 16,-2 7 2-16,0-5-1 0,-2 2 0 0,-2-1 1 16,0 3 1-16,-2 4-2 0,-1 2 2 0,-3 3 1 15,0 4 0-15,0 2-1 0,4 2 1 0,-2 1 0 16,0 3 1-16,2 3 0 0,0-2 0 0,0 4 1 16,3 0 0-16,1 0 0 0,0 0 0 0,0 4-1 15,-2-2 0-15,2 1 0 0,2 1 0 0,8-4-2 0,-12 13 1 16,6-4 0-16,0 1 0 0,0-3-2 0,0 2 1 15,0 0 0-15,2-1 0 0,4-8-3 0,-4 11 1 16</inkml:trace>
  <inkml:trace contextRef="#ctx0" brushRef="#br0" timeOffset="18767.96">22552 13115 1721 0,'-2'2'0'0,"2"-2"0"0,-2 9 0 0,2-9 21 0,-2 6 2 0,2-6-1 0,-4 13 1 0,4-13 14 0,-4 11 0 0,4-11 0 0,-4 18 1 16,4-18-11-16,0 17 1 0,0-17 0 0,2 33 0 16,4-9-19-16,4 4 1 0,0 1-1 0,-2 5 1 0,-2 1-4 15,0 0 0-15,2-2 1 0,0-3 0 0,0-5-6 16,0 1 0-16,2-4 0 0,4 1 0 0,2-3-1 0,-2-3 0 16,-2-3 0-16,-3-1 0 0,-1-2 0 15,-2-1 0-15,2-3 0 0,0-3 0 0,-8-4 0 0,14 3 0 16,-4-3 0-16,2-3 0 0,2-1 0 0,4-5 0 15,-2-2 0-15,-2-4 2 0,-2-4 1 0,-1-3 0 16,-3-4 1-16,-2-5-1 0,-2-4 5 0,-4-4 0 16,-2 0 0-16,0 2-1 0,-2 1 5 0,0-3 0 15,-2 2 0-15,-3 4 1 0,-3 3-2 0,-2 1 1 16,0 1 1-16,0 0-1 0,0 0-1 0,0 1 0 0,0 6 1 16,0 10 0-16,-2 4-2 0,0 9 1 0,3 0-1 15,-1-2 2-15,2-2-3 0,2 0 0 0,0 2 0 16,-4 2-1-16,-2 3-1 0,0-3 1 15,2 4 0-15,2 1 0 0,2 2-1 0,0 2 0 0,-2-1 1 16,1-5 0-16,-1 3-8 0,0-1 1 0</inkml:trace>
  <inkml:trace contextRef="#ctx0" brushRef="#br0" timeOffset="23917.18">14435 16320 12 0,'0'2'0'16,"0"-2"0"-16,6 5 0 0,-6-5 0 0,0 4 0 0,0-4 0 0,0 4 0 0,0-4 0 0,0 3 0 0,0-3 0 0,0 4 0 0,0-4 0 0,0 4 0 0,0-4 0 0,-4 7 0 0,4-7 0 15,-8 15 0-15,8-15 0 0,-7 9 0 0,7-9 0 16,-2 6 0-16,2-6 0 0,-2 3 0 0,2-3 0 0,-2 4 0 16,2-4 0-16,-6 4 0 0,6-4 10 0,-4 3 0 15,4-3 0-15,-4 4 1 0,4-4 30 0,0 6 0 16,0-6 1-16,0 0-1 0,0 0 27 0,0-4 0 15,0 4 1-15,0-4-1 0,0 4-7 0,2-9 0 16,-2 9 0-16,16-24 1 0,-5 7-28 0,3-3 2 16,-2 2-1-16,-2 3 1 0,-2 2-11 0,-4 2 1 15,0 3-1-15,2 3 1 0,2 1-8 0,-2 1 0 0,-6 3 0 16,12-8 1-16,-12 8-1 0,14-2 1 0,-4 2 0 16,2 0 0-16,0 2-1 0,0 2 0 0,1 3 0 15,3 4 1-15,0 4-1 0,-2 4 0 0,-6 1 0 16,4 2 0-16,-6 4-2 0,-2 3 1 0,0 1-1 15,2-2 1-15,-4-1-2 0,2 1 1 0,-2 0-1 16,-2-2 1-16,-4-2-1 0,0 0-1 0,-6 0 1 16,2-2-1-16,0-2-1 0,0 2-1 0,2-2 0 15,-4-3 2-15,2-2 3 0,0-2 0 0,0-2-1 16,2-2 2-16,-4-3-1 0,3-3 1 0,7-3 0 16,-12 8 0-16,12-8 1 0,-10 7 1 0,10-7-1 0,-8 4 2 15,8-4-2-15,-4 2 0 0,4-2 0 0,-4-2 1 16,4 2-2-16,-4-6 1 0,4 6 0 0,0-16 0 15,0-1 1-15,0-5 1 0,0 0-1 0,4 0 0 0,2 1 0 16,4 3 1-16,-2 1 1 0,4 1-1 0,-4-5-6 16,3 5 0-16,1 1 1 0,-2 0 0 0,2 0-5 15,0 2 1-15,-2 0 0 0,0 1 0 0,0 0-10 16,0 5 2-16,4 0-1 0,-2-3 0 0,4 1 0 16,2 2-1-16,-3 3 0 0,-3 2 1 0,0 0 1 0,-2 1 0 15,0 1 1-15,0 1-1 0,0 3-1 0,0 0-1 16,2 0 0-16,2-1 0 0,4 5-2 0,-2 1 1 15,-1 2-1-15,-3 2 1 0,-2 2-1 0,0-1 0 16,-2 1 0-16,0 0 0 0,-4 0-2 0,-2 1 1 16,2 3 0-16,-2-1 0 0,-2 1-2 0,-2-3-1 15,0 5 1-15,0-1-1 0,0 0 0 0,2 1-1 16,-2-3 1-16,0-1 1 0,-2-4-3 0,0-2 1 0,-2-2 1 16,0 0-1-16,-6 0 2 0,0-1 1 0,-3-1 0 15,-1 2-1-15,0 4 2 0,-2 0 1 0,0-4-1 16,0 1 1-16,4-3 0 0,2-2 0 0,0 1 0 15,-2-2 0-15,-1-1 0 0,-1 1 1 0,0 0 0 16,2-1 1-16,-4 1 1 0,4 0 1 0,0-2 1 16,2 0-1-16,2-2 4 0,0-2 0 0,0 2 0 15,0 0 1-15,0 0 3 0,3 0 2 0,7 0-1 16,-10 0 1-16,10 0-1 0,-4 0 2 0,4 0-1 16,-6 0 1-16,6 0 1 0,-4-2-1 0,4 2 1 0,-4-2 0 15,4 2-2-15,-4 0 2 0,4 0-1 0,2 0 0 16,-2 0-2-16,8 0 0 0,-8 0 1 0,10 6-1 0,2-3-3 15,3 1 1-15,5 1-1 0,-4 3 2 0,0-3-6 16,0 1 2-16,-2-1 0 0,-2-1 0 0,-2 0-5 16,-2-2 1-16,0 0-1 0,0-2 0 0,4-2-4 15,-3 0 0-15</inkml:trace>
  <inkml:trace contextRef="#ctx0" brushRef="#br0" timeOffset="24601.11">14895 16213 1293 0,'-2'-2'0'0,"2"2"0"0,0 0 0 0,0 0 15 0,2 0 1 0,-2 0-2 0,0 0 2 0,0 0 10 0,-2 0 1 0,2 0-1 0,0 0 0 15,0 0-6-15,0 0 0 0,0 0-1 16,0 0 1-16,0 0-13 0,0 0 1 0,0 0-1 0,0 2 1 15,0-2-3-15,11 7-1 0,-11-7 1 16,14 6-1-16,-14-6-1 0,22 3-1 0,-22-3 0 0,26-3 1 16,-26 3-1-16,28-13-1 0,-28 13 0 0,34-19 0 0,-14 8 0 15,-1 0 0-15,-1 0 0 0,0 0 0 0,-2 0 0 16,-2 0 2-16,0 0-2 0,-2 2 1 0,0 1 0 16,-2 1 2-16,2-2-2 0,0-1 1 0,1 3 11 15,5 3-1-15,-2-3 1 0,-2 1-1 0,0 3 19 0,0 3-1 16,-2-2 0-16,-2 0 1 0,-2 0-1 0,-2 0 2 15,-6 2-2-15,12 2 2 0,-4 2-9 0,0 0 2 16,-8-4-1-16,12 5 1 0,-12-5-6 0,11 9 0 16,-11-9 0-16,10 8 2 0,-6 1-9 0,0 2 2 15,0 4-1-15,2 3 1 0,-2 4-5 0,4 4 1 16,0 0 0-16,-2 0 1 0,0 0-4 0,2 0 1 0,-6-1 0 16,0-1-1-16,-2 0-2 0,-4-1 1 15,4 2-2-15,0 3 2 0,0 0-1 0,-4-1-1 0,4 1 1 16,4 0 0-16,-2 0 0 0,2-1 1 0,-2 3 0 15,0-1 1-15,0-1 0 0,0 2 1 0,-2-3-1 16,-2-1 1-16,-2-4 0 0,0-1 0 0,2-3 0 16,2-1 0-16,4-3 1 0,2-3 1 0,-2-1-1 15,-4-3 1-15,0-7-1 0,-2 11 0 0,2-11 0 16,-4 11 0-16,4-11-3 0,0 8 1 0,0-8 0 0,-2 3 0 16,2-3-3-16,0 4 1 0,0-4-1 0,0 4 2 15,0-4-6-15,0 0 2 0,0 0-1 0,0-4 0 16,0 4-3-16,-2-6 1 0</inkml:trace>
  <inkml:trace contextRef="#ctx0" brushRef="#br0" timeOffset="25001.05">15350 16552 1318 0,'-4'0'0'0,"4"0"0"0,-8 4 0 0,8-4 16 0,-8 2-1 0,8-2 1 0,-8 0 1 0,8 0 12 0,-2 0 0 16,2 0 1-16,-4 0-1 0,4 0-10 0,-2 0 1 15,2 0-1-15,0 0 1 0,0 0-10 0,0 0 2 16,0 0-2-16,0 0 1 0,0 0-3 0,0 0 1 16,0 0 0-16,0 0 0 0,0 0 0 0,0 0 0 15,0 0 0-15,0-2 1 0,0 2 0 0,0-4 0 0,0 4 0 16,10-9 1-16,-10 9 1 0,22-22-1 0,-22 22 0 15,24-26 1-15,-24 26 0 0,19-18-1 0,-19 18 0 16,24-13 0-16,-24 13 8 0,22-15 0 0,-22 15 0 16,18-9 0-16,-18 9 2 0,10-4 0 0,-10 4 0 15,6-4 1-15,-6 4-1 0,8-3 1 0,-8 3 1 16,4-2-1-16,-4 2-1 0,4 0 0 0,-4 0-1 16,0 0 1-16,0 0-5 0,0 0 1 0,0 0 0 0,0 0 0 15,0 0-4-15,0 0 0 0,0 0 1 0,0 7 1 16,0-7-8-16,-4 21 2 0,4-21-1 15,-6 20 1-15,6-20-8 0,-6 17 0 0</inkml:trace>
  <inkml:trace contextRef="#ctx0" brushRef="#br0" timeOffset="25418.04">15749 16473 1608 0,'6'0'0'0,"-6"0"0"0,14 0 0 0,-14 0 5 0,8 0 2 0,-8 0-1 0,10 0 0 0,-10 0 0 0,6 0 1 0,-6 0-1 15,10 0 1-15,-10 0 2 0,20-4 0 0,-20 4 0 16,30-5 0-16,-7-1-6 0,3-1 1 0,-2 0-1 16,-8-1 2-16,-2 1-3 0,-4-1 0 0,0 1 0 15,0 1 1-15,-2 5-3 0,0-5 1 0,0 1-1 0,-1-3 1 16,3 3-1-16,2 1 1 0,0 0 0 0,-2-1 0 15,0-1 0-15,0 1 2 0,-2 1-2 0,0 2 1 16,-8 2 1-16,10-4 1 0,-10 4-1 0,4 0 2 16,-4 0-1-16,4 0 2 0,-4 0-2 0,2 0 2 0,-2 0-2 15,0 0 1-15</inkml:trace>
  <inkml:trace contextRef="#ctx0" brushRef="#br0" timeOffset="25750.66">15940 16780 1457 0,'0'1'0'15,"0"-1"0"-15,-6 6 0 0,6-6 16 0,-8 4 1 0,8-4-2 16,-6 1 2-16,6-1 7 0,6-3 1 0,-6 3-1 15,6-4 1-15,-6 4 15 0,4-5 1 0,-4 5-1 16,6-8 1-16,-6 8-16 0,14-15 1 0,-14 15 0 16,22-27 0-16,-22 27-4 0,32-30 2 0,-32 30-1 15,27-20 1-15,-27 20-6 0,22-9 0 0,-22 9 0 16,20-4 1-16,-20 4-8 0,16-9 1 0,-16 9 1 16,16-11-1-16,-16 11-2 0,16-6 1 0,-16 6 0 15,12-4 0-15,-12 4-2 0,8-1 1 0,-8 1-1 16,4-6 1-16,-4 6-1 0,4-4 0 0,-4 4 0 15,4 0 1-15,-4 0-6 0,6 0 2 0</inkml:trace>
  <inkml:trace contextRef="#ctx0" brushRef="#br0" timeOffset="27783.84">16290 15980 1180 0,'0'-2'0'0,"0"2"0"0,2 2 0 0,-2-2 10 0,8 2 0 0,-8-2 0 0,6 0 0 0,-6 0 10 16,4 0-1-16,-4 0 0 0,4 0 1 0,-4 0 1 16,6 0 2-16,-6 0-2 0,13-4 1 0,-13 4-8 15,14-5-1-15,-14 5 1 0,18-9 0 0,-18 9-5 0,18-11 0 16,-18 11 0-16,14-12 0 0,-14 12-3 0,12-11 1 16,-12 11-1-16,18-5 1 0,-18 5-1 0,26-4 0 15,-26 4 1-15,32 0 0 0,-32 0 0 0,33 0-1 16,-13 2 1-16,0 2 1 0,-2-1-2 0,0 1 0 15,0 2 1-15,2 3 0 0,-3 2-2 0,3 0 2 16,0 2-1-16,0 4 0 0,0 1 0 0,0 0 0 0,-2 8-1 16,-2 0 1-16,2 6 6 0,-5 3 2 0,3 2-2 15,-2 1 2-15,-2 5 7 0,0-1 1 0,0-3 0 16,-6 2 0-16,2-3 3 0,0 1 1 0,0-4-1 16,2-3 1-16,-6-7-4 0,-2-2-1 0,0-5 0 15,0-5 2-15,0-4-5 0,0-1 1 0,-2-8-1 16,6 3 1-16,-6-3-5 0,0 2 1 0,0-2-1 15,0 0 2-15,0 0-2 0,0 0 0 0,0 0 0 16,0 0 0-16,0 0 0 0,0 0-1 0,0 0 1 16,0-4-1-16,0 4 1 0,-6-9-1 0,0-2 1 15,-2-7-1-15,-2-6 0 0,0-2 1 0,0 2-1 0,6 2 1 16,2-1-3-16,2 1 1 0,2 0 1 0,0 2-1 0,0 3-2 16,0 1 0-16,2-1 0 0,2 0 1 0,2 4-4 15,2 2 2-15,-4 2-1 0,0-2 1 0,2 2-3 16,-2 0 1-16,8-1-2 0,-1 5 2 0,9 3-5 15,2 0 1-15,0 0 1 0,-2 0-1 0,-4 2-2 16,0 4 0-16,0 4 1 0,-7-1-1 0,-1 2-1 16,-2-1 0-16,2 4 0 0,-4 3 1 0,4 4-1 0,2-1 0 15,0 2 0-15,-6-1 0 0,-2-1 0 0,-2 3 0 16,0-3 0-16,0-1 1 0,-2-1-1 0,4-1 0 16,-4-2 0-16,-4-6 1 0,2 1-1 0,-2-4 0 15,4-4 0-15,-4 7 1 0,4-7-1 0,0 4 1 16,0-4-1-16,0 3 1 0,0-3-1 0,0 0 2 15,0 0-2-15,0-2 1 0,0 2-1 0,0-3 1 16,0 3-1-16,-4-19 1 0,2-3 0 0,-4-6 0 16,4 1 0-16,0-1 0 0,-2 0 2 0,0 1-1 0,4 1 0 15,2-2 0-15,6-1 1 0,2-1 0 0,0 4-1 16,-2 2 2-16,-4 2-2 0,2 0 1 0,4 2 1 16,-6 1-1-16,2 3-1 0,0-1 0 0,0 0 1 15,0 6-1-15,2 0-1 0,0 6 0 0,-1 1 0 16,1 2 0-16,2 0-1 0,2 0 2 0,0 2-2 15,-2 2 1-15,2 2-1 0,0 0 1 0,0-1-1 16,2 3 1-16,2 5-1 0,2 2 1 0,-3 4 0 0,1-1 0 16,-6 1 0-16,2-1 1 0,0 1-1 0,0 0 0 15,-2-1 0-15,0 1 0 0,4 1 0 0,-4 1 0 16,4-1 0-16,2 2 2 0,-2 1-1 0,-6-3 0 16,-5-1 0-16,-3-2 1 0,0-1-1 0,2 1 1 0,4 0 1 15,2 0-1-15,0-1 0 0,2 1 1 16,-4 2 0-16,4-2 1 0,0 1-1 0,-4-3 2 0,-4-4-1 15,-4-1 1-15,2-8 0 0,-2 11-1 0,2-11-1 16,6 7-1-16,-6-7 0 0,4 4 1 0,-4-4-4 16,2 4 1-16,-2-4 0 0,0-2 0 0,0 2-3 15,-2-4 1-15</inkml:trace>
  <inkml:trace contextRef="#ctx0" brushRef="#br0" timeOffset="28150.49">17707 15539 1482 0,'2'2'0'0,"-2"-2"0"0,0 7 0 0,0-7 10 0,-10 4 0 0,10-4 0 0,-4 15 1 0,4-15 6 0,10 24 0 0,-10-24 0 16,10 35 0-16,-6-15-6 0,0 2 1 0,0 2 0 16,4-2 0-16,0 1-9 0,4-1 1 0,-7 2-1 15,1 2 1-15,2 3 0 0,-6 1 0 0,2-1 0 0,6 3 0 16,2 1 2-16,2 0 1 0,0-2-2 0,0 1 2 16,2 3 1-16,2 2 1 0,0 0-1 0,0-2 1 15,1 2 2-15,1 0 1 0,0-2-1 0,-4 0 2 0,2-4 4 16,-2 0-1-16,2-3 1 0,2 0 1 0,-1-8 1 15,1-1 1-15,-2-1-1 0,-4-7 2 0,-2 0-11 16,-2-3 1-16,-2-7 0 0,-2-1 0 0,-6 0-4 16,10-1 0-16</inkml:trace>
  <inkml:trace contextRef="#ctx0" brushRef="#br0" timeOffset="30483.99">18412 16521 1457 0,'-2'-4'0'0,"2"4"0"16,0-1 0-16,0 1 20 0,-2-6 2 0,2 6-1 16,-10-13 0-16,10 13 2 0,-17-24-1 0,5 6 1 15,0-5 0-15,2-2 8 0,2-3-1 0,-2 0 0 0,-2 2 2 16,2-1-14-16,0-3 0 0,0 1-1 16,2-1 1-16,6-1-4 0,2-2-1 0,0-1 1 0,-2 1-1 15,0 0-3-15,2 3 2 0,2 1-1 16,0 3 0-16,2 2-4 0,0 2 0 0,2 1-1 0,4 3 1 15,2 3-4-15,-2 0 1 0,-2 4-1 0,-2-2 0 16,-4 6 0-16,0 0 0 0,-2 7 0 0,4-10 1 0,-4 10-1 16,14-7 2-16,-6 5-1 0,-2 2 1 0,-6 0 0 15,12 6 2-15,-4-3-1 0,3 3 0 0,1 5 2 16,0 4 1-16,-2 3-1 0,0 3 1 0,0 3 0 16,0-2 0-16,0 2 0 0,-2-2 1 0,-2 0-4 0,0 2 0 15,0-4 0-15,-2 3 1 0,-4 1-4 0,-2 0 2 16,0 0-2-16,-2-6 1 0,-2-1-1 0,-2-3-1 15,2-3 0-15,0-1 2 0,2-1-3 0,2-2 1 16,2-7-1-16,-8 11 1 0,0-5 0 0,0-1 1 16,0 1-1-16,-2-1 1 0,0 1 3 0,-2-2 0 15,1-1-1-15,-3-1 1 0,0 0 4 0,0 0 0 0,2 0 0 16,0-2 1-16,2-2 3 0,0 0-1 0,0 0 1 16,0 0 0-16,2 1 2 0,2-1 0 0,6 2-1 15,-14-4 2-15,6 2-3 0,0-2 0 0,8 4 1 16,-11-3 0-16,11 3-4 0,-4 0 0 0,4 0 0 15,0 0 0-15,0 0-2 0,0 0 0 0,0 0 0 16,0 0 1-16,0 0-3 0,6 0 1 0,-6 0 0 16,13-2 0-16,-3 2-3 0,4-4 1 0,2 2 0 15,0 1-1-15,2-1-1 0,2 0-1 0,-2-2 0 16,2-1 2-16,-1-5-3 0,3-2 1 0,-2-1 0 16,-2-2 0-16,-2 0-1 0,-4-2 0 0,0 1 1 0,0-3-1 15,0-1-1-15,0 0 1 0,-2 1-1 0,-1 3 2 16,-1-1-3-16,-4-1 1 0,2 5 0 0,2 0 0 0,2 2-1 15,2 3 0-15,-4 3 0 0,-4-1 1 0,-4 6-1 16,6-9 0-16,-6 9 0 0,4-4 0 0,-4 4 0 16,4-2 0-16,-4 2 0 0,6 6 0 0,-6-6 0 15,8 6 0-15,-4 1 0 0,2 6 0 0,4 9 0 16,2 6 0-16,0-1 0 0,-2-3 0 0,0 2-1 0,1 0 1 16,1 0-1-16,-2 0 1 0,-2 0-2 0,0-1-1 15,2-1 1-15,2-1 1 0,0-5-5 0,0-5 2 16,-2-4-1-16,0-1 1 0,-2-7 0 0,-4-1 0 15,-4 0 0-15,10-3 0 0,-2-1 1 0,-2 2 1 16,0-9-2-16,2-4 2 0,3-5 1 0,1-4 0 16,-2 0 0-16,-2 0 0 0,0 2-1 0,-4 0 2 15,0 0 0-15,-2 1 0 0,-2 3 0 0,-2-1 0 0,0 1 0 16,-2-2 0-16,-2-1 0 0,-2 1 2 16,2 2-2-16,-4-1 1 0,-2 1 0 0,1-1 0 0,1 3 0 15,0 1 0-15,-2 4 1 0,2 0 1 0,0 1-1 16,-2-3 0-16,-2 2 0 0,0 2 2 0,2 4-2 15,2 1 1-15,0 2-1 0,0 2 0 0,2 2 0 16,2 0 0-16,-2 0 0 0,1-1 1 0,-1 3-1 16,0 2 0-16,0 1-1 0,0-1 2 0,2 1-1 15,2 2 0-15,0 2-1 0,0 0 0 0,2 4 0 16,2 4 1-16,2 3-2 0,2 2 1 0,2 0-1 0,2-4 1 16,2-1-1-16,2-1 0 0,0-3 0 0,-3 0 0 15,1-4 0-15,0 0 0 0,2-2 0 0,0-2 0 16,-2-3-1-16,0-2 1 0,2 0 0 0,2-2 0 0,4-4-1 15,0 0-1-15,-2-5 1 0,-4-2 1 16,-1-4-2-16,-1-3 0 0,0-1 0 0,-2-3 0 0,4-2-1 16,0-2 0-16,-2 0-1 0,-2 1 2 0,-2 1-2 15,-2 0 0-15,0 0 1 0,0-2 0 0,-2 0 1 16,0 0 1-16,0 4 0 0,-2 0 0 0,-2 1 0 0,-2 3 1 16,2 1 0-16,0 3 0 0,-2 1 0 0,0 3 0 15,2 1 0-15,0 4 1 0,2 5 0 0,-4-6 0 16,4 6 0-16,-4-4 1 0,4 4-1 0,0 0 1 15,0 0-1-15,0 0 1 0,0 0 1 0,0 0-1 16,0 10 0-16,2 4 1 0,0 5 0 0,0 7 0 16,4 13-1-16,0-8 2 0,2 0-2 0,2-1 1 15,-2-2 1-15,0-3-1 0,2 5 0 0,0-2 1 16,1 1-1-16,1 1 0 0,2-3-1 0,0 1 0 16,-2-8 0-16,2-1 0 0,2-1-1 0,0 1 0 15,-6-10 1-15,0 0 0 0,0-1-1 0,0-1 0 0,-2-1 0 16,0-5 0-16,-1 1 0 0,1-2 1 0,8-3-1 15,0-3 0-15,0-3-1 0,0-2 0 0,6-10 0 16,-4-1 1-16,-2 0-1 0,-4-2 1 0,-2-2-1 16,-1 4 1-16,1-2-1 0,-2 0 1 0,0 0 0 15,-4 0 1-15,-2 0 0 0,0 0 0 0,-2 7 0 16,2 1 2-16,0-1-3 0,0 2 1 0,-2 8 0 16,0 0 1-16,0 7-2 0,0-11 1 0,0 11 0 15,0-8 0-15,0 8 0 0,0-3 0 0,0 3-1 0,0-4 1 16,0 4-1-16,0-4 0 0,0 4 0 0,0 0 2 0,0 0-2 15,0 0 0-15,0 0 0 0,2 9 0 16,0 6 0-16,2 5 0 0,4 10 1 0,-2-4 0 0,2-4-2 16,-2-2 1-16,-2-10 0 0,0-1 0 0,0 0-1 15,0-2 1-15,-4-7 0 0,8 11 1 0,-8-11-2 16,8 10 0-16,-8-10 0 0,8 5 1 0,-8-5-1 16,8 4 0-16,0-4 0 0,2 0 0 0,0-2 0 0,-1-2 0 15,3-1 0-15,-2-3 0 0,-2 1-1 16,0-2 1-16,0-2 0 0,-2-2 0 0,0 0 0 15,-2 0 0-15,-2 0 0 0,0 0 0 0,-4 0 0 0,0 2 0 16,0-2 0-16,0 4 0 0,0 0 0 0,0 0 0 16,0 1 0-16,0 1 1 0,2 7-1 0,-4-9 1 15,4 9 0-15,-4-8 0 0,4 8 0 0,0-5 0 16,0 5 0-16,0-4 2 0,0 4-2 0,0-4 0 16,0 4 0-16,0 0 1 0,0 0-1 0,0 0 2 0,0 0-2 15,4 9 1-15,0-1-1 0,2-1 0 0,10 15 0 16,0-1 2-16,0-3-3 0,0-3 1 0,-16-15-1 15,12 11 1-15,-12-11-1 0,12 11 0 0,-4-5 0 16,-1-3 1-16,3 1-1 0,0-2 0 0,10-2 0 16,0-4 0-16,-2-3-1 0,0-4 0 0,4-8 0 15,-2-1 1-15,-4-4-2 0,-3 0 1 0,1-4 0 16,-2-1 1-16,-2-3 0 0,0 1 0 0,-4 3 0 16,0 1 0-16,-2-1 0 0,0 2 0 0,-2-2 0 0,-2 3 0 15,-2-1 0-15,-2 0 0 0,2 6 0 0,-2-1 0 16,0 1 0-16,-2 1 0 0,2 5 0 0,-2-1 1 15,0 0-1-15,0 2 0 0,6 13 0 0,-4-7 1 16,4 7-1-16,-4-8 2 0,4 8-2 0,0-3 1 16,0 3-1-16,0-4 1 0,0 4 0 0,0 0 0 0,0 0 0 15,0 0 0-15,0 0 0 0,-6 13 2 0,4 4-2 16,2 5 1-16,4 20 0 0,0-1 1 0,2-4-1 16,0 0 0-16,2-2 0 0,0 0 2 0,2 0-2 15,0 0 0-15,0 0 0 0,0 0 1 0,2 0-1 0,0-2 0 16,0-5 0-16,0 2 2 0,1-1-2 0,1-1 0 15,-8-19 0-15,0 0 1 0,0 1-2 0,0-3 0 16,2 0 0-16,0-1 0 0,-2-1-1 0,4-1 0 16,10 2 0-16,0-6 1 0,0-6-1 0,0-1 0 15,-1-6 0-15,-1-2 1 0,-4-2-1 0,0-1 2 16,-4-1-2-16,-2 1 1 0,0 0-1 0,-2-1 1 16,0 2-1-16,-2 3 1 0,0-3-1 0,-2 0 0 0,-2 8 0 15,0 0 1-15,0 0-1 0,0 0 0 0,0 9 0 16,0-12 0-16,0 12 0 0,0-7 0 0,0 7 0 15,0-5 0-15,0 5-1 0,0-4 0 0,0 4 0 16,0 0 1-16,0 0-3 0,0 0 2 0,0 0 0 16,8 4 0-16,-8-4-1 0,12 14 1 0,0 3 0 15,0 0-1-15,-2-1 0 0,-3-1 0 0,-7-15 0 16,8 11 1-16,-8-11-5 0,8 7 2 0,-8-7-1 16,8 6 1-16,-8-6-3 0,8 4 0 0,-8-4 0 15,8 3 2-15,-8-3-2 0,8 0 0 0,0-3 1 0,-2-1 0 16,0-3 3-16,0-3-1 0,4-6 1 0,-4-3 1 15,0 3 0-15,-4-1 2 0,-2 8-1 0,0 0 1 16,-2-1 0-16,0 1 0 0,-4-8 0 0,-2 3 0 0,0 1 0 16,-2 2 1-16,10 11 1 0,-12-11-1 0,12 11 0 15,-14-11 1-15,14 11 0 0,-12-8 1 0,12 8 0 16,-12-5 1-16,12 5 1 0,-14-4-1 0,7 2 0 16,-1 0 0-16,0 0 0 0,0 2 0 0,0 0-2 15,0 0 1-15,8 0-1 0,-12 0 0 0,12 0-2 16,-10 0 0-16,10 0 0 0,-8 0 1 0,8 0-2 15,-8 0 1-15</inkml:trace>
  <inkml:trace contextRef="#ctx0" brushRef="#br0" timeOffset="30902.04">19597 15434 1569 0,'4'4'0'0,"-4"-4"0"0,2 3 0 0,-2-3 15 0,-4-2 0 0,4 2-1 0,-2 0 2 0,2 0 12 0,0 0 0 0,0 0 0 0,0 0 0 16,0 0-12-16,0 0 1 0,0 0 0 0,0 2-1 15,0-2-13-15,2 8 0 0,-2-8 0 0,8 1 1 16,-8-1-3-16,8-1 0 0,-8 1 0 0,14-4 1 0,-14 4-2 16,22-6 1-16,-22 6 1 0,21-13-1 0,-21 13-1 15,24-16 0-15,-24 16 0 0,32-13 0 0,-12 9 0 16,2-3 0-16,-2-1 0 0,-2 1 0 0,-1 0 2 15,-1-3 1-15,0 1 1 0,0 0-1 0,0 0 8 0,0-2 0 16,2 0 1-16,2 0-1 0,4-2 5 0,-1-4-1 16</inkml:trace>
  <inkml:trace contextRef="#ctx0" brushRef="#br0" timeOffset="31316.92">20360 14793 1482 0,'6'4'0'0,"-6"-4"0"0,10 11 0 16,-10-11 32-16,4 19 2 0,-4-19 0 0,14 20-1 16,-14-20 13-16,26 28 0 0,-26-28 0 0,32 29 2 15,-32-29-20-15,31 28 1 0,-31-28-1 0,40 31 1 0,-16-14-27 16,2-3 1-16,-2 3-1 0,-6 2 1 0,-1-1-3 16,-1-1 1-16,2-1-1 0,0 5 1 0,0 3-1 15,0-2 0-15,-2 2 0 0,0-2 0 0,-2 2 0 16,-1 0 0-16,-3 2 0 0,-2 1 0 15,-4 3 0-15,-2-1 2 0,0 3-1 0,0-1 0 0,2 4 7 16,0 0 0-16,-4-5-1 0,-4-2 1 0,-2-4 8 16,-4-4 0-16,0-2-1 0,0 1 2 0,1-3 3 0,-1-1 2 15,2-2-2-15,2-2 1 0,-2-3 5 0,0-5 0 16,-2 1 0-16,-2 0 1 0,-2-1-12 0,-2 1 2 16</inkml:trace>
  <inkml:trace contextRef="#ctx0" brushRef="#br0" timeOffset="32253.96">16723 17235 866 0,'2'2'0'0,"-2"-2"0"0,4 4 0 0,-4-4 51 0,4 2 1 0,-4-2 0 0,8 0-1 0,-8 0 0 0,8-4-1 0,-8 4 1 0,12-5-1 0,-12 5-42 0,20-13 1 16,-20 13 0-16,35-24 0 0,-11 9-2 0,2-2 1 0,0 3 0 15,-2-5-1-15,0 2-2 0,0 1-1 0,3-1 1 16,3 1 0-16,2-1 3 0,0 0 1 0,2 1 0 16,5-1 0-16,3 1 1 0,2-3 2 0,1 1-1 15,-1-3 0-15,2-1-3 0,0 2 1 0,1 1 0 16,5 1 0-16,6 0-4 0,3-3 1 0,-3 3 0 0,-2 1 0 15,-7 2-1-15,3 2 0 0,4 1 0 0,-1-1 1 16,5 2-2-16,3-1 2 0,-1 1-1 0,-2-2 1 16,-1 2 1-16,-1-2-1 0,0 1 1 0,3-1 1 15,3 0 1-15,1-2 0 0,1 0 0 0,-2 0 0 0,-3 2 0 16,1 1 0-16,1-3 0 0,-1 0 1 0,0 0-2 16,1 0 1-16,1-1-1 0,-3-1 1 0,3 1-3 15,0-1 2-15,-5 0 0 0,-1 1 0 16,-5-1-3-16,3 2 2 0,-2 2 0 0,-3-3 0 0,1-1-2 15,-2 1 1-15,0-1 0 0,-3 0 0 0,1 1 0 16,0 1-1-16,-3 2 1 0,-1-2 0 0,-2 1-1 16,-2-1 2-16,-3-2-1 0,-1 1 0 0,-2-1 3 15,-2 0 0-15,-1 3 0 0,-1-1 0 0,0 2 8 0,-2 4 0 16,-2-1 0-16,0 1 1 0,-3 0-1 0,1 2-1 16,0 1 1-16,0-3 1 0,-2 1-4 0,-2 1-1 15,-2 2 1-15,-4 1 0 0,-3 4 2 0,-5 0 1 16,-6 0-2-16,12 0 2 0,-4 0-1 0,0 0 1 15,-8 0 0-15,10 0-1 0,-10 0 2 0,4 0 2 16,-4 0-1-16,4 0 0 0,-4 0-3 0,4 0 2 0,-4 0-1 16,4 0 1-16,-4 0-1 0,2 0 1 0,-2 0-1 15,-2 0 1-15,2 0-2 0,0 5-1 0,0-5 1 16,-4 6 1-16,4-6-3 0,-6 9 2 0,2-1-1 16,-2-3 0-16,-2 1-2 0,0-1 0 0,0 1 1 15,0-1-1-15,0-1-3 0,1 1 0 0,-1-1 0 16,2 0 2-16,6-4-8 0,-6 4 1 0,6-4-1 15,-8 3 2-15,8-3-6 0,-8 0 1 0</inkml:trace>
  <inkml:trace contextRef="#ctx0" brushRef="#br0" timeOffset="39256.66">17985 17295 954 0,'0'-2'0'0,"0"2"0"16,4 0 0-16,-4 0 14 0,8-2 1 0,-8 2-2 0,4 0 2 0,-4 0 21 0,2 0-1 0,-2 0 1 15,0 0 1-15,0 0 0 0,0 0 0 0,0 0 0 0,0 0 2 16,0 0-18-16,2-2 1 0,-2 2 0 0,8-6 0 16,-8 6-11-16,4-14 2 0,-4 14-1 0,10-30 0 15,0 8-3-15,0-2 0 0,-2 4 0 0,-2 1 1 0,0 6-3 16,0 2 1-16,1 2-1 0,1 0 1 0,0 0-2 15,0-1 2-15,2 1-1 0,4 0 1 0,2-2-1 16,0 0 0-16,-2 1 1 0,0 3 0 0,0-4 1 16,0 2 0-16,-2 0 0 0,-1 1 1 0,1 4-1 15,0 1 0-15,0-1 0 0,-2 0 1 0,2 3 4 0,0-1 0 16,-2 2 1-16,-2 0-1 0,-8 0 5 0,12 2 1 16,-12-2-1-16,12 5 1 0,-2 1 4 15,0 1 1-15,-2 0 0 0,-2 1 0 0,0 1-10 0,-1 4 2 16,1 2-1-16,0-1 1 0,-2 1-11 15,0 2 2-15,-2 3 0 0,0 0 0 0,0 3-4 0,0 2 1 16,-2 1-1-16,-2 0 1 0,0 0-1 0,0-6 2 16,-2 2 0-16,-2 2-1 0,-4 0 2 0,-1 2 0 15,1 0-1-15,2-2 1 0,2-2 3 0,0 0 1 16,-2 1 1-16,2-3-1 0,-2-2 2 0,-2 1 1 0,0-3-1 16,2-1 2-16,4-4 1 0,2-2-1 0,0-1 1 15,0-4 1-15,2-4-4 0,-4 3 2 0,4-3-2 16,0 4 2-16,0-4-4 0,-2 4 0 0,2-4 1 15,-2 1-1-15,2-1-3 0,0 0 0 0,0 0-1 16,0 0 1-16,0 0-1 0,0-3 0 0,0 3-1 16,12-6 1-16,0 3 0 0,4-7 0 0,0-3-1 0,2 0 1 15,0 1 0-15,-1-1 1 0,-1 0-2 0,-2 2 2 16,-2 3-1-16,-2 1 1 0,2-1 0 0,0 1 0 16,0 0 2-16,0-1 0 0,0 1 0 0,0 0 1 0,0 1-1 15,0 1 0-15,-1-1 0 0,1 0 2 16,-2 1-4-16,0-1-1 0,0-1 1 0,0 0 0 0,2-1-5 15,0 1 1-15,-4-1-1 0,-2 1 2 16,0 0-5-16,-2-3 0 0</inkml:trace>
  <inkml:trace contextRef="#ctx0" brushRef="#br0" timeOffset="39750.35">18798 16874 1557 0,'0'0'0'0,"0"0"0"0,0 0 0 0,0 0 17 0,6 5 1 0,-6-5-1 0,6 6 1 0,-6-6 4 0,4 7 2 0,-4-7-2 16,4 9 2-16,-4-9 8 0,4 17 2 0,-4-17 0 16,6 24-1-16,-6-24-16 0,8 33 0 0,-8-33 0 15,14 32 1-15,-14-32-13 0,14 31 2 16,-14-31 0-16,17 35 0 0,-5-15 0 0,0 1 1 0,-4-1 0 15,2 2 1-15,0 4 2 0,0 0 0 0,2-2 1 16,2-2 0-16,2-2-1 0,0-1 1 0,0-3-1 16,-3-1 0-16,1-2 2 0,0-2 1 0,0-5-1 15,2-5 1-15,2-1-7 0,2-3-1 0,0-1 1 0,0-1 0 16,1-7-4-16,1-2 0 0,-2-1 1 16,-4-4-1-16,-4-3-2 0,-2-2 0 0,0-2 1 0,2-1 0 15,0-3-1-15,0-3 1 0,-2 0-1 0,-2 0 2 0,-4-1 0 16,-2 1 0-16,-2 4 1 0,-4-1 0 0,0 4 3 15,-2 2 0-15,-4 0-1 0,-2 0 2 0,0 0 1 16,-2 2 1-16,-2 4-1 0,0 1 1 0,-2 4 2 16,-2 2-1-16,-1 5 0 0,-1 1 0 0,0 1 4 15,-2 4-1-15,0 4 1 0,2 1 1 0,2 5-1 16,-2 1 2-16,3 2-1 0,1 1 1 0,2 3-1 0,0 0-1 16,2-1 1-16,0 1 0 0,2 1-2 15,2 3 2-15,4-1-1 0,0-2 0 0,2 1-6 0,2-1 1 16,0 1-1-16,0-3 1 0,4-3-5 15,0 0-1-15,0-4 1 0,0 1 0 0,0-3-5 0,2-3 0 16</inkml:trace>
  <inkml:trace contextRef="#ctx0" brushRef="#br0" timeOffset="40154.1">19275 16798 1394 0,'6'0'0'0,"-6"0"0"0,16-2 0 0,-16 2 15 0,8-5 0 0,-8 5-1 0,8 0 1 0,-8 0 8 0,4 7 1 0,-4-7-1 16,10 13 2-16,-10-13-16 0,19 20 0 0,-19-20 0 16,20 33 0-16,-8-9-9 0,0 4 0 0,0 0 0 15,2-1 1-15,2-1-2 0,2 2 0 0,-2 0 0 0,-4-1 1 16,2 1-2-16,-1-2-1 0,1-4 1 0,2 0 0 16,4-3-3-16,0-3 2 0,-4-3-2 0,-2-4 2 15,-4-5 1-15,-6-4 1 0,-4 0 0 0,10-4-1 16,-2 1 2-16,0-3 0 0,0-7 0 0,0-5 2 15,-1-6 2-15,3-6 2 0,0-1-1 0,-4-4 1 16,-2-2 12-16,-2-2 0 0,-2 2 0 0,-2 0 0 16,-2 2 6-16,0 0 1 0,-2 0 0 0,-4 0 0 0,-3 2 5 15,-3 1 1-15,0 5 0 0,2 1 0 0,4 7-2 16,0 1 1-16,-4 3 0 0,-2 2 0 0,0 4-4 16,-2 2 1-16,0 3 0 0,1 2 0 0,1 2-3 0,6 0 1 15,-2 2 0-15,-2 4-1 0,-2 1-2 0,0 0-1 16,2 3 0-16,0 1 2 0,2 2-6 0,4 1-1 15,2 1 1-15,0-2 0 0,2 4-4 0,2 1 2 16,1 2-1-16,-3 1 0 0,0 1-5 0,0 4 1 16,0 0-1-16,2-3 1 0,2-2-4 0,2-1-1 15</inkml:trace>
  <inkml:trace contextRef="#ctx0" brushRef="#br0" timeOffset="40867.76">20092 16532 1695 0,'2'-2'0'0,"-2"2"0"0,2-2 0 16,-2 2 28-16,0 4 1 0,0-4-1 0,0 4 2 0,0-4 21 0,-2 9 2 0,2-9 0 0,-4 28-1 0,0-2-30 15,0 5-1-15,0 0 0 0,0 1 2 0,0-3-16 16,0 3 0-16,2-1 1 0,2-1 0 0,2-3-6 16,2-1 2-16,2-4-2 0,2-1 1 0,0-7-2 15,0-3 1-15,-2-3-1 0,0-5 0 0,-6-3-1 16,10 4 0-16,-10-4 0 0,14-2 0 0,-7-1 0 16,-1-1 0-16,4-3 0 0,2-5 0 0,4-2 0 0,2-5 0 15,-4-1 0-15,-4 0 0 0,-4-2 0 16,-2 1 0-16,0-1 0 0,2 2 0 0,2-2 1 15,2-1 0-15,0 3 0 0,-2 4 1 0,-2-1 4 16,0 2 0-16,1 2-1 0,1 2 2 0,-4 4 3 0,-2 1 0 16,-2 6 0-16,8-11 2 0,-8 11-1 0,6-9 0 15,-6 9 0-15,8-4 0 0,-8 4 0 0,8-3 0 16,-8 3 0-16,10-2 0 0,2 4-2 0,4 1 0 16,0 3 0-16,0 1 1 0,0 4-2 0,0 4 0 0,1 3 0 15,1 1 0-15,0-1 1 0,2 6 0 0,4 2 0 16,2 0 0-16,0 0-3 0,-5 0 1 0,3 5 0 15,-2 4 0-15,0 8-3 0,0-1 2 0,0 2-1 16,0 4 1-16,1 4-3 0,3 2 1 0,0-1-1 16,-2 1 0-16,-2-3-2 0,0 3 1 0,-4-2-1 15,-4-6 0-15,-7-4-1 0,-3-3 1 0,0-4-1 16,0-4 1-16,-2-1-1 0,-2-4 0 0,-2-6 0 16,0-3 1-16,0-4-1 0,-2-2 1 0,0-4-1 0,1-3 1 15,3-4 1-15,-4 3-1 0,4-3 0 0,-14-3 1 16,4-3 0-16,-4-1 0 0,-6-4 1 0,-2-4 0 15,-2-7 2-15,-4-4-1 0,3-2 1 0,1 2 0 16,2-3 1-16,-2-2 1 0,2-1-2 0,2-3 2 16,2 0 0-16,2-2-1 0,5 2 1 0,1 0 1 0,6 2-2 15,-2 1-1-15,4 1 1 0,4 3 0 0,4 1-1 16,0-1 1-16,3 2-1 0,1 2 1 0,0 2-3 16,2 0 2-16,2 1-1 0,2 3 1 0,0 0-2 15,0-1 2-15,2 4-1 0,2 1 0 0,2-1 0 0,-1-2-1 16,1 1 1-16,-2-3-1 0,-2-3-1 15,-2 0 0-15</inkml:trace>
  <inkml:trace contextRef="#ctx0" brushRef="#br0" timeOffset="41384.04">21505 15965 1306 0,'4'2'0'0,"-4"-2"0"0,12 2 0 0,-12-2 40 0,6-4 1 0,-6 4-1 0,4-3 0 0,-4 3-3 0,2 0 0 0,-2 0 0 0,0 0 0 0,0 0-15 16,0 0-1-16,0 0 0 0,0-4 1 0,0 4-16 16,0-4 1-16,0 4 0 0,0-5 1 0,0 5-6 0,0-15 1 15,0 15 1-15,-2-15-1 0,2 15-2 0,-4-9 2 16,4 9-1-16,-4-4 0 0,4 4 0 0,-4-3 2 16,4 3-1-16,-4-4 0 0,4 4 9 0,-4-2-1 15,4 2 0-15,-4 0 0 0,4 0 7 0,-2 0 0 0,2 0 0 16,0 8 0-16,0-8 3 0,0 14 1 0,0-14-1 15,0 11 0-15,0-11-7 0,8 11-1 0</inkml:trace>
  <inkml:trace contextRef="#ctx0" brushRef="#br0" timeOffset="41801.65">22348 15011 1670 0,'0'0'0'0,"0"0"0"0,-2 2 0 0,2-2 23 15,0 0-1-15,0 0 1 0,0 0-1 0,0 0 19 16,6 5 0-16,-6-5 1 0,6 15-1 0,-6-15 0 15,2 22-1-15,-2-22 0 0,-2 28 1 0,2-28-21 0,0 30 1 16,0-30 1-16,-2 35-1 0,0-17-4 0,0 1 0 16,2 1-1-16,0-3 1 0,-2 3-4 0,0 0-1 15,2 0 0-15,0 3 2 0,0 2-5 0,0 3 1 16,2-2 0-16,2-2 0 0,2 2-1 0,1-2 0 16,1 0 0-16,-2 0 1 0,0 2 0 0,0 1 0 15,0 1 0-15,0-2 0 0,2-2 2 0,2 2 0 16,2-6 0-16,-2 2 1 0,0-3 2 0,2 1 1 15,0 0 0-15,-2-1 0 0,0 1 0 0,0 0 1 16,0-3 0-16,-3-2 1 0,-1-4-1 0,0-4 1 0,-6-7 0 16,8 8 0-16,-8-8-5 0,8 3 1 0,-8-3-1 15,8 4 1-15,-8-4-7 0,10-2 2 0</inkml:trace>
  <inkml:trace contextRef="#ctx0" brushRef="#br0" timeOffset="42337.76">22986 14983 1847 0,'0'2'0'0,"0"-2"0"0,0 8 0 0,0-8 29 0,6 9 1 0,-6-9-1 0,5 18 2 0,-5-18 21 0,-1 19 2 0,1-19 0 0,-4 18 0 0,4-18-28 16,-4 19 0-16,4-19-1 0,-4 24 2 0,2-6-20 0,-2 2 0 15,2 3-1-15,0-1 1 0,0-6-6 0,0 1 2 16,0 1-2-16,0 1 1 0,0-1-2 0,0 1 1 16,2 1 0-16,2 2 0 0,2 4-1 0,2 2 0 15,0-4 0-15,-2 0 1 0,0-2-1 0,2-2 0 16,1 1 0-16,1-1 2 0,-2-2-1 0,0 1 1 0,2-3 0 15,2-1 0-15,0-4 2 0,-2-2-1 0,-8-9 1 16,12 10-1-16,-12-10 0 0,12 3 1 0,-12-3-1 16,14-1 0-16,-4-3 0 0,2 0-1 0,0-3 0 15,-2-4 0-15,0-4 2 0,-1-3 0 0,-1-3 0 16,-2-1 0-16,0-2 1 0,-2 0-1 0,0 0 1 16,-2 0 0-16,0 2 1 0,-2 2-1 0,-4-6 1 15,0 0 1-15,-2-2-1 0,-2-1 1 0,-2 1 0 16,1-2 0-16,-3 5-1 0,0-1 2 0,2 4 0 0,2 1 0 15,0 5 1-15,0 3 0 0,-2 4 0 16,-2-1 0-16,0 3 2 0,-2 1 0 0,2 3 0 16,2 1 2-16,2 2 0 0,0 0 2 0,0-2-2 0,1 0 2 15,7 2-2-15,-8 0 2 0,8 0 0 0,-6 0-1 0,6 0-4 16,-14 2 0-16,14-2 0 0,-12 13 2 0,4-6-7 16,2 1 1-16,2-3 0 0,0 1-1 0,4-6-4 15,-6 11 0-15</inkml:trace>
  <inkml:trace contextRef="#ctx0" brushRef="#br0" timeOffset="42802.82">23298 15022 1859 0,'2'6'0'0,"-2"-6"0"0,2 13 0 0,-2-13 26 0,0 5 1 0,0-5-1 0,0 11 0 0,0-11 15 0,8 22 0 0,-3-3 1 16,1 1-1-16,0 4-24 0,0 4 0 0,2-4 0 15,2 2 1-15,0-2-16 0,0 0 1 0,2-2 1 16,0 0-1-16,0 0-2 0,2-2 0 0,0-1 1 15,2-2-1-15,0-5-1 0,-1 1 0 0,-1-2 0 16,-2-3 1-16,-4-4-1 0,-4-3 0 0,-4-1 0 0,14-1 0 16,-4-3 0-16,0 0 0 0,2-3 0 0,2-4 0 15,6-4 0-15,0 0 0 0,-3-5 0 0,-1-2 0 16,-2-6 0-16,-2-2 0 0,-4 1 0 0,-4-2 0 0,-4-3 1 16,-4 1 0-16,0 0 0 0,0 1 0 0,0 3 4 15,0-2-1-15,-2 3 1 0,-2 2-1 0,-2 4 4 16,-4 0 1-16,1 1 0 0,-3 7 0 0,0-3 6 15,-2 2 0-15,0 2 0 0,0 4 1 0,-2 5 4 16,-2 1 0-16,1 3 0 0,-1-2 2 0,2 0-8 16,2 2 2-16,-2 4 0 0,-2 1-1 0,2 5-3 0,0 1 0 15,1 0 0-15,1 0 1 0,2-6-4 0,2 3 1 16</inkml:trace>
  <inkml:trace contextRef="#ctx0" brushRef="#br0" timeOffset="49484.11">16534 18727 815 0,'2'-2'0'0,"-2"2"0"0,8 0 0 0,-8 0 13 0,4-4-1 0,-4 4 0 0,4-5 1 0,-4 5 4 16,10-7-1-16,-10 7 1 0,2-8 1 0,-2 8 10 15,4-9 0-15,-4 9 0 0,10-17 0 0,-10 17-18 16,16-22 1-16,-16 22-1 0,10-28 0 0,-10 28-5 16,8-25 1-16,-8 25 0 0,10-26-1 0,-10 26-1 15,12-17 0-15,-12 17-1 0,13-13 2 0,-13 13 8 0,10-13 1 16,-10 13-1-16,18-7 2 0,-18 7 12 16,26-7 0-16,-26 7 0 0,22-8 0 0,-22 8 7 0,20-7 2 15,-20 7-1-15,18-4 1 0,-18 4-9 0,6-2 0 16,-6 2 0-16,4 0 0 0,-4 0-3 0,4 2 2 15,-4-2-1-15,2 15 1 0,-2-15-6 0,0 28 0 16,0-10 0-16,0 2 1 0,-2 6-6 0,-2 2 1 16,-2 0 0-16,-2-3-1 0,0 1-2 0,0-2 0 0,-4-2 1 15,4 0-1-15,-2-1-3 0,4-1 0 0,2-1 0 16,-4-1 2-16,2-1 0 0,0-3 1 0,0-3 1 16,0 1-1-16,0-3-1 0,0-2 0 0,6-7 0 15,-6 11 1-15,6-11-4 0,-4 9 0 0,4-9 0 16,-3 6 0-16,3-6-3 0,-2 4 2 0,2-4 0 15,0 2 0-15,0-2 0 0,0 0 1 0,0 0 0 16,0 0 0-16,0 0-1 0,0 0 1 0,0 0-1 16,0-6 1-16,5-1-1 0,3-4 0 0,0-2 0 0,-2-4 0 15,-2 0-3-15,0 3 2 0,0-1-1 0,2 2 1 16,2 2-2-16,2 0 2 0,0 0 0 0,0 0-1 16,2-2 1-16,0 0 0 0,0 2 0 0,2 3-1 0,2 3 4 15,-1-1 2-15,1-1-2 0,2 1 1 16,-2 1 2-16,8-1 1 0,-4 3-1 0,-6 1 1 15,-2 2-2-15,-4 0 1 0,0 0-1 0,0 0 1 0,2 2-1 16,1 1 0-16,1 1-1 0,-2 0 1 0,0 1-6 16,0 4 1-16,0 2 0 0,-2 1-1 0,0-1-2 15,0 2 0-15,-6 1-1 0,-6 1 2 0,-6 0-4 0,-6 0 1 16,2-1-1-16,0-1 2 0,2-2-2 0,4-1 0 16,2-1 0-16,1-2 0 0,5-7-1 0,-12 11 0 15,12-11 0-15,-6 8 1 0,6-8-1 0,2 3 1 16,-2-3-1-16,-4 10 2 0,-8-3-2 0,-2 0 1 15,2-1 0-15,4-1 0 0,8-5 1 0,-6 12 0 16,6-12 1-16,-12 9 0 0,0-6 0 0,-4 1 2 16,0 2-2-16,0 1 2 0,3 0-1 0,1-1 2 0,2 0-1 15,2-3 1-15,8-3-1 0,-10 6 0 0,10-6 1 16,-2 3-1-16,2-3 0 0,0 4-1 0,0-4 1 16,2 6-1-16,-2-6-1 0,-6 7 0 0,6-7 0 15,-2 7 1-15,2-7-4 0,8 8 1 0,0-4-1 16,2-3 1-16,-4-1-2 0,4-1 1 0</inkml:trace>
  <inkml:trace contextRef="#ctx0" brushRef="#br0" timeOffset="50067.95">17154 18236 1620 0,'4'0'0'0,"-4"0"0"0,0 0 0 0,0 0 19 0,0 0 0 0,0 0 0 0,0 0 0 0,0 0 12 0,0 2 0 0,0-2 0 0,0 7 1 0,0-7-7 0,6 8-1 16,-6-8 1-16,8 12 0 0,-8-12-16 0,18 24 1 16,-18-24-1-16,20 19 1 0,-20-19-5 0,4 11 1 15,-4-11 0-15,10 7 0 0,-10-7-3 0,18 4 0 0,-18-4-1 16,26 4 2-16,-26-4-3 0,35 3 0 0,-35-3 0 16,28 4 1-16,-28-4-2 0,12 0 0 0,-12 0 0 15,20-4 0-15,-20 4 0 0,36-7 0 0,-36 7 0 16,28-9 0-16,-28 9 0 0,12-11 0 0,-12 11 0 15,9-9 0-15,-9 9 0 0,14-4 0 0,-14 4 0 16,20-8 0-16,-20 8 0 0,34-9 0 0,-34 9 0 16,22-9 0-16,-22 9 0 0,8 0 0 0,-8 0 0 0,4 0 0 15,-4 0 1-15,10 2 0 0,-10-2 0 0,10 13 1 16,-10-13 0-16,6 22 1 0,-6-22 1 0,2 33-1 16,0-13 3-16,0 3-1 0,-4-1 1 0,-2 0 1 0,-2 0-1 15,-2 0 2-15,6 0-1 0,6-1 1 16,8-3 1-16,2 1 0 0,-3-1 0 0,-5-1 1 15,-6 3-2-15,-4 0-1 0,2-1 1 0,2-3 1 16,0 1-1-16,-1 0 1 0,-1-3-1 0,0-1 1 0,-8 0-2 16,0 0 1-16,6-2-1 0,8-3 1 0,6-3-3 15,5-1-1-15,-1-2 1 0,-10-1 0 0,-4-1-5 16,-4 4 1-16,4-4 1 0,-12 4-1 0,12-4-2 0,0-2 1 16</inkml:trace>
  <inkml:trace contextRef="#ctx0" brushRef="#br0" timeOffset="50384.17">17379 18681 1394 0,'2'0'0'0,"-2"0"0"0,6 2 0 0,-6-2 16 0,0 7 1 0,0-7-1 0,0 4 0 0,0-4 0 0,6-2 1 0,-6 2 0 0,14-6 0 16,-14 6 4-16,16-11 1 0,-16 11 0 16,17-14 0-16,-17 14-9 0,24-19 0 0,-24 19-1 0,20-20 2 15,-20 20-4-15,16-22 0 0,-16 22 0 0,12-19 1 16,-12 19-4-16,10-16 1 0,-10 16 0 0,16-15 0 0,-16 15-4 15,32-17 2-15,-32 17-2 0,33-18 2 0,-33 18-4 16,26-19 1-16</inkml:trace>
  <inkml:trace contextRef="#ctx0" brushRef="#br0" timeOffset="50784.34">17896 18389 1332 0,'2'2'0'0,"-2"-2"0"16,2 7 0-16,-2-7 14 0,-6 13 1 0,6-13-1 16,0 13 1-16,0-13 4 0,2 9 0 0,-2-9 0 15,0 6 1-15,0-6 6 0,0 4 0 0,0-4 0 0,0 0 0 16,0 0-13-16,2 0 1 0,-2 0-1 0,8-2 0 16,-8 2-4-16,4-4 2 0,-4 4-1 0,4-4 0 15,-4 4-5-15,0-7 2 0,0 7-1 16,0-7 0-16,0 7-1 0,0-8 0 0,0 8 1 0,-4-7 0 15,4 7-2-15,0-4 1 0,0 4-1 0,-4-2 2 16,4 2-1-16,-4 0 2 0,4 0 0 0,-4 8 0 16,4-8-3-16,0 16 1 0</inkml:trace>
  <inkml:trace contextRef="#ctx0" brushRef="#br0" timeOffset="51500.84">18251 18297 1407 0,'0'-4'0'0,"0"4"0"0,-4-5 0 0,4 5 18 0,0 0 0 0,0 0 0 0,-4-4 0 0,4 4 6 0,0-4 1 0,0 4 0 16,0-7 0-16,0 7-10 0,-2-13 0 0,2 13-1 0,2-19 1 15,-2 19-15-15,6-24 1 0,-6 24-1 0,4-24 1 16,-4 24-4-16,4-14 0 0,-4 14 1 0,6-17 0 15,-6 17-16-15,14-18 1 0,-14 18 0 0,14-13 0 0,-14 13-14 16,18-13 0-16,-18 13-1 0,18-9 1 0,-18 9 5 16,16-8 0-16,-16 8 0 0,12-3 1 0,-12 3 21 15,12-4 2-15,-12 4-1 0,12-2 0 0,-12 2 3 16,10 0 0-16,-10 0 0 0,7 0 0 0,-7 0 9 16,8 6 0-16,-8-6 0 0,8 11 0 0,-8-11 14 0,8 12-1 15,-8-12 1-15,8 15-1 0,-8-15 9 16,4 21 1-16,-4-21-1 0,4 22 2 0,-4-22-1 0,4 22 1 15,-4-22-1-15,2 28 2 0,-2-28-6 16,-6 31 0-16,6-31 0 0,-8 33 0 0,4-14-6 0,-2-1 0 16,0-1 1-16,0-1-1 0,0 1-4 0,-1-2 1 15,1-1-1-15,0 3 1 0,-2 2-4 0,2-1-1 16,0 0 1-16,0-1-1 0,2 0-1 0,2-3-1 16,0-1 0-16,0-3 2 0,0-3-5 0,2-3 0 15,0-4 0-15,0 5 0 0,0-5-2 0,0 4 0 0,0-4 0 16,0 2 1-16,0-2-1 0,0 3 1 0,0-3-2 15,0 4 2-15,0-4 0 0,4 4 1 0,-4-4 0 16,8 4 0-16,-8-4 1 0,10-2 0 0,0 0 0 16,0 0 0-16,-1-2 0 0,1 1 1 0,2-1-1 15,2-3 0-15,0-1 1 0,0 1 0 0,-2-1 0 16,0 1 1-16,-2 0-2 0,0-1 1 0,0 1-1 16,0-1 1-16,0 1-2 0,0 2 0 0,-2 1 0 0,-3 0 0 15,-5 4-2-15,12-11 0 0,-4 6-1 0,2-3 1 16,2 1-5-16,2-1 1 0,0 1-1 0,-2-2 0 0,-2 0-2 15,-2-1 1-15</inkml:trace>
  <inkml:trace contextRef="#ctx0" brushRef="#br0" timeOffset="51984.96">18802 18116 1520 0,'-2'2'0'0,"2"-2"0"0,-4 11 0 0,4-11 15 0,-6 7-1 0,6-7 1 0,-2 11 1 0,2-11 0 0,6 8 1 16,-6-8 0-16,4 7 1 0,-4-7 12 0,4 9 1 15,-4-9-1-15,4 22 0 0,-4-22-16 0,10 32-1 0,-10-32 1 16,16 29-1-16,-16-29-4 0,14 28 1 0,-14-28-1 16,14 22 1-16,-14-22-5 0,11 13-1 0,-11-13 1 15,12 6-1-15,-12-6-3 0,12 3 2 0,-12-3-1 16,14 0 0-16,-14 0-2 0,14-3 1 0,-14 3-1 16,22-10 1-16,-22 10-1 0,24-20 0 0,-24 20 0 15,20-28 0-15,-20 28 0 0,10-27 0 0,-10 27 0 0,4-35 0 16,-2 16 1-16,-2 1 1 0,-2-1-1 0,-2 1 0 15,0-1 4-15,-2 1 1 0,0 1 0 0,0 3-1 0,0 1 8 16,0-2-1-16,-2 2 0 0,-2 0 1 0,-2 2 5 16,-2 2 1-16,0 1 0 0,4 1 0 0,0 1-1 15,0 3 0-15,1 1 0 0,1 2 1 0,8 0-5 16,-12 0 2-16,12 0 0 0,-12 5-1 0,12-5-2 16,-6 8 0-16,6-8 1 0,-6 15-1 0,0-2-6 0,-2 1 0 15,2 3-1-15,2 0 2 0,2-1-7 16,-2 1 0-16</inkml:trace>
  <inkml:trace contextRef="#ctx0" brushRef="#br0" timeOffset="52436.97">19070 17946 1520 0,'2'0'0'0,"-2"0"0"0,2 6 0 0,-2-6 15 0,0 13-1 0,0-13 1 16,2 20 1-16,-2-20 2 0,18 22 1 0,-18-22 0 16,18 31 0-16,-10-12 1 0,-2-1 0 0,2-1 0 0,0 0 2 15,-2-1-13-15,0 1 0 0,2-1 0 0,0-1 1 16,-2-6-4-16,0-1 1 0,1-3 0 0,1-1 0 15,0-2 0-15,0 0 1 0,0-2 0 0,0-2 0 16,0 0-5-16,0-2 1 0,2-3-1 0,4-4 2 16,2-6-2-16,2-3 1 0,-2 0 1 0,-6-1-1 15,-2 1 4-15,-2 0 1 0,-3-1 0 0,1-1 0 0,-2 0 6 16,-2 0-1-16,-2 0 1 0,0 3 0 0,0 3 5 16,1-1 0-16,-3 1 0 0,0-1 0 0,-4 2 4 15,-2 2 0-15,-2 0-1 0,-2 0 2 0,0 2-4 16,-2 4 2-16,2 0-1 0,2-1 0 0,2 3-4 0,2 1 1 15,0 2 1-15,-2 0-1 0,0 2-6 0,1 2 1 16,-1 2-1-16,-2-1 2 0,-2-1-5 0,-4 2 1 16,2 2-1-16,4 1 1 0,0 2-4 0,0 2 1 15,4-2 0-15,2-1 0 0,6-8-3 0,-2 7 2 16,2-7 0-16,-4 8-1 0,4-8-3 0,-4 7 0 16</inkml:trace>
  <inkml:trace contextRef="#ctx0" brushRef="#br0" timeOffset="53885.13">17427 19393 942 0,'4'0'14'0,"-4"0"26"0,6-2 0 0,21-10 1 0,5-3 0 0,-8 0-6 0,2 0 0 0,-4 2 0 0,-4 0 1 0,-6 1-12 0,-5-1 1 0,5 2 0 16,2 1-1-16,4 1-3 0,2-2 0 0,0 0 0 16,-2 0 1-16,0 0-8 0,0 0 1 0,3 0-1 15,1 0 2-15,6-1-3 0,2 0 1 0,0-1-1 16,-2 2 2-16,-3-1-5 0,1 1 1 0,2-2 1 16,4 1-1-16,2-1-1 0,1 0 0 0,3 0 0 15,0-2 0-15,0 0 1 0,0-1 2 0,-3 1-1 16,-1 0 0-16,-2 0 1 0,-4 1-1 0,3-1 0 15,3 0 1-15,4 0 4 0,2 2-1 0,-2-1 1 16,-1-3 1-16,1 0-3 0,0-1 1 0,0-1-2 16,-1 3 2-16,1-1 3 0,-2 1 0 0,0-1 0 0,-3-1 0 15,-1-1-4-15,-4-1-1 0,2-1 1 0,-2 1-1 16,-4 0 3-16,-1 0 0 0,-1 3 0 0,0 2 0 16,0 2 1-16,0 0 1 0,-2 0 0 0,0 2 0 0,-2 4-2 15,-5 0 0-15,-1-1 0 0,-2 3 0 0,-2 1-1 16,-2 2 0-16,-6 2 0 0,6-4 0 0,-6 4-5 15,2-1 0-15,-2 1 0 0,0-2 0 0,0 2-4 16,0-4 0-16</inkml:trace>
  <inkml:trace contextRef="#ctx0" brushRef="#br0" timeOffset="54408.2">18470 19181 1033 0,'0'0'6'0,"0"0"49"0,0 0 0 0,0 0 0 0,20 0 0 0,-20 0-17 0,6 0 1 0,-6 0 0 0,4 6 1 0,-4-6-21 0,8 7 1 15,-8-7 0-15,8 7 0 0,-8-7-4 0,8 6 0 16,-8-6-1-16,8 7 1 0,-8-7 0 0,8 15 1 16,-8-15-1-16,15 28 1 0,-3-10 2 0,2 1 2 15,0 1-1-15,-2 2 0 0,0 4 2 0,-2 0 2 16,0-2-2-16,0-4 2 0,0-1-2 0,0-1 2 15,0 0 0-15,0 1-1 0,0-1 27 0,0 5 0 0,-3-1-50 16,-1 0 0-16,2 0 24 0,0 0-1 0,0-2-23 16,0-3 0-16,0-2 13 0,0-4-1 0</inkml:trace>
  <inkml:trace contextRef="#ctx0" brushRef="#br0" timeOffset="54954.15">18911 19002 1474 0,'0'0'19'0,"0"0"13"16,0 0-1-16,0 0 0 0,12 31 1 0,-12-31-13 15,4 21 0-15,-4-21 0 0,0 18 0 0,0-18-11 16,2 20 0-16,-2-20 0 0,8 26 0 0,-8-26-5 0,4 28 1 16,-4-28 0-16,0 33 0 0,0-33-1 0,-6 33-1 15,6-14 0-15,2-1 1 0,4 3 0 0,4 1-1 16,0 2 0-16,-2 0 1 0,0 0-1 0,0 2 0 15,0-1-1-15,2-2 1 0,2-5-1 0,-1-3 0 16,-1-2 1-16,0-4 0 0,-2-5-1 16,-4-4 0-16,-4 0 0 0,10-6 0 0,-2 2 0 0,0 1 1 15,-2-6-1-15,2-6 0 0,2-6 2 0,2-3 1 0,-2-1-1 16,-4-5 0-16,-2 1 4 0,-2-3 0 0,-2 1-1 16,-2-1 1-16,0 3 3 0,-2 3 2 0,-2 0-2 15,-4 2 1-15,-4 4 1 0,-2 1 1 0,0 1-1 16,0 0 0-16,2 3 1 0,0 2 0 0,-1 2 0 15,-1 2 1-15,-2 1-2 0,-2 3 2 0,2 1-1 16,4 0 1-16,4 2 1 0,2 2 2 0,8 0-1 16,-6 0 1-16,6 0 0 0,-8 0-1 0,8 0 1 0,-10 8 1 15,0-1-10-15,-3 2 1 0,1 2-1 0,6 1 1 16,4-1-6-16,4 2 2 0,2-1-1 0,-2 0 1 16,0-3-5-16,0 0 0 0</inkml:trace>
  <inkml:trace contextRef="#ctx0" brushRef="#br0" timeOffset="55442.21">19273 18945 1510 0,'6'16'15'0,"-6"-16"11"0,12 21 3 0,16 19-3 0,-4-5 3 0,-7-7-7 0,-5-4 0 0,0-2 1 0,0-1-1 0,0-3-14 0,0 0 0 0,0-3 0 16,2-4 1-16,2-1-6 0,-2-3 2 0,0-2-1 15,-2-3 1-15,-5 0-3 0,-1 0 1 0,-6-2 0 16,14 0 0-16,-6-2-2 0,0 0 0 0,2-1 0 16,6-5 0-16,4-3-1 0,2 0 2 0,-4-6-2 15,-4 1 1-15,-6-1 1 0,-6 1 0 0,0-1 0 16,0 0 2-16,-2-1 1 0,0-2 2 0,-2-1-1 0,0 1 0 16,0 0 7-16,-2-1-1 0,-2 3 0 0,-2-1 2 15,-4-1 4-15,-4 0 1 0,0 1 0 0,-2 6 0 0,-2 1 0 16,-2-1 1-16,4-2-1 0,5 0 2 0,1 0 3 15,4-1 1-15,0 1 0 0,0 4-1 0,-2 2-1 16,-2-1-1-16,2 3 1 0,4 3-1 0,6 4-3 16,-8 0 0-16,8 0 0 0,-8-1 1 0,8 1-8 15,-8 0 0-15,8 0 1 0,-10 0 0 0,10 0-6 16,-12 1-1-16,12-1 1 0,-4 8 0 0,4-8-7 0,0-2 1 16</inkml:trace>
  <inkml:trace contextRef="#ctx0" brushRef="#br0" timeOffset="55785.76">19969 18232 1771 0,'2'-3'0'0,"9"1"0"0,-11 2 8 0,12 0 0 0,-12 0 0 0,6-2 0 0,-6 2 9 0,4-6 1 0,-4 6-2 0,12-7 2 0,-12 7 0 15,26-13 1-15,-26 13 1 0,36-15-1 16,-36 15-10-16,32-15 0 0,-32 15 0 0,28-12 1 0,-28 12-8 16,21-8 0-16</inkml:trace>
  <inkml:trace contextRef="#ctx0" brushRef="#br0" timeOffset="56067.48">20177 18507 1494 0,'8'-3'0'0,"-8"3"0"16,16-2 0-16,-16 2 11 0,12 0 2 0,-12 0-2 16,12 0 1-16,-12 0 10 0,12-4 0 0,-12 4-1 15,10-5 2-15,-10 5 5 0,8-4 0 0,-8 4 0 16,20-19 1-16,-20 19-15 0,37-37 0 0</inkml:trace>
  <inkml:trace contextRef="#ctx0" brushRef="#br0" timeOffset="57667.42">21080 17446 1004 0,'2'-2'0'0,"-2"2"0"0,8 0 0 0,-8 0 10 0,7 0 0 0,-7 0 0 0,10 0 0 0,-10 0 41 0,16 0-1 15,-16 0 1-15,18 0-1 0,-18 0 29 0,32-2-1 16,-10 2 1-16,2 0-1 0,2-2-56 0,1 1 0 16,-1 1 1-16,-2 1-1 0,0 3 4 0,-2 0 1 15,0 1 0-15,-1 5 0 0,1 2-8 0,-2 3 0 0,0 2 0 16,-2 1 1-16,-2 4-6 0,-2 2-1 0,0 2 1 15,0-4-1-15,0 2-3 0,-3 0 1 0,1 0-1 16,-2 0 2-16,-2 0-9 0,-2 0 2 0,0 0-2 16,-4-1 1-16,-2-3-2 0,-2-4 0 0,0-3 0 15,2-2 0-15,0-11 0 0,4 8 1 0,-4-8-1 16,0 2 1-16,0-2 1 0,0 0 0 0,0 0 0 16,0-2 0-16,0 2 4 0,-4 0 0 0,4 0 0 0,-4-8-1 15,2-1 5-15,0-4-1 0,0-3 0 16,0-5 1-16,2-1 5 0,0-2 1 0,-2 2-1 15,0 2 1-15,-2-1-1 0,0-1 0 0,4 0 0 16,4 2-1-16,4 3 0 0,4 2 0 0,0-1 0 0,-2 1 0 16,-4 6-6-16,-2 1 1 0,-4 8-1 0,10-7 0 15,0 3-4-15,0 1 1 0,2 3 0 0,2 2 1 0,6 1-5 16,-1 3 2-16,3 3-1 0,-4 0 1 0,-2 2-1 16,-4 0 1-16,-2 2-1 0,-2 0 1 0,-4 4-3 15,-2-1 0-15,2-1 0 0,2-2 1 0,2 0-1 0,0-2 1 16,-4-2 1-16,-2-1-1 0,-2-8 0 0,-2 5 2 15,2-5-2-15,-4 2 2 0,4-2-1 0,0 0 1 16,0 0-1-16,-4 0 2 0,4 0 0 0,-4 0 1 16,4 0 0-16,-4-2 1 0,4 2 0 0,-4-3-1 15,4 3 1-15,-10-6 0 0,2 2 0 0,0-1 1 16,0-4-1-16,-2-6 1 0,0-4 0 0,0-3 1 0,0-2 0 16,2 4 0-16,4-2-1 0,0-2 1 0,0 2 0 15,0-1 0-15,2-1-3 0,4 1 1 0,0 0 0 16,0 3 0-16,0 2-3 0,0 1 1 0,2 2 0 15,2 2-1-15,0 4-1 0,-2 4 0 0,-4 5 0 16,6-6 1-16,-6 6-2 0,8-4 1 0,-8 4-1 16,14-3 0-16,-4 3 1 0,2 1-1 0,4 3 1 15,4 2-1-15,2 5 0 0,1 2 2 0,1 3-2 16,-4-1 2-16,0 0-2 0,-2 0 1 0,-2 1 1 16,0 3-1-16,0-1 1 0,-3-1-1 0,3 1 1 15,0 2-1-15,0 3 0 0,0 1 0 0,-2 0 0 0,0-6 0 16,0 2-2-16,0-1 2 0,0-1-1 0,0-1 0 15,-3-2 0-15,-1-1 0 0,0-1 0 0,-2-2 1 16,-2-3-2-16,-2-3 1 0,-4-5 0 0,8 11 0 0,-8-11-1 16,4 12 1-16,-4-12-1 0,4 9 0 0,-4-9-2 15,4 3 0-15</inkml:trace>
  <inkml:trace contextRef="#ctx0" brushRef="#br0" timeOffset="58020.93">22010 16752 1733 0,'0'0'0'15,"0"0"0"-15,0 0 0 0,0 0 32 0,0 0 0 0,0 0 0 0,0 0 0 0,0 0 21 0,0 5 0 0,0-5-1 0,6 13 2 0,-6-13-27 0,8 15 0 0,-8-15 0 16,10 28 1-16,0-4-22 0,1 3 1 0,1-1-1 16,0 0 1-16,0 0-5 0,2 0 0 0,2-2 1 15,0 5-1-15,-2 5-2 0,0 4 1 0,2-3 0 16,4 0 0-16,-1 2-1 0,1 2 0 0,0 0 0 16,2-2 0-16,0 2 0 0,4-2 0 0,-2-1 0 0,-3 0 0 15,1-5 3-15,0-2-1 0,0 1 0 16,0-1 0-16,0 1 6 0,0-4 0 0,-1 2 0 0,-1-4 0 15,0-2 4-15,-2-4 0 0,-2-3 1 0,-2-4 0 16,-4-4 0-16,-2-3 0 0,-8-4 0 16,10 4 1-16,-10-4-8 0,4 0-1 0</inkml:trace>
  <inkml:trace contextRef="#ctx0" brushRef="#br0" timeOffset="60300.89">22833 17553 1695 0,'-2'-2'0'0,"2"2"0"15,-6-4 0-15,6 4 21 0,-4 2 1 0,4-2-1 0,-10-3 0 0,10 3 22 0,-16-13 1 0,16 13 0 0,-22-28-1 0,8 8-24 0,-2-2 1 0,2-2-1 0,2 0 0 16,2-2-16-16,0 0 2 0,-2-2-2 0,1 2 1 15,-1 4-2-15,0-4 0 0,2 0-1 0,2-1 1 16,2-3-2-16,2 3 1 0,2-3-1 0,-2 4 1 16,0 4-1-16,2 0 1 0,2 2-1 0,0 5 2 15,-2 4-1-15,4 1 0 0,0 3 0 0,0 3 1 16,-2 4 2-16,6-5 0 0,-6 5-1 0,14-8 2 0,-4 5 3 16,2-1 0-16,2 2-1 0,1 2 2 15,1 0 3-15,0 0 0 0,0 2 0 0,-2 4 1 0,-2 3 0 16,-2-4 1-16,0 1-1 0,0 1 1 0,0 3-3 15,-2 1 0-15,0 2 0 0,0 1 0 0,0 1 0 16,-2 0-1-16,-1 0 0 0,-1-2 1 0,-2-1-3 16,0 0 1-16,-2-3 0 0,-2 0 0 0,0-2-4 0,-2-1 2 15,0 1 0-15,1 3 0 0,-1 1-2 0,-2 0 1 16,-2 0-1-16,0 0 2 0,-2 0-1 0,-2-2 1 16,2 0-2-16,0 1 2 0,0-1 2 0,0-2 0 15,0-1 0-15,0-3 0 0,2 1 3 0,0-2 2 0,0 0-2 16,0 0 1-16,8-2 1 0,-10 3-1 0,10-3 1 15,-4 4 0-15,4-4-1 0,-5 0 0 0,5 0 0 16,-4 0 0-16,4 0-2 0,-4 0 2 0,4 0-2 16,2 0 1-16,-2 0-2 0,6 0 1 0,-6 0 0 15,4-2 0-15,-4 2-2 0,9-3 0 0,3-3 0 16,4-3 0-16,4-4-5 0,0-4 1 0,-2-1-1 16,-2-3 2-16,0 1-5 0,0-2 1 0,-2-4-1 15,-1 0 1-15,-3 2-2 0,2-3 2 0,-2 1-1 16,0 2 0-16,-2 2-1 0,-2 1 0 0,0 3 0 15,0 1 1-15,-2 4-1 0,-2 2 0 0,0 2 0 16,0 0 0-16,0 1-1 0,0 5 1 0,-2 3 0 16,2-4 0-16,-2 4-1 0,0-4 1 0,0 4-1 0,2 2 1 15,-2-2-3-15,8 6 2 0,-8-6 0 0,12 13 0 0,4 3-2 16,4 6-1-16,-1 4 1 0,-1 0 0 0,-4 4-2 16,0-1 2-16,-2-1-2 0,0 0 2 0,0-3-5 15,0-2 1-15,0-1 0 0,0-4 1 0,0-1-4 16,0-6 1-16,-3-2 0 0,-1-3 0 0,-8-6 0 0,6 3 1 15,-6-3-1-15,4-3 1 0,-4 3 2 16,4-4 1-16,-2-3-1 0,2-6 1 0,0-8 1 0,0-5 1 16,0 1 0-16,-2 1 0 0,-2 3 2 0,-4 1 0 15,-2-2 0-15,-2 2 0 0,-2 1 0 0,-4 2 1 16,1 5-1-16,1-3 1 0,4 0 0 0,0 2 0 16,0 0 0-16,-2 0 0 0,-2 0 0 0,0 0 0 15,-2 0 0-15,0 2 0 0,-2 2 0 0,0 2 0 16,2 1 0-16,5 1 1 0,9 5 0 0,-10-6 0 0,10 6 0 15,-10-3 0-15,10 3 0 0,-12 0 2 16,12 0-1-16,-6 0 0 0,6 0 0 0,-2 0 2 16,2 0-1-16,-4 0 0 0,4 0 1 0,0 0-1 0,0 0 0 15,2 7 2-15,4 2-3 0,0 2 2 0,2 0-1 16,4 0 0-16,3 4 1 0,3 2-1 0,2-4 0 16,0-4 1-16,-2-4-2 0,0-3 0 0,2-2 0 15,2-3 1-15,-1-3-3 0,1-1 0 0,-2-6 0 16,-2 0 1-16,-2-2-1 0,0 0 0 0,-2-1 0 0,-2-1 0 15,-2-1-1-15,-2-5 1 0,0 1-1 0,0 2 1 16,-1-4-2-16,1 2 1 0,-2 0 0 0,-2 1 1 16,-4-1-1-16,-4 0 1 0,0 0 0 0,0 0 0 15,0 1 0-15,-1 5 0 0,-1 1 0 0,0-3 0 0,0 5 0 16,-2 3 1-16,2 3-1 0,0 2 1 0,-2 1 0 16,0 0 2-16,8 4-1 0,-10-7 0 15,10 7 0-15,-4-4 1 0,4 4-1 0,-8 0 1 0,8 0 0 16,-6 0 0-16,6 0 0 0,-4 15 1 0,4-2-1 15,0 5 0-15,0 8 1 0,2-2-1 0,4 9 0 16,2-1 1-16,2 1-1 0,2-4 2 0,0 3-3 16,2-3 1-16,0-1 1 0,-1 0-1 0,1-2-1 15,2-2 1-15,0-2-1 0,-2-4 0 0,0-3-1 0,0 0 0 16,-14-15 0-16,14 9 1 0,-14-9-2 0,12 5 1 16,-2-3-1-16,0-2 1 0,0-2-1 0,0 1 1 15,3-5-1-15,-1-3 1 0,0 0-1 0,0-4 0 16,2-8 0-16,-2 1 1 0,-2-2-1 0,-2 0 1 0,-4 5-1 15,-2 1 1-15,0-1 1 0,-2 0-1 0,0 4 0 16,0-1 1-16,-2 1-1 0,0 0 1 0,0 4 1 16,0 1-1-16,2 1-1 0,0-1 1 0,0 8-1 15,0-7 2-15,0 7-1 0,-2-5 0 0,2 5 0 16,0-6 1-16,0 6-2 0,0-4 1 0,0 4 0 16,0 0 0-16,0 0 0 0,0 0 0 0,2 10-1 15,2-1 1-15,2 7-1 0,2 3 0 0,0 1 1 16,2-1 0-16,0-3-1 0,0-1 0 0,-4-9 0 15,-1 1 1-15,3-2-1 0,-2 1 1 0,-6-6-1 16,10 6 0-16,-10-6 0 0,10 3 0 0,-10-3 0 16,8 2 0-16,-8-2-1 0,10 0 1 0,0-4 1 0,0-1-1 15,0-4-1-15,0-2 1 0,0-2 0 0,-2 0 0 16,-2 0 0-16,0 0 0 0,-2 4 0 0,0-1 1 16,-2 1-1-16,-2 0 0 0,0 2 0 0,0-3 1 0,-2 1-1 15,0 0 2-15,0 1-2 0,0 1 1 0,2 0 0 16,-2-1 2-16,2 8-2 0,-2-7 1 0,2 7 1 15,-4-7-1-15,4 7 0 0,0-4 1 0,0 4-2 16,0-4 1-16,0 4 1 0,0 0-1 0,0 0 0 0,0 0 1 16,0 0-1-16,6 2 0 0,-6-2 0 0,10 9-1 15,-2-1 0-15,0-1 0 0,1-1 0 0,-1-1-1 16,-8-5 0-16,14 6 1 0,-14-6-2 0,12 3 0 16,-12-3 0-16,12 0 1 0,-12 0-1 0,12-2 0 15,6-7 0-15,-2-4 1 0,-2-3-1 0,0-5 0 16,0-3 0-16,-4 0 1 0,-4 0-1 0,0 0 0 15,-2 0 0-15,-3 2 1 0,1-2-1 0,-2 0 0 16,-2 2 0-16,1 0 0 0,-3 0 0 0,-2 0 0 0,0 3 0 16,0 1 2-16,0 3-2 0,0-4 0 0,-2 3 0 15,0 1 1-15,0 0-1 0,-2 1 1 0,10 14-1 16,-6-11 1-16,6 11-1 0,-4-8 1 0,4 8 0 16,-4-5 0-16,4 5 0 0,-4-4 2 0,4 4-1 15,-2-4 0-15,2 4 0 0,-4-3 2 0,4 3-1 16,0 0 1-16,0 0-1 0,0 0 0 0,0 0 1 15,-2 5-1-15,4 2 0 0,0 5 2 0,6 23-2 16,2-2 2-16,2 0-2 0,0-2 0 0,2-1 1 0,0-1-1 16,0-1-1-16,1 2 2 0,3-1-2 0,-2-1 1 15,2 0 0-15,0-1-1 0,-2-5 0 0,0-1 0 16,0-1 0-16,0 0-1 0,-8-12 0 0,-1-1 0 16,1 1-1-16,2-3 1 0,-10-5 0 0,12 7 0 0,-12-7-1 15,12 4 1-15,-12-4 0 0,12 2 1 16,-12-2-1-16,12-2 0 0,2-3 0 0,-2-5 0 15,-2-3 0-15,0-3 1 0,-2-3 0 0,-2 1 0 0,-4-1 0 16,0-1 0-16,-2 2 1 0,0-1-1 0,-2 1 0 16,0-1 0-16,2 19 1 0,0-11 0 0,0 11-2 15,0-11 1-15,0 11-1 0,0-5 2 0,0 5-2 0,0-10 0 16,0 10 0-16,0-3 1 0,0 3-1 0,0-4 2 16,0 4-2-16,0 0 1 0,0 0-1 0,0 0 1 15,4 11-1-15,2 4 2 0,2 3-3 0,0 3 1 16,-1-1-1-16,3-2 1 0,0-1-1 0,0-2 0 15,-10-15 0-15,8 11 0 0,-8-11-2 0,8 9 1 0,-8-9-1 16,8 7 1-16,-8-7-1 0,8 4 0 0,-8-4 0 16,8 4 0-16,-8-4 1 0,8 0 0 0,-8 0 0 15,8-2 0-15,-8 2 0 0,8-7 1 0,0-6-1 16,-4-2 1-16,-2-2 0 0,-4 1 0 0,-2-1 0 16,-2 2 0-16,-2 1 0 0,-2 1 0 0,4 5 0 15,-2 1 0-15,0-1 1 0,-2 1 0 0,-10-6 0 16,0 2 0-16,-1 2 0 0,-1 1 0 0,6 3 1 15,-2-1 0-15,2 6-1 0,0-3 1 0,8 1-1 16,0 0 2-16,8 2-2 0,-12 0 1 0,12 0 0 16,-12 0 0-16,12 0-2 0,-12 0 2 0,12 0-2 15,-7 0 1-15,7 0-2 0,-8 0 1 0,8 0 0 0,-8 0 0 16,8 0-7-16,-8 0 0 0</inkml:trace>
  <inkml:trace contextRef="#ctx0" brushRef="#br0" timeOffset="60567.07">23685 16281 1897 0,'4'0'0'0,"-4"0"0"0,6-2 0 0,-6 2 24 0,4-5-1 0,-4 5 1 0,6-6 1 0,-6 6 9 0,8 0 2 0,-8 0-1 0,16-9 1 0,-16 9-28 0,34-19 0 0,-14 10-1 16,1-2 1-16,1 0-8 0,0 0 0 0</inkml:trace>
  <inkml:trace contextRef="#ctx0" brushRef="#br0" timeOffset="60917.15">24254 15714 1394 0,'17'10'0'0,"-17"-10"0"0,26 25 0 0,-26-25 23 16,10 28-1-16,-10-28 1 0,22 35 0 0,0-11 29 15,4 2 0-15,0 4-1 0,-3-5 1 0,1 7-12 16,0-4 1-16,-2 1-1 0,0-1 1 0,0 1-21 16,-2 1-1-16,0 1 0 0,-3 1 1 0,-3-1 2 0,0 2 1 15,-2 0-1-15,-2-1 1 0,-2-3-2 0,-2 1 1 16,-2-4 1-16,-2 1-1 0,0-1 2 0,-2-2-1 15,-2 0 1-15,0 0 1 0,-2 2-2 0,-2 0 1 16,0-2-1-16,0-2 2 0,2 0-2 0,2-1 0 16,-4-3 1-16,-4-1-1 0,-4-1-3 0,-4-1 2 0,1-2-1 15,-3 0 0-15,2 0-8 0,-4-2-1 0</inkml:trace>
  <inkml:trace contextRef="#ctx0" brushRef="#br0" timeOffset="62483.15">19307 17629 815 0,'2'0'0'0,"-2"0"0"0,6 0 0 0,-6 0 0 0,4 0 0 0,-4 0 0 0,4 0 1 0,-4 0 6 0,2 0 1 0,-2 0 0 0,0-2 0 0,0 2-4 0,0-4 2 15,0 4-1-15,0-4 1 0,0 4 0 0,0 0-1 0,0 0 1 16,0-1 0-16,0 1-2 0,-2-4 2 16,2 4-1-16,-4 0 1 0,4 0-2 0,0-4 2 0,0 4-2 15,-4-2 2-15,4 2 0 0,-2 0-1 0,2 0 1 16,0 0 1-16,0 0-1 0,0 0 2 0,0 0 0 15,0 0 0-15,0 0 8 0,0 0-1 0,0 0 1 16,0 0 1-16,0 0 2 0,0 0 0 0,0 0 0 16,0 8 1-16,0-8-1 0,8 22 2 0,-8-22-2 15,22 37 1-15,-11-15-6 0,1 2 1 0,0-2 0 16,-2 0 0-16,-2 0-3 0,-2 1-1 0,0-1 0 0,0 2 1 16,0 2-4-16,0-1 0 0,4 1 0 15,2 0 0-15,2 7-3 0,0 2 1 0,2 0 0 16,-4-1 0-16,-3-1 1 0,1 0 0 0,0 2 0 0,2 0 0 15,2-3-2-15,0 1-1 0,-2 0 1 0,0-2-1 16,-2 1 1-16,0-3 0 0,-2 3 1 0,-2 1 0 0,0 2 0 16,-2 0 1-16,0-3 0 0,2 1 1 0,4 0 0 15,-1 0 1-15,-1 2 0 0,-2 0 0 0,-2 0-1 16,-2 0 1-16,0-1 0 0,2-3 0 0,2-1 2 16,4-3-1-16,-2 1 0 0,-2-2 1 0,0-2 2 15,0 0 2-15,0 2 0 0,0 0-1 0,0-4 3 16,0-2 0-16,2-3 0 0,0-3 1 0,0-1 3 0,0-2 0 15,-2-3 1-15,-2-1-1 0,-4 1-1 0,-2-3 1 16,2-5 0-16,0 11 0 0,0-11 0 0,0 11 1 16,0-11-1-16,0 8 0 0,0-8-3 0,0 3 1 15,0-3-1-15,0 4 1 0,0-4-6 0,0 4-1 16,0-4 0-16,0 3 1 0,0-3-7 0,0 4 2 0,0-4 0 16,0 4 0-16,0-4-4 0,0 2 1 0,0-2-1 15,0 0 1-15,0 0-4 0,0 0 1 0,0 0 1 16,0-4-1-16,0 4-2 0,-4-9 0 0</inkml:trace>
  <inkml:trace contextRef="#ctx0" brushRef="#br0" timeOffset="63551.14">18939 17741 829 0,'0'-2'0'0,"0"2"0"0,0 2 0 0,0-2 27 0,0 6 0 0,0-6 0 0,-2 0 1 0,2 0 0 0,-2 0 1 0,2 0-1 0,0 0 1 0,0 0-28 0,0 0 0 0,0 0 0 15,-2 0 1-15,2 0-9 0,-4 0 1 0,4 0 1 16,-4 0-1-16,4 0-22 0,-4 0 0 0,4 0 0 15,-4 0 0-15,4 0-9 0,0 0 1 0,0 0-1 16,-2 0 1-16,2 0 5 0,0 0-1 0,0 0 1 0,-2 0 0 16,2 0 18-16,0 3 1 0,0-3-1 0,0 4 1 15,0-4 11-15,0 6 1 0,0-6 0 0,-4 7 0 0,4-7 9 16,-2 7 1-16,2-7-1 0,-2 8 1 0,2-8 20 16,0 7 2-16,0-7-1 0,0 8 0 0,0-8 9 15,-4 9-1-15,4-9 0 0,-4 15 1 0,4-15-5 16,-2 20 3-16,2-20-1 0,-2 20 0 0,2-20-10 0,0 21 1 15,0-21 0-15,-2 22 0 0,2-22-6 0,0 22 2 16,0-22-1-16,0 20 1 0,0-20-4 0,-2 22 1 16,2-22 0-16,2 26 0 0,-2-26-4 0,8 26 1 15,-8-26 0-15,4 24 0 0,-4-24-5 0,0 22 2 16,0-22-1-16,-4 28 1 0,4-28-3 0,-4 27 0 0,4-27 1 16,-4 28 0-16,4-9 0 0,0-1-1 0,0-1 0 15,0-3 2-15,0-2 0 0,2-3 2 16,2 2 0-16,0-2 0 0,-2 4 3 0,0 2 0 0,0 0 0 15,-2-1 1-15,0 3 5 0,0 1-1 16,0 1 1-16,0-3 0 0,6 1-1 0,0 2 1 0,-2-1 0 16,0-1-1-16,0 1-2 0,0 1 0 0,-2-3 1 15,0 1-1-15,-2 1-4 0,-2 1 1 0,0-3 0 16,2 3 0-16,2-1-4 0,0 1 1 0,-2-1-2 16,-2 1 2-16,2-1-5 0,0 1 0 0,0-1 1 15,0 0 0-15,2 1-5 0,4-1-1 0,0 1 1 0,0-1 1 16,0 1-5-16,0 1 2 0,0 2-1 0,0 2 1 15,-2 4-3-15,0 0 1 0,0-1 1 0,2 1-1 16,2 0-1-16,2-3 2 0,0 1-1 0,-5-4 0 16,1-1-1-16,-4-5 0 0,0 1 0 0,0 0 0 15,-2-3 1-15,-2-3 0 0,0 2-1 0,0-2 2 0,2 1 0 16,0-3 1-16,-2 2-1 0,0 0 1 0,0-2 0 16,0 0 2-16,0 1 0 0,1-1-1 0,1-2 1 15,0 1 1-15,0-1 0 0,-2 0 0 0,0 1 1 16,0-1 1-16,2 1-1 0,0-3 1 0,0-5 1 15,0 11 1-15,0-11 1 0,0 11-1 0,0-11-2 0,0 11 0 16,0-11 0-16,0 9 2 0,0-9-3 0,0 6 1 16,0-6 0-16,0 4 0 0,0-4-5 0,0 2 1 15,0-2 0-15,0-4-1 0,0 4-5 0,0-6 1 16</inkml:trace>
  <inkml:trace contextRef="#ctx0" brushRef="#br0" timeOffset="68352.24">22598 18494 640 0,'0'0'0'0,"0"0"0"0,0 0 0 0,0 0 28 0,6 0 2 0,-6 0-2 0,6 6 1 0,-6-6 25 0,4 5 1 16,-4-5 0-16,0 4 0 0,0-4-5 0,0 4 2 15,0-4-1-15,0 4 1 0,0-4-18 16,0 3 0-16,0-3 0 0,0 4 1 0,0-4-13 0,0 4 1 16,0-4-1-16,-2 1 1 0,2-1-7 0,0 0 1 15,0 0 0-15,0 0 0 0,0 0-6 0,0 0 2 16,0 0-1-16,0-3 0 0,0 3-3 0,0-4 1 16,0 4-1-16,8-9 1 0,-8 9 2 0,24-20-1 0,-24 20 0 15,30-28 0-15,-30 28-1 0,27-30 2 0,-27 30-2 16,26-27 1-16,-26 27 0 0,18-26 0 0,-18 26 1 15,22-21 0-15,-22 21 8 0,20-12 1 0,-20 12 1 16,22-13-1-16,-22 13 1 0,24-6 1 0,-24 6-1 16,21 0 1-16,-21 0 2 0,8 0-1 0,-8 0 1 15,10 11 1-15,-10-11-6 0,16 20 1 0,-16-20 1 16,12 37-1-16,-6-13-8 0,0 2 1 0,-2 0-1 0,-6-2 1 16,-4-2-4-16,-2 0 0 0,2-1 0 0,0-5 1 15,0 1-4-15,2-2 1 0,0-1-1 0,-2-1 0 16,0-2-1-16,2-3 1 0,-2-1-2 0,0 1 2 15,2-1-1-15,2 0 0 0,-1 1 1 16,-1-3 0-16,4-5 1 0,-8 10 0 0,8-10-1 0,-6 3 1 16,6-3 1-16,-2 0 1 0,2 0-1 0,-4-2 2 0,4 2-4 15,-4-3 2-15,4 3 0 0,0-4 0 0,0 4-1 16,0-13 0-16,2 4 0 0,4-4 0 0,4-4-7 16,0-3 1-16,-1 0-1 0,1 1 1 0,-2 6-2 15,2 4 0-15,0 0 0 0,0 1 2 0,-2 5-4 0,-2-1 2 16,-6 4 0-16,14-11 0 0,-6 5-2 0,0-1 1 15,0 2 0-15,0 3 0 0,2 0-3 0,2 0 2 16,-2 2 0-16,0 2 0 0,-1 3-1 0,1 3 1 16,0 3 0-16,2 2 0 0,0 3-2 0,0 3 2 15,-2 1-1-15,0 0 1 0,-4 1-3 0,-2 1 1 16,-2 2-1-16,-2-2 1 0,-2-2-2 0,0 1 0 16,0-1 1-16,0-2-1 0,0 1 1 0,0-3-1 0,0-1 0 15,-2-2 1-15,0-4-1 0,0-1 0 16,-2-1 1-16,-2 2-1 0,-2 1 3 0,0 1 1 0,0-2-1 15,-2 0 1-15,0-1 2 0,1-3 0 0,-3 1 0 16,-2-1 0-16,0 1 5 0,0-3-1 0,2 1 1 16,2-2-1-16,4 0 8 0,0-2 2 0,0-2-1 15,0 0 1-15,0 0 5 0,2-1 0 0,-2 1 0 16,0 0 0-16,1 0-1 0,-1 2 0 0,8 0 0 0,-10 0 1 16,10 0-7-16,-2 0 1 0,2 0-1 0,-4-2 2 15,4 2-7-15,-2 0 2 0,2 0 0 0,4-4 0 16,-4 4-3-16,4-3 1 0</inkml:trace>
  <inkml:trace contextRef="#ctx0" brushRef="#br0" timeOffset="69000.96">23111 18188 1632 0,'-2'0'0'0,"2"0"0"0,2 2 0 0,-2-2 42 0,2 9-1 0,-2-9 1 0,-2 9 0 0,2-9 15 0,-6 2 0 0,6-2-1 16,-2 0 1-16,2 0-41 0,-2 0 0 0,2 0-1 15,-2 2 2-15,2-2-16 0,0 7 2 0,0-7-1 16,0 4 0-16,0-4-3 0,2 6 1 0,-2-6 0 16,12 5 0-16,-12-5-3 0,12 2-1 0,-12-2 1 15,12-2-1-15,-12 2-3 0,18-4 0 0,-18 4-1 16,19-3 1-16,-19 3-3 0,20-8 0 0,-20 8 0 15,24-7 1-15,-24 7 1 0,20-9 0 0,-20 9 0 0,20-13 1 16,-20 13 4-16,20-8 1 0,-20 8 0 0,20-11 1 16,-20 11 1-16,19-11 0 0,-19 11 0 0,14-7 1 15,-14 7 3-15,12-8 1 0,-12 8-1 0,12-7 2 0,-12 7-1 16,12-4 2-16,-12 4-1 0,12-3 1 0,-12 3-2 16,10 0 1-16,-10 0-1 0,6 0 1 0,-6 0-3 15,8 0 2-15,-8 0-2 0,8 7 2 0,-8-7-3 16,18 17 1-16,-18-17 0 0,22 22 0 0,-22-22-1 0,14 24 0 15,-14-24 1-15,11 33-1 0,-5-14 0 0,0-3 0 16,0 3 1-16,-2-1 0 0,0 1-1 0,0-1 1 16,0 0-1-16,2 1 1 0,4-1-1 0,0 1 2 15,-2-1-1-15,-4 1 0 0,-2 1 1 0,0 0 0 16,0-1 0-16,0-1 0 0,0 1 2 0,0-1-1 16,0-3 1-16,0 2 1 0,0-3-2 0,0-1 2 0,0-2-1 15,0-1 0-15,-2-10-2 0,0 9 0 16,0-9 1-16,0 4-1 0,0-4-1 0,0 3-1 15,0-3 0-15,0 4 0 0,0-4-2 0,0 4 0 0</inkml:trace>
  <inkml:trace contextRef="#ctx0" brushRef="#br0" timeOffset="69335.83">23341 18421 1369 0,'0'-2'0'0,"0"2"0"0,0 2 0 0,0-2 16 0,6 1 1 0,-6-1 0 0,6 0 1 0,-6 0 3 0,4-1 2 0,-4 1-2 0,4 0 2 0,-4 0 0 16,4-4 2-16,-4 4-2 0,10-4 2 0,-10 4-13 16,22-7 1-16,-22 7-1 0,24-13 2 0,-24 13-7 0,24-20 1 15,-24 20 0-15,26-19 0 0,-26 19-1 0,17-13 1 16,-17 13-1-16,12-13 1 0,-12 13 0 0,12-11 1 16,-12 11 0-16,12-11 0 0,-12 11-2 0,18-13 0 15</inkml:trace>
  <inkml:trace contextRef="#ctx0" brushRef="#br0" timeOffset="69555.28">23755 18245 1431 0,'2'-2'0'0,"-2"2"0"0,4 4 0 16,-4-4 14-16,4 4 0 0,-4-4 1 0,2 3 0 15,-2-3 9-15,-2 0 2 0,2 0 0 0,0 0 0 0,0 0-11 16,0-3 2-16</inkml:trace>
  <inkml:trace contextRef="#ctx0" brushRef="#br0" timeOffset="70285.92">23886 17930 1344 0,'2'-2'0'0,"-2"2"0"15,8 0 0-15,-8 0 14 0,2 0 1 0,-2 0 0 16,0 0 0-16,0 0 18 0,6-4 1 0,-6 4-2 16,6-4 2-16,-6 4 1 0,8-7-1 0,-8 7 1 15,10-17 0-15,-10 17-18 0,22-35 1 0,-11 15-1 16,-1 1 1-16,2 3-5 0,0-1 0 0,2-1 1 0,-2 1-1 15,-2 4-3-15,0 0 1 0,2 0-1 0,0 0 1 16,0 2-7-16,2 2 2 0,2 0 0 0,-3 0-1 16,-3 3-1-16,0 4-1 0,0 2 0 0,0 0 1 15,0-2-2-15,-2 2 1 0,0 0 1 0,-2 0-1 16,-6 0 0-16,12 0 1 0,-12 0-1 0,12 0 2 0,-12 0-1 16,10 6 1-16,-10-6-1 0,8 11 1 0,-8-11 2 15,8 11 2-15,-8-11 0 0,8 11 0 0,-8-11 3 16,6 13 0-16,-4-4 0 0,-2 2 1 0,-2 2-1 15,-2 2 1-15,2 0 0 0,0 0 0 0,-2-1 0 16,2 1-1-16,0 0 0 0,0 0 1 0,0 0-3 0,0-3 0 16,-2 3 0-16,0 4 0 0,0 1-2 15,-4-2 1-15,0 3-1 0,0-1 1 0,0 0-4 0,-2 1 2 16,2-3-1-16,2 1 0 0,2-1 0 0,4 1 0 16,-2-1-1-16,-4 0 1 0,0-1-2 0,-2 0 2 15,2-1-2-15,2-1 2 0,2-2-3 0,0-2 1 16,2-2-1-16,0-1 0 0,0-8 0 0,0 9 0 0,0-9-1 15,0 5 2-15,0-5-1 0,0 8 0 0,0-8 1 16,0 5-1-16,0-5-1 0,0 4 1 0,0-4-1 16,6 4 0-16,-6-4-1 0,12 0 2 0,-12 0-1 15,14-4 0-15,-4 0-1 0,4-1 0 0,2-3 0 16,0-3 0-16,0 0 1 0,0 0-1 0,-2-2 0 16,-1-2 0-16,1 1 1 0,0-3 2 0,2 2-2 15,0 2 1-15,-2 2 4 0,0 2 1 0,2 2 0 16,-2-1-1-16,-2 1 4 0,-4 0-1 0,-2-1 0 15,2 1 0-15,-1 1-1 0,1 1 1 0,-2-3-1 16,-2 3 1-16,-4 5-2 0,6-8 1 0,-6 8 0 0,4-11 0 16,-4 11-4-16,4-11 2 0,-4 11-1 0,2-5 1 15,-2 5-5-15,-6-6 0 0</inkml:trace>
  <inkml:trace contextRef="#ctx0" brushRef="#br0" timeOffset="71036.91">23031 19292 999 0,'8'0'4'0,"-8"0"73"0,10 0 1 0,28-8-1 0,-6 1 2 0,-12 0-59 0,-4-1 1 0,-1-1 0 0,1-4 1 0,2 0-14 16,2-2 1-16,0 3 0 0,0-3 0 0,0-2-6 15,0 1 1-15,-1-3 1 0,3-1-1 0,0-1 9 16,0-3-1-16,4 0 0 0,0-1 2 0,4-1 5 15,1 0 1-15,3 0-1 0,0 0 1 0,0 0 3 16,-1 4-1-16,1-2 1 0,0 0-1 0,0 0 5 0,0 2 1 16,-1 2-1-16,1-2 1 0,2 0-13 15,2-1 0-15,-2 1 1 0,-3 0 0 0,-3 0-6 0,2 0 0 16,2 0 0-16,1 1 1 0,5-1 2 0,2 0 0 16,-2 0 1-16,-5 0-1 0,1 0-2 0,-2-1 1 15,0 1-1-15,-2 0 1 0,-1 2 2 0,-1-1-1 16,0 1 1-16,0 0-1 0,-2 1 5 0,3 3 0 15,1 3 0-15,-2-2 1 0,0 0 2 0,0 1 2 16,-2 1-2-16,-3 2 2 0,1-2 0 0,0 0 2 0,-2 0-1 16,-4 2 1-16,-4 3-1 0,-4 1 0 15,-2 1 0-15,-3 1 1 0,-7 5-2 0,6-6 1 0,-6 6-1 16,8-3 1-16,-8 3-6 0,8-4 0 0,-8 4 0 16,8-4 0-16,-8 4-4 0,4-3 1 0,-4 3-1 15,4-4 1-15,-4 4-4 0,2-2 1 0,-2 2-1 16,0 0 0-16,0 0-2 0,0 0 0 0,0 0 0 15,-2 0 0-15,2 0-4 0,-4 0 2 0,4 0 0 0,-10 7 0 16,-2 1-3-16,-1-1 2 0,-1-1-2 0,0-1 2 16,2-1-4-16,2-2 0 0</inkml:trace>
  <inkml:trace contextRef="#ctx0" brushRef="#br0" timeOffset="72267.72">24611 18448 752 0,'2'-3'0'0,"-2"3"0"0,2 0 0 0,-2 0 158 16,-2 1 0-16,2-1 0 0,2 8 0 0,-2-8-100 0,8 0-1 0,-8 0 0 0,4 0 1 0,-4 0-28 0,-2 0 0 15,2 0-1-15,-4 2 1 0,4-2-17 16,0 11-1-16,0-11 0 0,-6 14 2 0,6-14-10 16,-10 32 1-16,4-14-1 0,0 1 1 0,2-1-4 0,2-1 1 15,-1 1 0-15,-1 1 1 0,0-1-1 0,0-1 0 16,2-1 0-16,2 1 1 0,0 0-1 0,0-3 0 0,0-1 0 16,0 0 2-16,0-2-1 0,2-1 0 0,2-1 1 15,2 0 0-15,1 0 0 0,1 0 0 0,-2-1-1 16,0-3 2-16,-6-5 2 0,10 6-1 0,-10-6 1 15,16 4 1-15,-4-4 4 0,0 0 1 0,0-4-1 16,4 0 2-16,4-3 3 0,2-2 1 0,-1-1 0 16,-3 1 1-16,0 0 1 0,-2 0-1 0,0-1 0 15,0-1 0-15,0 0 1 0,2 0 1 0,2 0 1 16,-3 0-1-16,1 0 0 0,-2 0 1 0,-2 2-1 0,0 1 1 16,0 3-1-16,0-1-1 0,0-1 0 0,-2 0 0 15,-2-1-4-15,-2 1 1 0,0 1-2 0,0 1 2 16,-1-1-3-16,3 1-1 0,0 1 1 15,-4 2 0-15,-6 2-7 0,6-5 1 0,-6 5-1 0,4-6 0 16,-4 6-4-16,2-6-1 0,-2 6 0 0,-2-7 0 16,0 0-2-16,-2-1 1 0</inkml:trace>
  <inkml:trace contextRef="#ctx0" brushRef="#br0" timeOffset="72750.67">24804 18230 1583 0,'2'0'0'0,"-2"0"0"0,2 0 0 0,-2 0 15 0,-4 0 0 0,4 0 0 0,-2 6 1 0,2-6 9 0,4 5 2 0,-4-5 0 16,2 8 0-16,-2-8-1 0,0 5 0 0,0-5 0 16,0 10-1-16,0-10-16 0,8 14 0 0,-8-14 0 15,10 13 1-15,-10-13-4 0,4 15 0 0,-4-15-1 16,12 26 1-16,-2-8-3 0,2 3 2 0,0-1-2 16,-2 0 2-16,0 1-3 0,-1-1 0 0,1 0 0 0,-2 2 1 15,-2 4-1-15,-2 2 0 0,2-4 0 0,2 2 2 16,2 0-2-16,2-1 0 0,-2 1 0 0,-2-2 2 15,-2 0-1-15,0 0 0 0,2-2 1 0,2-1 0 0,4-5 8 16,0-1 0-16,-2-2 0 0,-5 0 1 0,-1-4 6 16,-4-1 1-16,-2-8 0 0,2 7 0 0,-2-7 6 15,0 4 1-15,0-4-1 0,0 3 1 0,0-3-4 16,0 4 1-16,0-4-1 0,0 4 2 0,0-4-5 0,0 2 1 16,0-2-1-16,0 0 0 0,0 0-7 0,0 0 2 15,0 0 0-15,0 0-1 0,0 0-7 0,0-2 1 16,0 2 0-16,0-4-1 0,0 4-4 15,0-4-1-15,0 4 0 0,-4-5 2 0,4 5-6 16,-10-13 2-16</inkml:trace>
  <inkml:trace contextRef="#ctx0" brushRef="#br0" timeOffset="81335.5">23902 19019 552 0,'0'0'4'0,"0"0"12"0,0 0 0 0,0 0-1 0,-6 22 1 0,6-22 28 0,0 9-1 0,0-9 1 0,0 0 1 0,0 0-22 0,0 0 0 15,0 0 0-15,0 0 0 0,0 0-2 0,0 0 1 16,0 0-1-16,0 0 2 0,0 0-11 0,0 0 0 15,0 0 1-15,0 0 0 0,0 0-5 0,2-2 0 0,-2 2 0 16,8-4 1-16,-8 4-3 0,8-3 1 0,-8 3 0 16,8-4 0-16,-8 4 3 0,6-4 0 0,-6 4 0 15,8-3 0-15,-8 3 2 0,6-4 1 0,-6 4-1 16,13-7 0-16,-13 7 9 0,16-11 0 0,-16 11 0 16,16-15 0-16,-16 15 3 0,18-19 1 0,-18 19-1 15,14-16 1-15,-14 16-1 0,8-8 0 0,-8 8 1 16,10-9 0-16,-10 9-4 0,18-15 2 0,-18 15-1 15,20-16 0-15,-20 16 0 0,20-26 0 0,-20 26 1 16,13-22-1-16,-13 22-4 0,6-10 1 0,-6 10-1 16,4-7 1-16,-4 7-4 0,8-7 0 0,-8 7 0 0,4-4 1 15,-4 4-4-15,8-4 2 0,-8 4-2 0,8-3 1 0,-8 3-4 16,8-2 0-16,-8 2 0 0,8-2 0 16,-8 2-1-16,8-4 1 0,-8 4 0 0,8-3 0 0,-8 3-2 15,4-4 1-15,-4 4-2 0,4-4 2 0,-4 4-2 16,4-4 1-16,-4 4-1 0,4 2 1 0,-4-2 0 15,4 2-1-15,-4-2 1 0,4 0 1 0,-4 0-1 0,4 0 1 16,-4 0-2-16,4 0 2 0,-4 0 0 0,4 6 0 16,-4-6 0-16,4 7 0 0,-4-7-3 0,4 7 2 15,-4-7-1-15,4 17 0 0,-4-17 2 0,4 30 1 16,-4-30 0-16,4 31 0 0,-4-31-1 0,-2 33 0 16,2-33 0-16,4 28 0 0,-4-28-1 0,24 29 1 15,-24-29 0-15,19 30 1 0,-19-30 0 0,6 37 1 16,-2-19-1-16,0-1 1 0,0 0 4 0,2-3-1 15,2 1 1-15,-2-2-1 0,-2 0 5 0,0 0 0 0,0 2 0 16,0-2 1-16,-2 1-3 0,0 1-1 16,2-2 1-16,0-2 0 0,2-2-3 0,2 1 1 0,0-1-1 15,-4-2 2-15,-2 1-5 0,0-3 1 0,-2-5 0 16,2 9 1-16,-2-9-7 0,0 6 1 0,0-6-1 16,0 4 2-16,0-4-6 0,0 1 0 0</inkml:trace>
  <inkml:trace contextRef="#ctx0" brushRef="#br0" timeOffset="81751.16">24079 19281 1638 0,'0'0'11'0,"0"0"22"0,0 0 0 0,0 0 1 0,8-2 0 0,-8 2-11 0,6 4 2 0,-6-4 0 0,8-2-1 0,-8 2-16 0,7-6 1 15,-7 6 0-15,10-9 0 0,-10 9-4 0,22-22 0 16,-22 22 1-16,24-26-1 0,-24 26-1 0,32-18 0 0,-32 18 1 15,30-19-1-15,-30 19 0 0,22-18 0 16,-22 18 1-16,23-13-1 0,-23 13-2 0,20-8 1 0,-20 8-1 16,18-7 0-16,-18 7 1 0,12-6 2 0,-12 6-1 15,12-3 1-15,-12 3 5 0,6-4 0 0,-6 4 0 16,8 0 1-16,-8 0 8 0,8 0 2 0,-8 0-2 16,8-4 1-16,-8 4 2 0,6-3 1 0,-6 3-1 15,4-2 2-15,-4 2-4 0,2 0 0 0,-2 0 0 16,0 0 1-16,0 0-7 0,0 0 1 0,0 0-1 15,0 0 1-15,0 0-11 0,0 0 2 0</inkml:trace>
  <inkml:trace contextRef="#ctx0" brushRef="#br0" timeOffset="83817.39">25279 18011 527 0,'2'-2'0'0,"-2"2"0"0,8 2 0 0,-8-2 10 0,4 5 1 0,-4-5 0 0,8 2 1 0,-8-2 49 0,8 0 1 0,-8 0 0 0,8 0 0 0,-8 0-24 0,8 6 0 15,-8-6 0-15,10 7 0 0,-10-7-1 0,26 9 1 0,-26-9-1 16,29 24 2-16,-29-24-17 0,28 35 0 0,-14-14 1 16,0-1-1-16,2 0-9 0,2 2-1 0,-2 2 0 15,-2 0 1-15,-2 0-2 0,-2-1 1 0,-3 2 0 16,-1 1 0-16,0 0-2 0,0 0 0 0,0-2 0 15,0-2 1-15,0-3-1 0,0-7 2 0,-4 0-1 16,-2-5 0-16,0-7 0 0,-2 5 2 0,2-5-2 16,-4 4 1-16,4-4 2 0,0 2-1 0,0-2 1 15,-4 0 0-15,4 0 11 0,-6 0 0 0,6 0-1 16,-8-4 2-16,8 4 7 0,-8-9 0 0,4 0 0 16,-2-4 1-16,-3-4 0 0,-3-1 2 0,4-1-1 0,4-1 1 15,4 0-8-15,2-2 0 0,0-1 0 0,0 1 0 0,0 2-8 16,0 3 1-16,2-1-1 0,0-2 1 0,0 1-9 15,2 1 2-15,3 1-2 0,3 2 2 0,0 4-5 16,2 2 1-16,2 0 0 0,-2 0 0 0,-2 3-2 16,-4 2 0-16,0 4 0 0,0-1-1 0,0 1 1 15,0 0 1-15,2 0 0 0,2 1 0 0,5 7-2 0,1 1 0 16,0 2-1-16,-2 0 1 0,-2 2-2 0,-2 4 0 16,-2-1 1-16,0-1-1 0,-2-2-1 0,-4 0 0 15,-2 0 1-15,0 0-1 0,0-4-1 0,-2 0 0 16,0 0 0-16,-2-1 1 0,2-8-2 0,0 11 0 15,0-11 0-15,-4 7 2 0,4-7-3 0,-4 6 1 16,4-6-1-16,-4 3 1 0,4-3-2 0,-4 4 2 16,4-4-1-16,-4 4 0 0,4-4-1 0,-4 2 1 15,4-2-1-15,-6-6 1 0,6 6 1 0,-4-9 2 0,0-2-2 16,-2-6 1-16,0-3 2 0,-2-2 0 0,2 0 0 16,2 1 0-16,0 1 2 0,-2-2 0 0,2 0 0 15,4 1-1-15,4 5 1 0,2-1 0 0,2-1 0 16,-2-1-1-16,-4 3-1 0,-2-1 0 0,0 0 1 15,2 1 0-15,0 1-3 0,-2 4 0 0,0 4 1 16,0 3 0-16,0 4-1 0,8-7 0 0,-8 7-1 16,10-6 1-16,-10 6 1 0,8-4-1 0,-8 4 1 15,10 0-1-15,0-2-2 0,0 1 1 0,0 1-1 0,2 1 2 16,1 5-2-16,5 1 1 0,-2-1 0 0,-2-1 1 16,-2 3-2-16,0 1 1 0,0 0-1 0,-2 1 1 15,0-1-1-15,0 0 1 0,0 0-1 0,0 0 1 16,-2 1-1-16,0-1 1 0,-2-2-1 0,-1 1 2 15,-5-8-2-15,8 11 1 0,-4-4 0 0,0 1 0 16,-4-8 0-16,8 12-1 0,-4-4 0 0,-2-3 1 0,-2-5-2 16,8 8 1-16,-8-8 0 0,4 7 0 0,-4-7-1 15,2 7 0-15,-2-7 0 0,-2 8 2 0,2-8-2 16,0 5 0-16,0-5 0 0,-4 4 1 0,4-4-1 16,0 2 0-16</inkml:trace>
  <inkml:trace contextRef="#ctx0" brushRef="#br0" timeOffset="84317.97">25983 17285 929 0,'0'2'0'0,"0"-2"0"0,0 8 0 0,0-8 18 0,-4 7 0 0,4-7 0 15,-4 13-1-15,4-13 7 0,-4 28 0 0,4-10-1 0,2 0 1 0,0 1-6 16,0 1 1-16,2 2 0 0,2 1 0 0,4-1-1 16,2 2 1-16,1 1-1 0,3 1 1 0,2-2-2 0,0 2 0 15,-2 0 0-15,0 2 0 0,-2-1-3 16,-2 1 1-16,4 2-1 0,2-1 1 0,3-1 3 15,3 0 1-15,0-3 0 0,-2-1 0 0,2-1 1 0,0-1 0 16,-2-4 0-16,-3 1 1 0,-3-1-2 0,-4-1 0 16,0-4 0-16,2-2 1 0,4-2 4 0,4-2 0 15,-4-1 1-15,-6-4 0 0,-12-2-13 0,10 3 2 16,-10-3-2-16,4 0 1 0,-4 0-9 0,4-1-1 16</inkml:trace>
  <inkml:trace contextRef="#ctx0" brushRef="#br0" timeOffset="84902.03">26273 17265 1281 0,'2'0'0'0,"-2"0"0"0,4 2 0 0,-4-2 8 15,4 0 1-15,-4 0 0 0,4 7 0 0,-4-7 0 16,8 17 0-16,-8-17 0 0,4 35 1 0,-2-9 3 16,0 3 1-16,0-1-1 0,-2-6 1 0,-2-2-6 15,0-3 1-15,2-2 0 0,0-2 0 0,0-4-1 0,2-2 1 16,-2-7 0-16,8 8 0 0,-8-8 2 0,4 3-1 15,-4-3 0-15,4 0 1 0,-4 0-4 0,4 0-1 16,-4 0 1-16,9 0 1 0,-1-1-4 0,0-1 2 16,-8 2 0-16,14-4-1 0,-4 0 3 0,2 1 1 15,-2-1 0-15,0-2 0 0,-2-1 3 0,-2 0 1 16,0-1-1-16,0 1 2 0,0 0-1 0,0 1 1 0,2 2-1 16,0 2 0-16,0 1-2 0,0-1-1 0,-8 2 0 15,12 0 1-15,-12 0-4 0,9 2 1 16,-9-2-1-16,8 13 1 0,-2-6-2 0,2 0 0 0,-2 4-1 15,-2 4 1-15,-2 4-4 0,0-1 1 0,-2 0 0 16,-4 1 0-16,0-2-2 0,0-1 1 0,0-1 1 16,-2 2-1-16,0-1-1 0,0-1 0 0,0-2 0 15,-1 0 1-15,1 0 1 0,0 0-1 0,-2-2 0 16,0-2 0-16,-2-2 5 0,-2-3 1 0,2 0 0 16,2-1 0-16,8-3 6 0,-12 6 2 0,12-6-1 15,-12 4 0-15,12-4 3 0,-4 1 0 0,4-1 0 0,-2 0 0 16,2 0-2-16,-4 0 0 0,4 0-1 0,-4 0 2 15,4 0-5-15,0 0 1 0,0 0-1 0,0-3 0 16,0 3-7-16,0-8-1 0,2-1 1 0,2-6 1 0,2-5-6 16,2-6 1-16</inkml:trace>
  <inkml:trace contextRef="#ctx0" brushRef="#br0" timeOffset="85317.61">26350 16822 1444 0,'2'2'0'0,"-2"-2"0"0,8 7 0 16,-8-7 15-16,4 6 1 0,-4-6 0 0,10 13 1 0,-10-13 14 0,22 14 1 0,-22-14-1 0,22 15 2 0,-22-15-8 0,26 15 2 0,-26-15-1 0,28 20 1 0,-28-20-14 0,27 22 1 0,-27-22-1 16,34 28 1-16,-12-13-4 0,0-4 0 0,-2 6 0 15,0 1 1-15,0 4-2 0,-1 4 1 0,1 0-1 16,0 0 2-16,2 3-6 0,0 4 2 0,0 1-1 16,0-3 0-16,1-1-2 0,-1-3 0 0,-2 5-1 15,-2-1 2-15,-2-1-3 0,-2-1 2 0,0 1-1 16,0-3 0-16,0 1 4 0,0 0 0 0,-2-2 0 15,-1-2-1-15,-1-4 11 0,-2-4 0 0,-2 3 0 16,0-2 0-16,2-1 8 0,0 3 2 0,-6-3-1 0,-2-5 1 16,0-11 1-16,-12 10 0 0,4-7 0 0,0 1 0 0,8-4-2 15,-10 13 1-15,4-4 0 0,-4 0 0 0,-1 2-9 16,-3 2 0-16,-2-2 0 0,0-3 0 0,0-3-9 16,0-1 0-16</inkml:trace>
  <inkml:trace contextRef="#ctx0" brushRef="#br0" timeOffset="93717.21">17510 5241 829 0,'6'0'0'0,"-6"0"0"0,10 0 0 0,-10 0 0 0,14 7 1 0,-14-7 0 0,22 4 0 0,-22-4 4 16,24 5-1-16,-24-5 1 0,17 4-1 0,-17-4-1 16,4 2 1-16,-4-2-1 0,0 3 2 0,0-3-3 15,8 4 1-15,-8-4 1 0,4 9-1 0,-4-9-2 0,2 13 0 16,-2-13 0-16,14 19 2 0,-14-19-2 0,40 35 0 15,-20-15 0-15,-10 2 1 0,-6 2 3 0,-6 0-1 16,2 4 1-16,8 0-1 0,2 5 12 16,6-2 1-16,0 4 0 0,-5 0-1 0,-1 0 17 0,-2 1 0 0,0-1-1 15,-2-2 1-15,-2 0 10 0,0-2 1 0,2-1 0 16,-2-2 0-16,4-1-8 0,0 3-1 0,-2-8 1 16,-4 0 1-16,-4-9-11 0,-4 0 1 0,-2-4-1 15,0-3 1-15,-2-4-10 0,-2-2 1 0,4 0-1 16,4 0 1-16,4 0-6 0,-2 2 0 0,2-2 1 15,4 7 0-15,-4-7 2 0,4 0-1 0,-4 0 1 16,4-4-1-16,-4 4-1 0,-6-7-1 0,4 1 0 16,2-7 2-16,2 0-4 0,4-1 0 0,-10-8 0 15,-4-1 1-15,-6-2-4 0,-7-5 1 0,3 4 0 0,6 2 0 16,10-2-3-16,2 4 1 0,2 0 0 0,4 0-1 16,6 0-3-16,2 5 2 0,-1-1-2 0,-1-5 1 15,-4 7-2-15,4-3 1 0,-4 6-1 0,4 4 0 0,-4 0-1 16,4 5 1-16,-6 1-1 0,0-1 1 0,-6 4-1 15,12-2 0-15,-12 2 0 0,12 6 1 0,-4-1-1 16,2 6 1-16,4 2-1 0,1 6 1 0,5 3-1 16,2 5 2-16,-4 3-1 0,-2-4 0 0,-8-2 0 15,0 2 0-15,-2 0 0 0,0-1 0 0,0 1 0 0,0-4 1 16,-4 1-1-16,-2-5 1 0,-6-5 0 0,-4 0 0 16,4-4 1-16,6-3 0 0,0-6-1 0,8 11 2 15,-8-11-1-15,12 2 0 0,-12-2 0 0,2 3 0 16,-2-3-1-16,4 0 2 0,-4 0-2 15,2-3 1-15,-2 3 1 0,2-6-1 0,4-7 0 0,2-2 2 16,0-5-2-16,-2-2 2 0,1 0-2 0,3-4 1 16,2 0 1-16,0 2-1 0,2 4-1 0,2 1-1 15,-2 1 0-15,-4 1 2 0,-6-1-3 0,-6 1 0 0,4 0 0 16,0 6 1-16,2-2-2 0,2 4 1 0,2 2-1 16,-2 1 1-16,-6 6-1 0,14-11 0 0,-6 9 0 15,-2-1 2-15,-6 3-2 0,10 0 0 0,-10 0 0 16,7 0 0-16,-7 0-2 0,4 0 2 0,-4 0 0 15,10 13 0-15,0-4-1 0,4 7 0 0,0 3 0 16,-2-2 1-16,-2 5-1 0,0 0 1 0,-2 2-1 16,-2 0 1-16,-2-2-1 0,0 0 1 0,-2 0 0 15,0 2 0-15,0 6 0 0,-2-4 0 0,0 0 0 0,0-4 0 16,0-4 0-16,2 4 1 0,4-5-1 0,-2 1 1 16,-2-5 0-16,0-4 0 0,0-1 0 0,0-3 0 15,-2-5-1-15,-2 10 2 0</inkml:trace>
  <inkml:trace contextRef="#ctx0" brushRef="#br0" timeOffset="95083.81">19090 5499 590 0,'-2'26'0'0,"0"2"0"0,2-8 0 0,2-5 8 0,0-6-1 0,-2 2 1 0,-4 4 0 0,0 1 8 0,-2 6 0 0,0-3-1 15,2-6 1-15,6-8 13 0,2-1 2 16,-4-4-1-16,4 0 0 0,-4 0 8 0,0 0 0 0,0 0 1 16,2-5 0-16,-2 5-17 0,14-4 2 15,-4 0-2-15,2-1 2 0,0-3-5 0,0-1 1 0,2 0 0 16,2-4 1-16,2 4-6 0,-1-4 1 0,1 3 0 15,-2 5-1-15,-2 1 7 0,0 4 0 0,0-3-1 16,0 3 2-16,0-4 3 0,0 4 0 0,2 0-1 16,1-2 1-16,3 2 7 0,2 2 0 0,-2 2 0 15,-6-1 1-15,-4 1-7 0,-4 1-1 0,-6-5 1 16,12 10 0-16,-4-5-8 0,0-1 2 0,2 3-1 16,-4 3 0-16,-2 2-7 0,-2 1 2 0,0 2 0 0,-2-2-1 15,-2 0-7-15,-2 0 1 0,-2 2-1 0,-4 1 0 16,0 1-2-16,-4 1 0 0,-2-1 0 0,2-4 1 15,2 2 1-15,2 1 1 0,0-3 0 0,-2-4 1 0,0 4 1 16,2-3 1-16,0-1 0 0,-1-4 0 0,1 3 0 16,0 1 1-16,-2 0 1 0,-2-1-1 15,-2-7-2-15,0 1 1 0,0 0-1 0,2 2 2 0,4-4-4 16,0 0-1-16,2 0 1 0,2 0 0 0,6 0 0 16,-6-6 1-16,6 6 0 0,-5 0 0 0,5 0-1 15,-4 0 1-15,4 0 0 0,0-2 0 0,0 2 0 16,-2-1 0-16,2 1 0 0,2 0 0 0,-2 0-2 0,6 0 1 15,-6 0 0-15,5-4 0 0,5 0 2 0,4 2 0 16,2-1 0-16,0-1 0 0,0 0-4 0,-2 2 0 16,0-1-1-16,0-3 2 0,-2 4-3 0,-2 1 2 15,0-3 0-15,-2-2-1 0,-5-1-4 0,-1-2 1 16,0-1-1-16,0-2 0 0,-2-1-2 0,0-6 1 16,-4 3-1-16,2-3 1 0,-1 1-21 0,-5-3 2 0</inkml:trace>
  <inkml:trace contextRef="#ctx0" brushRef="#br0" timeOffset="95585">19430 5318 1306 0,'2'0'0'0,"-2"0"0"0,6 0 0 0,-6 0 1 0,0 0 1 0,0 0 0 0,0 4 1 0,0-4-1 0,0 5 0 0,0-5 0 0,0 4 1 0,0-4-6 15,0 0 2-15,0 0-1 0,0 0 1 0,0 0-28 0,-4 0-1 16,4 0 1-16,0-4 1 0,0 4-16 0,-4-5 2 15,4 5-2-15,-10-4 1 0,10 4 3 0,-26-7 0 16,26 7-1-16,-32-4 1 0,32 4 5 0,-35 0 1 16,35 0 1-16,-28 0-1 0,28 0 25 0,-16 7 1 15,16-7 0-15,-20 17 1 0,20-17 7 0,-24 11 0 16,24-11 0-16,-38 22 1 0,11-9 14 0,-5 4 1 16,6-1 0-16,6 3-1 0,10-3 24 0,6 7-1 0,-2-5 0 15,-6 1 0-15,-6 1 6 0,-1 2 0 0,1-7-1 16,4 5 1-16,4-1 1 0,2-3 0 15,4 3 0-15,2-6 0 0,4-4-4 0,2-2 2 0,-4-7 0 16,6 9-1-16,-6-9-8 0,2 10 1 0,-2-10-1 16,0 5 1-16,0-5-5 0,2 8 2 0,6-3-2 15,4 4 2-15,9 2-8 0,7 0 1 0,-2-3 0 16,-4-4 0-16,-2-6-12 0,-2-4-1 0,0 1 1 16,-2-3 0-16,-5 3-7 0,1-5 0 0,4 3 1 0,6 2 0 15,4-7-5-15,4 3 0 0</inkml:trace>
  <inkml:trace contextRef="#ctx0" brushRef="#br0" timeOffset="95918.74">18891 5274 766 0,'-2'-4'0'0,"2"4"0"0,-4-4 0 0,4 4 10 0,-2 0 0 0,2 0 0 0,0 0 0 0,0 0-3 0,0-3 0 0</inkml:trace>
  <inkml:trace contextRef="#ctx0" brushRef="#br0" timeOffset="96035.15">18774 5283 200 0,'-2'2'0'0,"2"-2"0"16,-10 17 0-16,10-17 1 0,-22 25 1 0,22-25-1 0,-18 35 1 15,18-35 0-15,-10 32 0 0,7-10 1 0,-3 4-1 16,-2 5 11-16,-2-1 2 0,2 3 0 15,4 0-1-15,4 2 20 0,0 0 1 0,2 2-2 16,4 2 2-16,4-4 10 0,2 0 0 0,-1 4 0 16,1 2 0-16,0-1 4 0,2 3 0 0,2-3 1 0,2-5-1 15,0-7 8-15,0 1 2 0</inkml:trace>
  <inkml:trace contextRef="#ctx0" brushRef="#br0" timeOffset="96352.52">19539 5058 1482 0,'8'5'0'0,"-8"-5"0"16,14 10 0-16,-14-10 17 0,6 3 0 0,-6-3-1 15,20 10 2-15,-20-10 10 0,40 22 2 0</inkml:trace>
  <inkml:trace contextRef="#ctx0" brushRef="#br0" timeOffset="96534.06">19988 5331 690 0,'16'19'0'0,"0"-5"0"0,-6-1 0 0,-4 0 20 16,0 0 1-16,2 5 0 0,2 6 1 15,2 4 16-15,2 2 1 0,-4 1 1 0,-2 0-1 0,-2 5 10 16,-2-1 2-16,-2-4-2 0,2 0 2 0,0-1-12 16,0-4 1-16,0-2-1 0,0 5 2 0,0 1-9 15,-3 1 1-15,3-3 0 0,0-2 0 16,0 0-7-16,2-4 0 0,-2-4 0 0,-6-1 1 0,-4-4-7 15,-4-2 1-15,3-4-1 0,3-3 2 0,4-4-7 16,-4 9 1-16,4-9 0 0,-6 2 1 0,6-2-10 16,-2 4 2-16,2-4-1 0,-4 3 1 0,4-3-5 0,0 4 0 15</inkml:trace>
  <inkml:trace contextRef="#ctx0" brushRef="#br0" timeOffset="96851.61">20380 5547 1281 0,'4'4'0'0,"-4"-4"0"0,10 9 0 0,-10-9 8 0,4 0 1 0,-4 0 0 0,10 0 0 0,-10 0-2 0,22-4-1 0,-22 4 1 0,24 0 1 0,-24 0-9 16,29 0 1-16</inkml:trace>
  <inkml:trace contextRef="#ctx0" brushRef="#br0" timeOffset="96949.97">20662 5534 728 0,'4'2'0'0,"-4"-2"0"0,6 7 0 0,-6-7-1 0,4-3 1 16,-4 3-1-16,12-2 1 0,-12 2 0 0,24 0 0 15,-24 0 0-15,24 0 1 0,-24 0 9 0,14 0 0 16,-14 0 0-16,10 0 1 0,-10 0 7 0,8 0 0 16</inkml:trace>
  <inkml:trace contextRef="#ctx0" brushRef="#br0" timeOffset="97188.82">20575 5741 1017 0,'4'0'0'0,"-4"0"0"0,12 4 0 16,-12-4 13-16,8 5-1 0,-8-5 0 0,12 4 2 16,-12-4 15-16,19 0 0 0,-19 0 0 0,18 0 2 15,-18 0 2-15,16 0 1 0,-16 0 0 0,18-4 0 16,-18 4-16-16,30-9 0 0</inkml:trace>
  <inkml:trace contextRef="#ctx0" brushRef="#br0" timeOffset="99050.67">20903 5261 1206 0,'2'0'0'0,"-2"0"0"0,6 0 0 0,-6 0 0 0,0 0 1 0,0 0-1 0,0 0 1 0,0 0 9 0,0 0 0 0,0 0 0 0,8-4 2 0,-8 4-7 15,15 0 2-15,-15 0-1 0,12 0 0 0,-12 0-6 0,18-5 1 16,-18 5-1-16,24 2 2 0,-24-2-2 0,20 7 0 16,-20-7 0-16,26 18 0 0,-26-18-2 0,36 32 2 15,-20-12 0-15,-3 2 0 0,1 0 0 16,-2 2 0-16,0 6 0 0,0-4 0 0,2 5 0 15,-2-1 0-15,0 1 0 0,-2-5 2 0,-2-2 1 0,-4-2 0 16,0 0 1-16,2 0 0 0,2-1 4 0,-2-3 0 16,-4-1 0-16,-2-8 0 0,0-9 5 0,-2 9 0 15,2-9 1-15,-4 4-1 0,4-4 8 0,0 0 0 0,0 0-1 16,0 0 1-16,0 0 2 0,0 0-1 0,0 0 1 16,0 0-1-16,0 0-2 0,0 0 2 0,0 0-1 15,0 0 0-15,0 0-3 0,0 0 0 0,0 0 0 16,0-4 1-16,0 4-4 0,6-16 0 0,-2 3-1 15,0-2 2-15,2-7-5 0,1 0 0 0,1 3 0 16,0 6 2-16,0 0-5 0,2 0 0 0,2 0-1 16,-2 0 2-16,-2 4-1 0,0 2 0 0,0-2 0 0,0 3 0 15,2-1-1-15,2 1-1 0,-2 2 1 0,0 4 0 16,0 4-2-16,-2 0 2 0,-1 1-1 0,1 3 0 16,0 5-1-16,2 1-1 0,0 3 1 0,-4 5 1 0,-2 4-2 15,-2 5 0-15,-2-3 1 0,-4-2 1 16,-2 0-3-16,-2-4 0 0,2-4 1 0,2-1 0 0,2-4 1 15,0-7-1-15,2-6 1 0,0 3-1 0,0-3 1 16,0 0 0-16,0 0 1 0,0 0-1 0,0 0 1 16,-2 0 1-16,2 0-2 0,0-3 2 0,0 3 2 15,-2-4 0-15,2 4 0 0,0-6 1 0,0-7 1 16,0-1 2-16,0-7-1 0,2-1 0 0,6-4 0 0,0 2 0 16,0 0-1-16,0 2 2 0,0 4-8 0,0-1 1 15,-2 3-1-15,0-3 2 0,0 3-4 0,0-3 1 16,2 1-1-16,2 1 1 0,4 4-3 0,2 0 0 15,-2 0 0-15,-3 4 1 0,1 0-2 0,0 0 0 16,0 5 0-16,2-2 0 0,2 6 0 0,0 0 0 0,-4 2 0 16,-2 6 0-16,0 1-1 0,-2 0 0 0,2 4 0 15,2 2 1-15,1 5-2 0,1-2 0 0,2 5 0 16,-2-1 1-16,0 4-1 0,0-4 0 0,-4 4-1 16,-2 1 1-16,-4 7 0 0,-2-3 1 15,-2 0 0-15,0-1 0 0,0-8-1 0,0 0 1 0,2-3 0 16,2 3 1-16,2-6-1 0,0 3 1 0,-4-3 0 15,-2-4 0-15,-2-1 0 0,0-8 0 0,2-3 0 16,0 6 0-16,0-6 0 0,2 4 0 0,-2-4 0 16,8 0 0-16,-8 0-1 0,8-4 0 0,-8 4 0 15,8-17 0-15,-2 2-12 0,2-7 1 0</inkml:trace>
  <inkml:trace contextRef="#ctx0" brushRef="#br0" timeOffset="99400.41">22111 4949 1318 0,'-2'9'0'0,"2"-9"0"0,-2 22 0 0,2-22 2 0,-6 32 2 0,2-10-1 0,0 2 0 0,2 4 2 0,0 1-1 16,0 2 1-16,0 5 0 0,2-1 4 0,2-4 2 15,2 4-1-15,0 2 0 0,-4 2-3 0,0 0-1 0,0 1 1 16,2 1 1-16,2 1 0 0,0-3 0 0,-2 2-1 16,0-3 1-16,0-3-1 0,0 0 1 0,2-1 0 15,0-1 0-15,0-2-4 0,0-1 2 0,0 1-2 16,2-7 2-16,2 6-3 0,2-4 2 0,2-2-2 15,0-2 1-15,-2-2 0 0,2-7 0 0,-1 0 0 16,-3-4 0-16,-8-9 0 0,10 9-1 0,-10-9 0 16,8 4 2-16,-8-4-3 0,10-4 1 0</inkml:trace>
  <inkml:trace contextRef="#ctx0" brushRef="#br0" timeOffset="101487.88">22312 6099 1243 0,'2'0'0'15,"-2"0"0"-15,4 0 0 0,-4 0 1 0,4 0 1 0,-4 0-1 16,0-2 2-16,0 2-3 0,0-4 0 0,0 4 0 16,0-9 0-16,0 9-9 0,0-22 0 0,0 22 0 15,0-26 0-15,0 26-56 0,0-31 1 0,0 31-1 16,-2-35 1-16,0 16 29 0,0 3 1 0,2-3 0 15,2 3 1-15,0-3 13 0,0 3-1 0,0-3 1 16,0-1 1-16,0 1 6 0,0-3 0 0,0 0 1 16,0 0 0-16,0 0 11 0,-2 1 1 0,0-1 0 15,2-2 0-15,2-2 11 0,0-5 1 0,2 1 0 16,2 5 1-16,-1-1 25 0,-1 2 1 0,2-2-1 0,0 7 2 16,0 7 6-16,0-1 0 0,-2 3 0 0,0 3 0 15,-6 7-9-15,6-5 1 0,-6 5 0 0,8-4 0 16,-8 4-10-16,16-9 0 0,-6 5 0 0,-2 2 0 0,-8 2-6 15,8 0-1-15,-8 0 0 0,8-4 2 0,-8 4-5 16,14 0 0-16,-6 0 0 0,2 0 0 0,3 2-5 16,3 6 2-16,-2-3-1 0,0 3 1 0,0 1-5 15,0-4 1-15,-2 6 0 0,-4 4 1 0,-2 4-6 16,-2 1 1-16,-2 2 0 0,0-5 1 0,0 1-4 0,-2-3 2 16,-2-2-2-16,-2 0 2 0,0 0-4 0,-2 0 1 15,0-4 1-15,2 0-1 0,4 0-1 0,0 2 1 16,-2-1-1-16,0-5 0 0,2-5 0 0,-8 11 1 15,8-11-1-15,-8 11 0 0,8-11 2 0,-8 8 0 16,8-8-1-16,-4 1 2 0,4-1 2 0,-6 4-1 16,6-4 1-16,-8 4 1 0,8-4 1 0,-16 0 0 15,6 0 0-15,0 0 1 0,3-4 3 0,3 2 1 0,4 2-1 16,-4-3 1-16,4 3 3 0,-6-4 0 0,6 4-1 16,0 0 2-16,0 0-3 0,-4-4-1 0,4 4 1 15,-4-2 1-15,4 2-2 0,-2-3 1 0,2 3 0 16,0-6-1-16,0 6-2 0,0-4 1 0,0 4-1 15,0-3 2-15,0 3-5 0,0-6 0 0,0 6 0 16,8-7 0-16,0-2-4 0,1 1 1 0,1 3-1 16,-2-5 1-16,-2-2-4 0,2 2 0 0,2 1 1 15,0 0-1-15,0 1-2 0,2 3 0 0,0 1 0 16,0-5 1-16,0-4-1 0,2 0 0 0,0 0 0 16,-4 4 0-16,-2 2-1 0,-4 1 0 0,-4 6 0 0,7-9 1 15,-7 9-3-15,6-8 1 0,-6 8 0 16,4-1 0-16,-4 1-3 0,2 0 2 0,-2 0 0 0,0 0-1 15,0 0 0-15,0 5-1 0,2 4 1 0,4 8 0 16,4 5 0-16,0 4-1 0,-4-2 1 0,-2 2-1 0,-4 0 1 16,-4-4-1-16,0 0 1 0,2 0-1 0,2 0 1 15,0-1 1-15,0-3-1 0,-2-3 1 0,0-2-1 16,0-2 1-16,2-6 0 0,2 1 0 0,-2-6 1 16,10 11 1-16,-10-11 0 0,10 9 0 0,-10-9 0 15,4 2 1-15,-4-2 0 0,8 2 0 0,-8-2 0 0,10-4 0 16,-2-3 0-16,0 1 1 0,-2-3-1 0,0 0 0 15,0-4 0-15,2 0 1 0,2-5-1 0,0 1 0 16,-4-3 0-16,-2 5 1 0,-3-2 0 0,-1 2 0 16,-1-1 0-16,-1-3 2 0,-2 1-1 0,0 1 0 15,0-3 0-15,0 5 1 0,0-5-1 0,0 0 1 16,0 3 1-16,-2 4-1 0,0 0-1 0,-2-2 2 16,2 4-2-16,2 6 1 0,4 5-2 0,-6 0 1 0,6 0-1 15,-8-4 0-15,8 4-1 0,-2 0 0 16,2 0 0-16,-6 7 0 0,0 3 0 0,0-5 0 15,-2 8 0-15,2 4 0 0,2 1 0 0,0 8 0 0,4-4 0 16,2-5 0-16,2 1 0 0,4 1 0 0,4-3 0 16,2-3 0-16,4-3 0 0,0-1 0 0,-4-6 0 15,-4 1 0-15,-10-4-1 0,8 6 1 0,-8-6 0 16,6 0 0-16,-6 0-1 0,13-4 1 0,-3-2 0 16,6-5 0-16,4-3 0 0,2-5 0 0,0-3 0 15,-4 2 1-15,-2 1 0 0,0-1 0 0,-1-4 0 0,-1-2 0 16,0-2 1-16,0-1 1 0,-2-2-1 0,0 5 0 15,-2-2 0-15,-2 4 2 0,-2 2-1 0,0 0 0 0,-4 3 0 16,0 1-1-16,-2 5 0 0,-2-4 0 16,0 8 0-16,0 0 0 0,2 9-1 0,0-4 1 0,0 4-1 15,0-5 2-15,0 5-1 0,0-4 0 16,0 4 0-16,0-4 0 0,0 4 1 0,-6 0-1 0,6 0 0 16,-10 4 0-16,-6 14 1 0,2 3 0 0,4 3 2 15,0 5-1-15,4 3 1 0,2-1-1 0,4 0 3 16,0-1 1-16,0-3-1 0,-2 3 1 0,0-2-1 15,-2 1 1-15,2-7 0 0,0-1 0 0,0-1-3 0,0 0 2 16,2-3-1-16,2 1 0 0,0-3-1 0,2 2-1 16,-4-17 1-16,4 13 0 0,-4-13-2 0,4 5 0 15,-4-5 0-15,4 4 1 0,-4-4-3 0,4 4 1 16,-4-4-1-16,8 3 1 0,-8-3-2 0,12 0 0 16,0-3 0-16,-2-1 2 0,0-5-2 0,0-1 0 0,0 1 0 15,0-2 0-15,-2 0 0 0,0 0 0 0,-4 5 0 16,0-3 0-16,0 2-2 0,-2 1 2 0,-2 6-1 15,2-9 1-15,-2 9-2 0,2-9 1 0,-2 9-1 16,0-8 1-16,0 8-3 0,0-3 2 0,0 3-1 16,0-2 0-16,0 2 1 0,0 0 0 0,0 0 0 15,0 0-1-15,0 0 1 0,0 0 1 0,2 9 0 16,0-3 0-16,2 3 0 0,1 2 0 0,-1-2-1 16,2 0 1-16,0 1 0 0,0-7 0 0,-6-3 0 0,8 10 0 15,-8-10-1-15,8 3-1 0,-8-3 1 16,12 0 0-16,-4 0-4 0,0 0 2 0,10-9-1 15,-2 2 1-15,0-8 0 0,0 2 2 0,-8 6 0 0,-2-3 0 16,0 3-2-16,-2 1 1 0,-4 6 0 0,3-9-1 16,-3 9 1-16,4-13 1 0,-4 13-2 0,4-7 2 15,-4 7-1-15,4-2-1 0,-4 2 1 0,0-4 1 16,0 4-2-16,0-5 2 0,0 5 0 0,0 0 0 0,0 0-2 16,0 0 2-16,0 0-1 0,4 11 0 0,-2 0 0 15,-2-2 1-15,2 4-1 0,0 0 1 0,2 0 0 0,0-2 1 16,0-4-1-16,0-1 0 0,-4-6 1 0,6 11 0 15,-6-11 0-15,4 9 1 0,-4-9-1 0,8 6 1 16,-8-6-1-16,8 4 1 0,-8-4 0 0,8 1 0 16,6-2 0-16,0-7 0 0,-2-3 0 0,2-2 0 15,4-11 0-15,-3 0 0 0,-1 2 0 0,-2-8 0 16,-2-1 0-16,0 0 0 0,-2-1 0 0,-2 3 0 16,0-3 0-16,0 1 1 0,0-2-1 0,0 1 1 15,-2 5-1-15,0-6 1 0,-2 5 0 0,0-4 0 0,-2 3 1 16,0 1-1-16,0 2 1 0,-2 1 0 15,0 15 0-15,0 1 1 0,0 0-2 0,0-2 0 0,2 11 0 16,0-11 1-16,0 11-2 0,0-8 1 0,0 8 1 16,0-5-1-16,0 5-1 0,0-4 0 0,0 4 0 15,0-4 1-15,0 4-1 0,-4 0 0 0,-4 8 0 16,0 5 0-16,2 1 0 0,0 7 0 0,0 10 0 16,0-3 0-16,2 1 0 0,0 3 0 0,2-5 0 15,0 3 0-15,2 0-1 0,0 1 1 0,0-5 0 16,0 1 0-16,0 1 0 0,0-2 0 0,0 0 0 0,0 0 0 15,2-4 0-15,0 4 0 0,0-8 0 0,-2 1 0 16,0 1 0-16,0-2 0 0,0-10 0 0,0 1 1 0,2 0 1 16,0 0 0-16,-2-3 1 0,2 1-1 15,0 3 1-15,-2-7 2 0,0-3-1 0,0 9 1 0,0-9-1 16,0 6 2-16,0-6-2 0,0 7 2 0,0-7-5 16,0 10 1-16,0-10-1 0,0 3 2 0,0-3-3 15,0 2 0-15,0-2 0 0,-2 4 0 0,2-4-4 16,-4 0 1-16,4 0-1 0,-4 0 2 0,4 0-25 15,-4 0 1-15</inkml:trace>
  <inkml:trace contextRef="#ctx0" brushRef="#br0" timeOffset="102085.94">23308 5416 841 0,'0'-4'0'0,"0"4"0"0,0 4 0 0,0-4 0 0,0 5 0 0,0-5 0 16,0 0 1-16,0 0-1 0,0 0 0 0,0 0 0 0,0 0 1 0,0 0 1 0,0-1-1 0,0 1 0 0,0-4 0 0,0 4 0 0,7-4 1 0,3 2-1 0,4-7 2 0,6 2 3 0,2-6 2 0,0 4 0 16,-4-1 0-16,-2 1 2 0,0-4 1 0,0 4-1 15,1-4 2-15,5 4 0 0,0 2 0 0,-2-3 1 16,0 1 0-16,0-4-3 0,0 0 1 0,0 4 1 15,-3 0-1-15,1 0 2 0,-2-3 2 0,0 3-1 16,-2 4 1-16,0-3 3 0,0 3 1 0,-4 1-1 16,-2 4 1-16,-8 0-1 0,6 0 1 0,-6 0 0 0,4 0 0 15,-4 0-1-15,8 0 1 0,-8 0 0 0,4 0 0 0,-4 0-2 16,4 13 0-16,-4-13 0 0,4 9 1 0,-2-1-5 16,-2 1 2-16,0 0 0 0,-2 0-1 0,0 4-1 15,-2 0-1-15,0 2 0 0,-2-2 1 0,-2 3-3 16,-2-3 1-16,0 2 0 0,2 2 0 0,2-4-2 0,2 3 0 15,2 6 0-15,0-3 1 0,2 3-1 0,0 4 0 16,-2 0 0-16,0-2 0 0,0-2-2 0,0-2 0 16,0-1-1-16,2-3 1 0,2-3-1 0,0 0-1 15,-2-4 1-15,0 1 1 0,0-10-2 0,0 3 2 16,0-3-1-16,0 6 0 0,0-6 0 16,6 3 0-16,-6-3-1 0,6 0 2 0,-6 0-1 0,4-3-1 15,-4 3 1-15,10-19-1 0,0 3 1 0,2-12 1 0,-2 2 0 16,-2-3-1-16,-4-3 3 0,-2 1 0 15,-2-1 0-15,-2 7 0 0,0-1 4 0,-2 4 0 16,0-4 0-16,0 2 1 0,2 4-2 0,0-3 1 0,-2 1-1 16,2 6 1-16,2 5-1 0,-2 3 0 0,0-1-1 15,2 5 2-15,0 4-6 0,-2-2 2 0,2 2 0 16,-4 0 0-16,4 0-4 0,-4 0 0 0,4 0 1 16,-8 11 0-16,2-1-3 0,-2 1 0 0,2-2 1 15,2 4-1-15,4-4-2 0,0 0 0 0</inkml:trace>
  <inkml:trace contextRef="#ctx0" brushRef="#br0" timeOffset="102369.09">23852 4746 1670 0,'4'0'0'0,"-4"0"0"0,8 9 0 0,-8-9 9 0,8 6 0 0,-8-6 0 0,8 9 1 0,-8-9-4 0,8 24 0 0,-8-24-1 0,16 28 1 0,-16-28-6 0,32 25 0 0</inkml:trace>
  <inkml:trace contextRef="#ctx0" brushRef="#br0" timeOffset="102535.32">24101 5089 766 0,'4'19'0'0,"-1"3"0"16,-1-6 0-16,0-3 10 0,0 2 0 0,0 4 0 15,0 5 0-15,2 0 14 0,0 5-1 0,0 3 1 16,0-3 1-16,0 2 2 0,-2 1 1 0,0 3-1 16,-2-6 1-16,-2 3 1 0,0 3 0 0,0-4 0 15,0-3 0-15,0 1-2 0,-2-3 1 0,0 0-1 16,0-2 1-16,0 2-2 0,0-4 0 0,0 0 0 0,1-1 0 15,1 3-3-15,0 1 2 0,-4-2 0 16,-2-7-1-16,-2-3-10 0,-4-2-1 0,4 0 1 0,4-5 0 16,6-6-11-16,-2 9-1 0,2-9 0 0,-2 4 1 15,2-4-3-15,0 3 0 0</inkml:trace>
  <inkml:trace contextRef="#ctx0" brushRef="#br0" timeOffset="102935.02">24369 4834 1545 0,'2'0'0'0,"-2"0"0"16,0 6 0-16,0-6-1 0,-8 17 1 0,8-17-1 15,0 13 1-15,0-13-2 0,2 9 2 0,-2-9 0 16,8 13 0-16,-8-13 0 0,4 27 0 0,-2-6 0 16,0-3 0-16,2 8-2 0,2 0 1 0,2 2-1 15,-2-3 1-15,0 1-3 0,0-4 2 0,-2 1 0 16,-4 4 0-16,-4 3-2 0,-2 1 2 0,0-5-1 15,2 2 0-15,2 1 0 0,0 3 1 0,-2-7-1 16,2 3 1-16,2-2 1 0,0 0 1 0,0-4 0 0,2 0 0 16,6 0 1-16,2-5 0 0,-2 1 0 0,-6-5 1 15,-4 0 3-15,-2-4 1 0,0 1-1 0,4-3 2 16,0-7 2-16,4 11 1 0</inkml:trace>
  <inkml:trace contextRef="#ctx0" brushRef="#br0" timeOffset="103202.13">24343 5279 1407 0,'10'-3'0'0,"-10"3"0"16,12 3 0-16,-12-3 18 0,4 4 0 0,-4-4 0 15,14-4 0-15,-14 4 14 0,22-3 2 0,-22 3-2 16,35-6 2-16,-11-1-19 0,4 1 0 0,-4-3 0 16,-6 5 1-16,-4-1-14 0,-6 5 1 0</inkml:trace>
  <inkml:trace contextRef="#ctx0" brushRef="#br0" timeOffset="104508.94">24611 4971 12 0,'0'0'0'0</inkml:trace>
  <inkml:trace contextRef="#ctx0" brushRef="#br0" timeOffset="105151.84">24609 5010 12 0,'2'2'0'0,"-2"-2"0"0,8 7 0 0,-8-7 0 15,4 4 0-15,-4-4 0 0,4 2 0 0,-4-2 13 16,4 0 2-16,-4 0-1 0,4 0 1 0,-4 0 30 16,2 0 0-16,-2 0 0 0,0 0 0 0,0 0 33 0,0 0 2 15,0 0 0-15,2 3-1 0,-2-3-35 0,14 13 0 16,-14-13 0-16,16 13 0 0,-16-13-11 0,16 15-1 15,-16-15 1-15,26 29 1 0,-6-12-3 0,-1 3 1 16,-3 1-1-16,-4 1 1 0,-4-4-1 0,-4 3-1 0,0 1 0 16,0-4 2-16,0 1-6 0,0 1 1 0,0 2-1 15,-2-3 1-15,0-1 1 0,0-1 2 0,0-1-2 16,0-6 1-16,0-1-6 0,-2-6 2 0,0-3-1 16,0 2 0-16,0-2-2 0,-2 4-1 0,2-4 0 15,0 4 2-15,0-4-2 0,-4 3 0 0,4-3 1 16,-4 2 0-16,4-2-7 0,-4-2 1 0,4 2-1 15,0-3 1-15,0 3-5 0,0-10 1 0,0-1 0 16,2-3 0-16,6-9-4 0,2-2 0 0,0 2 0 16,-4 5 1-16,-2-2-3 0,0 5 1 0,2-2 0 15,2 4 0-15,0 0-4 0,-2 2 0 0,-2 4 1 0,0 1 0 16,-4 6-1-16,14-11 1 0,-14 11-1 0,9-1 1 16,-9 1-1-16,6 0 0 0,-6 0 1 0,10 11-1 15,0 3 0-15,0 5 2 0,2-1-2 0,0 3 2 16,2 1-2-16,4 2 2 0,-4 2-1 0,-4-8 1 0,-2 2-1 15,-2-1 1-15,-4-3-1 0,-2-1 1 0,-2-4-1 16,-2-2 1-16,4-9-1 0,-4 10 1 0,4-10-1 16,0 2 0-16,0-2 1 0,0 0-1 0,0 0 0 15,0 0 0-15,0 0 0 0,-4-2 0 0,4 2 0 16,-4-4 0-16,4 4-1 0,-4-17 2 0,2 3-1 0,0-5 2 16,0-1 0-16,0-2-1 0,2 3 1 0,2 3 1 15,0-1-1-15,-2 2 1 0,0-1 0 16,2 5 1-16,2 0-2 0,0 1 2 0,0 1-1 0,0 0 0 15,2 0-1-15,2-4 1 0,2 3-2 0,1 3 0 16,-1-2 1-16,-4 0-1 0,-6 9 0 0,6-4 1 16,-6 4-2-16,16 0 2 0,-4 0-1 0,4 0 1 15,0 0-1-15,-2 5 1 0,0 7 1 0,0-3 1 0,-2 4-2 16,-2 0 2-16,-3 1-2 0,-1 3 1 0,0 0-2 16,0 3 2-16,0 2-1 0,0 2-1 0,0 0 1 15,-2-2-1-15,0 0 1 0,0 0 1 0,2-1-2 16,2-3 2-16,0 1-1 0,-2 1-1 0,0-5 1 15,-2 1 1-15,-2-3-7 0,-2-3 1 0,0-3 0 16,0-2 0-16,0-5-2 0,6 6 1 0,-6-6 0 16,4 4 0-16,-4-4-7 0,2 3 0 0</inkml:trace>
  <inkml:trace contextRef="#ctx0" brushRef="#br0" timeOffset="105565.89">25579 4812 602 0,'0'0'0'0,"0"0"0"0,0 0 0 0,0 0 11 0,0 6 1 0</inkml:trace>
  <inkml:trace contextRef="#ctx0" brushRef="#br0" timeOffset="106967.19">25879 4657 992 0,'-4'2'0'0,"4"-2"0"0,-4 4 0 0,4-4 3 0,-4-6 1 15,4 6 1-15,0 0-1 0,0 0 5 16,-4 0 1-16,4 0-1 0,-6 6 2 0,6-6-5 0,-13 13 2 15,13-13 0-15,-18 27 0 0,6-4-1 16,0 2 0-16,0 5 1 0,-2-2 0 0,0-3 3 0,2 7 2 16,2-3-2-16,2-1 1 0,4 2 4 0,4 5 0 15,0-4-1-15,-2-5 2 0,2-4 2 0,2-3 0 16,-2-3 0-16,-2-1 1 0,-2-2-4 0,0-9 2 0,4-4 0 16,-4 5 0-16,4-5-2 0,0 4 1 0,0-4-2 15,0-6 2-15,0 6-3 0,2-3-1 0,-2 3 1 16,16-10 0-16,-4-1-4 0,2-4 2 0,2 3-1 15,-2-7 0-15,-2 6-2 0,-2 0 0 0,0 0 0 16,0 0 0-16,-2 4 1 0,0 2 1 0,0 5-1 16,-1-2 2-16,1 1 0 0,0 3 1 0,0 3 0 15,0-3 0-15,0 4-4 0,0-2 1 0,0 5-1 16,2-1 1-16,4 5 0 0,0-2 2 0,-2 4-2 16,-4 2 1-16,-2 5-1 0,-2-2 0 0,-2 5 0 15,0-5 0-15,0 2-4 0,-2 3 0 0,-2-5-1 0,0 0 1 16,-2-1-3-16,0-4 2 0,0 2-1 0,-2 1 1 15,0-3-3-15,0 0 1 0,-2-4 1 0,-2 4-1 16,-2-3-1-16,0-1 1 0,2 0-1 0,2 0 1 16,2-1-1-16,0-3 2 0,-2-1-1 0,0 0 0 0,0-1 2 15,1-1 1-15,-1 2-2 0,0-4 2 0,0 4-3 16,-2-4 0-16,0 0 1 0,2 0 0 0,8 0 2 16,-10-4 1-16,10 4-2 0,-6 0 2 0,6 0-1 15,-6-6 0-15,6 6 0 0,0-3 1 0,0 3-3 0,-4-4 2 16,4 4-1-16,-4-4 1 0,4 4 0 0,0-2-1 15,0 2 1-15,0-3 1 0,0 3-3 0,0-6 1 16,0 6-1-16,10-7 2 0,0 1-4 0,2-3 1 16,2-4 1-16,2 0-1 0,0-3-2 0,-3-3 0 15,3 1 0-15,0 3 2 0,0 4-5 0,-2-2 2 16,0 0-1-16,-2 0 1 0,-2 0-12 0,0-2 0 16,2 2-1-16,0-3 2 0,2-1-15 0,3-1 2 0,1 1-2 15,-4 2 1-15,-4 6 5 0,-6 0 0 16,0 1-1-16,0 3 1 0,-4 5 3 0,14-11 1 0,-6 9-1 15,-4-2 0-15,-4 4 8 0,8-3 0 0,-8 3 0 16,4-2 1-16,-4 2 3 0,0 2 0 0,0-2-1 16,0 9 2-16,2-2-1 0,4 2 1 0,2 8-1 15,-2 5 2-15,-2 4 0 0,0 5 1 0,-2 1-1 16,-4-6 1-16,-4-4 0 0,-2-4 0 0,4 1-1 16,4-3 2-16,4-3 0 0,4 0 0 0,-2-7 0 15,-2 1 1-15,-4-7-1 0,6 4 1 0,-6-4 0 0,4 5 0 16,-4-5 0-16,4 0 0 0,-4 0 0 0,6-5 0 15,-6 5 0-15,13-11 1 0,-3 2 0 0,0-8 0 0,-2-2 0 16,0 1 0-16,-2-2 0 0,-2 1 2 16,-2 6-2-16,-2 0 1 0,-4 0 0 0,0-1 1 0,0 1-1 15,0-4 0-15,0 2 0 0,0 2 2 0,0 4-2 16,0 0 1-16,0 2-1 0,0-3 2 0,4 10-1 16,-8-7 2-16,8 7-2 0,-8-6 2 0,8 6 1 15,-11-3 2-15,11 3 0 0,-12 3 0 0,12-3 3 16,-6 6 0-16,6-6 1 0,-6 7-1 0,2 3 1 15,0-1 0-15,0 7 1 0,2-1 0 0,2 2-4 16,0-1 1-16,0-1-1 0,2-4 1 0,4-1-3 0,2-1 0 16,0-6 0-16,-2 3 0 0,2-2-2 0,3-2 1 15,5-1-1-15,4-1 1 0,6-1-3 0,0-1 2 16,2-8-2-16,-4 3 1 0,-5-8 0 0,-1 2-1 16,-2-3 1-16,0-1 0 0,0 2-2 0,0-5 2 0,-2 2-1 15,-2-5 0-15,0-2-1 0,-2-1-1 0,0 2 0 16,0-2 0-16,-3 4 0 0,1 3 0 0,-2-5 0 15,-2 2 2-15,-2 4-2 0,-2-4 0 0,0-1 0 16,0-2 1-16,2-3-2 0,4 2 1 0,-2-3-1 16,-4 1 1-16,-2 2-1 0,0-2 0 0,-2 2 0 15,0 1 1-15,-2-1-1 0,-2 2 0 0,2 3 0 16,3 7 0-16,3 3 0 0,0 5 0 0,0 6 0 16,0 0 0-16,0 0 0 0,-2 0 0 0,2 0 0 15,-4-4 0-15,4 4 0 0,-8 0 0 0,8 0 0 16,-8 4 0-16,8-4 0 0,-8 9 0 0,-6 10 0 15,4 1 0-15,-4 2 0 0,0 0 0 0,4 1 0 0,2-1 0 16,4 0 0-16,2 0 0 0,0-2 0 0,0 4 2 16,4 2-2-16,0-4 0 0,0 8 0 0,0-3 0 0,0-1 1 15,0 0 0-15,0-2 0 0,0 2 0 0,2 0 1 16,0-4 2-16,2 8-2 0,0-3 1 0,0-1 3 16,-2 2 0-16,0-2-1 0,2-4 2 0,4-2-3 15,0 0 1-15,-6-7-1 0,0 4 2 0,0-4-4 16,-2 0 2-16,0 0-2 0,0-4 1 0,0 4-2 0,0-4 2 15,0 4-1-15,0-4 0 0,0 4-1 0,0 0 1 16,0-7 1-16,0 1-1 0,-2-7 1 0,0 11 1 16,0-11-1-16,0 7 1 0,0-7 2 0,0 8 1 15,0-8 0-15,0 9-1 0,0-9 2 0,0 6 0 16,0-6 0-16,0 7 0 0,0-7 0 0,0 9 1 16,0-9 0-16,0 2-1 0,0-2 0 0,0 4 0 15,0-4 0-15,0 3 0 0,0-3-2 0,0 0-1 0</inkml:trace>
  <inkml:trace contextRef="#ctx0" brushRef="#br0" timeOffset="107667.17">26623 4975 1105 0,'2'0'0'0,"-2"0"0"0,6 9 0 0,-6-9 26 0,0 4 1 0,0-4 0 0,-2 5-1 0,2-5-1 0,-4 4 0 0,4-4 0 0,-4 9-1 0,4-9-10 0,2 6-1 0,-2-6 1 0,8 11 0 0,-8-11-8 0,0 18 1 0,0-18-2 15,0 32 2-15,0-12-4 0,-2 4 1 0,2-2-1 16,2-2 0-16,2 3 0 0,0-5 0 0,0 4 0 16,0-5 1-16,1 1-2 0,1-1 0 0,0 1 0 15,2-5 2-15,2 0-1 0,0 0 1 0,2 0-1 16,0-2 0-16,-2-4 4 0,0-5 0 0,0-2-1 15,0 0 2-15,2-2 2 0,0-1 1 0,-2-3-1 16,-2 3 1-16,-8 3 0 0,9-13 1 0,-5 3 1 0,6-3-1 16,4 1-2-16,2-5 0 0,-4-2 0 0,-4 3 2 15,-4 1 1-15,-2-3 2 0,-4 1-2 0,-2-1 2 0,-4 1-1 16,-2-2 2-16,0 7-1 0,2-1 0 0,4 0 0 16,2 3 0-16,0 1-1 0,0 0 2 0,0 2 3 15,0-3 0-15,2 10 0 0,-4-9 1 0,4 9 0 16,-6-9 2-16,6 9-2 0,-2-4 1 0,2 4-3 0,0-3 0 15,0 3 0-15,-3-6 1 0,3 6-2 0,-2-4 0 16,2 4 0-16,-2-3 0 0,2 3-6 0,0-2 0 16,0 2 0-16,0 0 0 0,0 0-8 0,0-4-1 15</inkml:trace>
  <inkml:trace contextRef="#ctx0" brushRef="#br0" timeOffset="108138.99">25760 4482 37 0,'0'2'0'0,"0"-2"0"0,4 11 0 0,-4-11 125 0,2 5 1 0,-2-5 0 0,-4 23 0 0,4-23-77 0,-10 35 0 0,2-17 0 0,0 4 1 0,0 4-11 0,0 4 0 0,2 1 1 0,2-5-1 0,2 5-16 0,2-3 2 16,-2 1 0-16,0 3 0 0,0 3-2 0,0-4 1 16,2 4-1-16,0 8 2 0,0 1-3 0,0 4 1 15,0-2-1-15,2 0 1 0,4 1-5 0,0-5 1 16,2 2 0-16,2 1 0 0,0-7 1 0,0-3 0 15,4 0 0-15,2-1 1 0,2-1-5 0,0-5 2 0,0-3 0 16,0-2 0-16,1-7-8 0,1 3 2 0</inkml:trace>
  <inkml:trace contextRef="#ctx0" brushRef="#br0" timeOffset="108651.77">26790 4319 1206 0,'6'4'0'0,"-6"-4"0"0,13 6 0 15,-13-6 0-15,6 13 0 0,-6-13 0 0,14 16 0 0,-14-16 0 0,14 22 0 0,-14-22 0 0,16 28 0 0,-16-28-1 0,18 35 1 16,-4-13 0-16,2-1 0 0,0 6-9 0,0 1 0 16,0 2 0-16,1-5 1 0,1 3-3 0,0 2 1 0,-2-3-2 15,0 3 2-15,0-4 4 0,0 1-1 0,0 3 0 16,0-2 0-16,0 1 3 0,-1-1-1 0,-1 1 1 16,-2-1 1-16,-2 2 1 0,0 1 1 0,-2 4 0 15,-2 2 1-15,0 2 4 0,-2 1-1 0,-2-1 0 16,-2-8 1-16,-4-1 11 0,0-4 1 0,0-4 0 15,0 2 1-15,0-4 11 0,0-1 0 0,2-3 0 16,2-1 0-16,0-2-2 0,2 0 1 0,-2 0-2 0,0-8 2 16,0-5-9-16,-4 11 0 0</inkml:trace>
  <inkml:trace contextRef="#ctx0" brushRef="#br0" timeOffset="111817.55">18118 7343 1030 0,'2'0'0'0,"-2"0"0"0,-4 0 0 0,4 0 2 0,-12 0 1 0,12 0 1 0,-10-4-1 0,10 4-1 0,2-9 2 0,-2 9-1 0,2-9 0 0,-2 9 0 0,0-4-1 0,0 4 0 0,8-13 1 16,-8 13-3-16,20-22 2 0,-20 22-1 0,18-29 0 0,-18 29-1 15,12-24 1-15,-12 24-1 0,12-19 1 0,-12 19-1 16,8-16 0-16,-8 16 0 0,14-10 0 0,-14 10 1 16,16-16 0-16,-16 16 0 0,18-17 1 0,-18 17 3 15,21-15 2-15,-21 15-1 0,18-13 0 0,-18 13 12 16,12-3 1-16,-12 3 0 0,22-6 0 0,-22 6 14 16,34-9 0-16,-34 9-1 0,28-7 2 0,-28 7 2 15,24 0 1-15,-24 0-1 0,17 0 1 0,-17 0-7 16,12 0 0-16,-12 0 1 0,10 7 0 0,-10-7-12 0,8 6 1 15,-8-6-1-15,8 7 1 0,-8-7-3 0,8 15 0 16,-8-15 0-16,6 20 1 0,-6-20-5 0,4 31 1 16,-4-31-1-16,-2 35 2 0,2-35-7 0,-6 32 0 15,6-32-1-15,-10 35 2 0,4-13 0 0,-2-4 0 16,0 1 0-16,0 1 0 0,0-3 1 0,1 1 1 0,1 1-1 16,0-1 0-16,0 3-1 0,0-7 1 0,0 7-1 15,-2-3 1-15,-2 1-4 0,0 3 0 0,-2 0 1 16,0-2 0-16,0-1-1 0,0-1 1 0,0 2 0 15,-2-5 0-15,-2 2-3 0,1-4 2 0,5 1-1 16,4-1 1-16,4-2-3 0,4-1 1 0,-2-10-1 16,6 9 0-16,-6-9-1 0,4 4 0 0,-4-4-1 15,2 3 1-15,-2-3-2 0,0 6 1 0,0-6-1 16,0 2 1-16,0-2-1 0,0 3 0 0,0-3 0 16,8-1 0-16,1-1 0 0,3 0 0 0,4-2 0 0,6 0 0 15,4-1 0-15,0-2 2 0,-2 1-2 0,-4 0 1 16,-7 3 1-16,-5 3 1 0,-8 0 0 0,14-6 0 15,-4 4 3-15,0 1-1 0,0 1 1 0,0 0-1 16,2 0 3-16,0-4 0 0,-2 4 0 0,0 0 1 16,-2 0 1-16,-2-4 0 0,-6 4 0 0,12-4 1 0,-12 4-4 15,12-1 0-15,-12 1 0 0,11-10 0 0,-11 10-4 16,12-7 0-16,-12 7 0 0,10-15 1 0,-8 4-4 16,0-2 1-16</inkml:trace>
  <inkml:trace contextRef="#ctx0" brushRef="#br0" timeOffset="112370.22">18744 7105 1507 0,'-2'6'0'0,"2"-6"0"0,0 12 0 0,0-12 15 0,0 13 2 0,0-13-1 15,0 19 1-15,0-19 17 0,0 22 1 0,0-22 0 16,-6 30 0-16,6-30-13 0,-22 35 1 0,15-13-1 16,3 2 1-16,2 9-16 0,2-2 1 0,0 4 0 15,-2-7 1-15,2 2-4 0,2-5-1 0,4 7 1 0,1-4 0 16,1 1-1-16,0-3-1 0,2 0 0 0,2-2 1 15,2-2-3-15,0-2 1 0,2-1 0 0,0-6 1 16,0-4-3-16,0-4 1 0,0 3 0 0,-3-6 0 16,1-1-1-16,-4 1 1 0,0-2 0 0,-2-2 0 15,0-1 0-15,-2-5 1 0,4-3-1 0,4-2 0 0,4-9 0 16,0 0 0-16,-2-2 0 0,-2 0 0 0,-1-2 2 16,-1 0 0-16,-2 1-1 0,-2 1 1 0,-2-6 4 15,-2 2 0-15,0-1 0 0,-2 1 1 0,0-3 4 16,-2 1 1-16,-4 3 1 0,0 3-1 0,-2 1 4 15,-2 1 1-15,0 0 0 0,-2 4 0 0,-2-3-1 16,1 3 0-16,-1 3-1 0,-2 2 2 0,-2 0 2 16,0 4-1-16,0 2 0 0,0 1 1 0,0 2 0 0,2 4 0 15,0 0 0-15,2 0 2 0,5 0-3 0,1 0 1 16,-2 4-1-16,-4 2 1 0,-4 3-4 0,-2 2 0 16,0 2-1-16,4 2 2 0,4-2-8 0,2 1 1 0,6 1 0 15,2 0 1-15,4 1-8 0,4-3 1 0,0 6 1 16,-4 3-1-16,-2 0-4 0,0 4 0 0</inkml:trace>
  <inkml:trace contextRef="#ctx0" brushRef="#br0" timeOffset="112825.65">19134 7070 1356 0,'4'2'0'0,"-4"-2"0"0,10 3 0 0,-10-3 17 0,4 4 0 0,-4-4 0 0,4 9 0 0,-4-9-4 0,6 13 0 0,-6-13 1 0,6 13 1 16,-6-13-5-16,-2 15 1 0,2-15-1 0,2 33 1 15,2-11-7-15,2 4 0 0,0 2-1 0,-3 0 2 0,1 1-2 16,-2 1 1-16,2 1-1 0,2 4 0 0,2 0 3 16,-2 0 0-16,0 2-1 0,-2 2 2 0,0-4 5 15,0 2 1-15,6-4-1 0,4-7 1 0,6-4 9 16,4-3 0-16,-2-5 1 0,-4-3-1 0,-7-5 2 15,-3-6-1-15,-8 0 1 0,10-4 0 0,-10 4 2 0,4-9 0 16,2-6 0-16,6-5 0 0,4-8-4 0,2-7 2 16,-2 0-2-16,-4 4 2 0,-2-2-5 0,-4-1 0 15,0 5 0-15,-2-3 0 0,-2 1-1 0,-2 1 1 16,-4 3-1-16,0 1 1 0,0-5-3 0,-2 5 1 16,-2 0-2-16,-2 0 2 0,-2 4-3 0,-2 0-1 0,0 3 1 15,0 1 0-15,0 1 1 0,-2 4-1 0,4-3 1 16,3 3 1-16,1 2-4 0,0 3 1 0,-4-1 1 15,-4 4-1-15,-4 1 0 0,-6-4 0 0,0 5 0 16,2 3 0-16,1 2 0 0,-1-1 2 0,4 3 0 16,4 0-1-16,4 0-6 0,2 1 0 0,10-5 0 15,-10 4 1-15,10-4-5 0,-2 9 2 0,2-9-2 16,-2 2 2-16,2-2-4 0,-4 4 0 0,4-4 1 16,-2 7 0-16,2-7-3 0,0 9 0 0</inkml:trace>
  <inkml:trace contextRef="#ctx0" brushRef="#br0" timeOffset="113270.18">20122 7079 1218 0,'0'2'0'0,"0"-2"0"0,6 7 0 0,-6-7 15 0,6 4-1 0,-6-4 1 0,4 2 1 0,-4-2-10 0,2 4 1 0,-2-4 0 16,0 3 0-16,0-3-7 0,0 10 0 0,0-10 0 16,5 5 1-16,-5-5-6 0,14 11 2 0,-14-11-2 15,16 13 2-15,-16-13-6 0,18 9 0 0,-18-9 0 16,24 13 0-16,-24-13-7 0,20 6 2 0,-20-6-1 16,18 3 1-16,-18-3 8 0,12 0 2 0,-12 0-2 15,16 0 1-15,-16 0 5 0,15 0 2 0,-15 0-1 16,16 0 0-16,-16 0 16 0,22-7-1 0,-22 7 1 15,18-2 0-15,-18 2 15 0,12-7-1 0,-12 7 0 16,16-6 2-16,-16 6-12 0,16-7 1 0</inkml:trace>
  <inkml:trace contextRef="#ctx0" brushRef="#br0" timeOffset="113634.33">19980 7587 1482 0,'4'0'0'0,"-4"0"0"16,6 3 0-16,-6-3 7 0,4 4-1 0,-4-4 1 16,6 0 1-16,-6 0 8 0,14-5-1 0,-14 5 1 15,18-8 1-15,-18 8-14 0,28-13 1 0,-8 8-1 16,2-4 2-16,4 1-7 0,1-1 1 0,1 2 0 16,-2 1 0-16,-4 2-6 0,-2 4 2 0,0-2-1 15,-2 1 0-15,-3-1-4 0,-1-2 0 0,0 0 0 16,2 3 0-16,4-7-11 0,0 3-1 0,-2-6 1 15,0-1 0-15,-2 1 3 0,-4-3 0 0,1 1 0 16,5-2 1-16,0 4 1 0,0 2 2 0</inkml:trace>
  <inkml:trace contextRef="#ctx0" brushRef="#br0" timeOffset="115485.09">20952 6762 1080 0,'2'1'0'0,"-2"-1"0"0,10 8 0 0,-10-8 1 0,16 9 0 0,-16-9 1 0,8 6-1 0,-8-6-1 0,4 7 0 0,-4-7 0 15,4 6 1-15,-4-6-1 0,4 3 0 0,-4-3 0 16,10 8 0-16,-10-8-1 0,16 5 1 0,-16-5 0 16,18 6 0-16,-18-6-1 0,24 3-1 0,-24-3 1 15,27 6 1-15,-7-6-1 0,2 0 0 0,-2-2 0 0,-4 2 1 16,0-4 0-16,-2 4 0 0,2-3 0 0,2 1 0 16,-1-2 0-16,1-1 1 0,0 3-1 15,-2 0 1-15,-2-2 7 0,-2 4 1 0,0-3-1 16,0 1 1-16,0 0 9 0,0 0 0 0,-2 2 0 0,0 0 1 15,0 0 1-15,-1 0 0 0,-1 0 0 0,-2 0 2 16,-6 0-2-16,12 4 0 0,-12-4 0 0,12 9 2 0,-12-9-7 16,12 5 2-16,-12-5-1 0,12 8 1 0,-12-8-5 15,12 5 0-15,-12-5 1 0,10 17-1 0,-6-8-4 0,0 4 1 16,2-4 0-16,2 6 0 0,-2 5-2 16,0-1-1-16,-2 3 1 0,-2 0 1 0,-4-1 0 0,-2 1 0 15,0 0-1-15,0 0 2 0,0 2 0 0,0 0 2 16,0-2-2-16,0 0 1 0,0 2 0 0,0 6 1 15,2-4-1-15,2-2 1 0,2 0-1 0,2-2 2 16,-2 2-2-16,-2 2 1 0,-2-1 1 0,-2 1 1 16,2-2-1-16,2-3 1 0,4-7-1 0,0-3 0 0,-2-1 0 15,0-5 1-15,-2-5-3 0,4 8 1 0,-4-8 0 16,2 9 0-16,-2-9-2 0,-2 5 0 0,2-5 0 16,0 8 1-16,0-8 1 0,0 3-1 15,0-3 0-15,0 6 0 0,0-6-5 0,0 4 2 0,0-4 0 16,0 2 0-16,0-2-6 0,6-2 1 0</inkml:trace>
  <inkml:trace contextRef="#ctx0" brushRef="#br0" timeOffset="115768.72">21185 7171 1381 0,'2'0'0'0,"-2"0"0"16,10-3 0-16,-10 3 11 0,22 0 1 0,-22 0 0 0,33-9 0 0,-13-1 10 0,2 3 1 0,0-2-1 0,0-1 1 0,0 3-11 0,0 2 2 15,2-5-1-15,1 1 1 0,1-2-12 16,0 0 1-16,-2 2 1 0,0 1-1 0,-2 3-3 0,-3 1 1 16</inkml:trace>
  <inkml:trace contextRef="#ctx0" brushRef="#br0" timeOffset="116234">22105 6738 1231 0,'-4'13'0'0,"4"-13"0"0,-4 29 0 15,4-29 9-15,-4 17 1 0,4-17 0 0,-8 31 0 16,2-9 8-16,-4 4 0 0,-2 2 0 0,-1-6 1 0,-5 0 1 16,-2 0 1-16,0-1 1 0,2 1-1 0,6-4-4 15,2-1 1-15,0-4 0 0,-2 1 0 0,2-1-6 16,0 0 0-16,2-7 1 0,4-2 0 0,4-4-3 16,-7 3 0-16,7-3 0 0,-4 4 1 0,4-4-2 15,-4 2 1-15,4-2-1 0,-2 0 1 0,2 0-4 0,6 0 1 16,-6 0 0-16,5-2 1 0,-5 2-4 0,10 0 2 15,2-2-1-15,4 0 1 0,4-1-1 0,2-1-1 16,2 2 1-16,2-5 0 0,2 1 0 0,-1-1-1 16,1 1 1-16,-2 2-1 0,0 4 2 0,-2-3 0 15,0 1 0-15,-3 2 1 0,-1 0 3 0,0 0 0 0,0 2 0 16,-4-2 1-16,2-2 2 0,-2 2 0 0,-2-4 1 16,0 1-1-16,-3-1 1 0,1 2 0 0,-2 2 0 15,0-4 0-15,-10 4-10 0,10-5-1 0,-10 5 0 16,6-8 2-16,-6 8-5 0,4-5 0 0</inkml:trace>
  <inkml:trace contextRef="#ctx0" brushRef="#br0" timeOffset="116636.41">22187 6535 1369 0,'0'0'0'0,"0"0"0"0,6 0 0 0,-6 0 6 0,13 7 1 0,-13-7 0 0,10 4 1 0,-10-4-3 0,4 9 1 0,-4-9-1 0,8 15 1 0,-8-15 5 0,10 16 2 16,-10-16-1-16,16 35 0 0,-8-12-4 0,0-1 0 15,0 3 0-15,0-6 0 0,0 3 2 16,-4-3 1-16,2 3 0 0,0 4 1 0,-2 3 3 15,0-1 2-15,0 1 0 0,0 3 0 0,0-3 3 16,0 4 1-16,0 1 1 0,0-8-1 0,0 1-4 0,2-1 1 16,2-2 0-16,-1 2 0 0,-1 0-4 0,0 0 1 15,0-4-1-15,0 4 1 0,-2-4 2 0,0 0 0 0,0 0-1 16,0 0 1-16,2-7 3 0,2 2 1 0,-4-1-1 16,-4-3 1-16,-2-4-5 0,0-3 1 0,2-6 0 15,0 11-1-15,0-11 1 0,0 5 0 0,0-5 0 16,0 4 1-16,0-4-5 0,0 6 2 0,0-6-1 15,0 3 1-15,0-3-6 0,0 2 0 0,0-2 0 16,0 4 0-16,0-4-8 0,0-2 0 0</inkml:trace>
  <inkml:trace contextRef="#ctx0" brushRef="#br0" timeOffset="117085.2">22990 6507 2135 0,'2'0'0'0,"-2"0"0"0,4 2 0 0,-4-2 0 0,3 0 0 0,-3 0 0 0,4 0 0 0,-4 0 0 0,2 7 1 0,-2-7-1 0,0 17 1 0,0-17-1 0,6 27 0 16,0-8 0-16,2 1 0 0,0 4-15 0,0 2-1 0,0 4 0 16,0-5 2-16,2-1-17 0,0 0 1 15,0 4 0-15,-2 0 0 0,0 1-5 0,0 6-1 0,0 0 0 16,0-7 0-16,0-2 9 0,0 0 1 15,2-4-1-15,1 0 1 0,-1 0 15 0,0 0 0 0,0-1 0 16,-2-1 1-16,-2 0 8 0,0-5 2 0,0 5-1 16,0-3 1-16,0 2 1 0,-4-7 2 0,2 1-2 15,0-3 1-15,2-1 8 0,2-7 0 0,-8-2 0 16,10 7 2-16,-10-7 4 0,4 4 2 0,-4-4-1 16,0 3 1-16,0-3-7 0,-2 2 2 0,2-2-1 15,0-2 0-15,0 2-6 0,-4-3 0 0</inkml:trace>
  <inkml:trace contextRef="#ctx0" brushRef="#br0" timeOffset="117401.43">22876 7013 1569 0,'2'0'0'0,"-2"0"0"0,10 2 0 0,-10-2 8 0,8 0 1 15,-8 0 0-15,8-2 0 0,-8 2-3 0,8-4 1 16,-8 4-2-16,18-7 2 0,-18 7 9 0,36-11 0 16,-16 1 0-16,-1 3 1 0,1 0-5 0,2 1 1 0,0-3-1 15,-2 3 0-15,0 3 7 0,0 3 1 0,-2-4-1 16,-3 0 0-16,-3 2-8 0,-2 2 0 0,-2 0 0 15,0-3 2-15,0 3-3 0,-2-4 1 0,2 2-1 16,0 0 1-16,0 0-3 0,0-1 1 0,0-1 0 16,2-2 0-16,2-1-2 0,2-2 1 0</inkml:trace>
  <inkml:trace contextRef="#ctx0" brushRef="#br0" timeOffset="118766.88">23524 6564 627 0,'2'0'0'0,"-2"0"0"0,8 0 0 0,-8 0 2 0,14 0 0 0,-14 0 1 0,14 0 0 0,-14 0 26 0,10 0 1 0,-10 0 1 0,8 0-1 0,-8 0 10 0,8 0 2 0,-8 0-1 16,14 4 1-16,-14-4-7 0,22 9 1 0,-22-9 0 16,29 13-1-16,-29-13-12 0,38 24-1 0,-18-7 1 15,-2-4-1-15,0 1-5 0,-2 3 0 0,-2 3 0 16,-2 0 0-16,-3 3-4 0,1 2 0 0,0 5 1 0,0-4-1 15,0 2 4-15,-2 1 0 0,-2-1 0 0,0 1 1 16,0-5 2-16,-2 0 1 0,0 0 1 16,-2-2-1-16,0-1 4 0,-2-8 1 0,2-2-1 0,0-4 1 15,-2-7-3-15,0 6 0 0,0-6 0 0,0 3 0 0,0-3-5 16,0 0 0-16,0 0 0 0,0 0 0 0,0 0-3 16,0 0-1-16,0 0 1 0,0-5-1 0,0 5-1 15,0-8-1-15,0-4 0 0,0-3 1 0,0-9-5 16,0 0 1-16,0 2 0 0,2 5 0 0,4-1-4 0,2 1 2 15,0 0 0-15,-2 3-1 0,0 4 0 16,-2 1 0-16,2-4-1 0,6 0 1 0,3 0-2 16,3 0 2-16,-2 8-2 0,0-3 2 0,-6 7-3 0,0 2 2 15,0 3-2-15,0 0 2 0,0 1 0 0,-2 3 2 16,0 7 0-16,2-3 0 0,4 7 0 0,1 1 2 16,-3-1-1-16,-4-3 1 0,-4-1-2 0,-4-2 0 15,0 0-1-15,0-6 2 0,0 3-4 0,0-5-1 16,0-5 0-16,0 6 1 0,0-6-3 0,0 3 1 15,0-3 0-15,0 4 1 0,0-4-2 0,0 4 1 16,0-4-1-16,0 5 1 0,0-5-1 0,0-3 2 0,0 3-1 16,0-2 0-16,0 2 2 0,-4-10-1 0,2 3 0 15,0-6 1-15,2-5-1 0,0-4 1 0,0-1 0 16,0 1 0-16,0 0 0 0,0 2-1 0,0 1 0 16,2 3 2-16,6-3-3 0,2 3 2 0,0 3-1 15,-2 2 0-15,-4 1-2 0,0 3 0 0,2 0 1 16,4-3-1-16,4-1 0 0,2 0 0 0,-2 2 0 15,-2 3 0-15,0-1-1 0,0 3 1 0,-1 3 0 0,1 1 1 16,-2 0-2-16,0 0 1 0,2 3 0 0,0 3 0 16,0-3 0-16,0 7 1 0,0-1 1 0,2 4-1 15,2 5-1-15,-2 3 0 0,-2 1 0 0,-3 4 1 0,-1 1-2 16,-2-1 2-16,0 0-2 0,0-2 1 0,0-2-1 16,0-2 1-16,0 3-1 0,0-5 1 0,0 4 0 15,-2-3 0-15,0 1 0 0,0-5 2 0,-2-2-1 16,0-2 1-16,0-2-1 0,0-3 2 0,-2-6-2 15,8 7 0-15,-8-7 0 0,6 9 2 0,-6-9-2 16,2 4 0-16,-2-4 1 0,0 5-1 0,0-5-2 16,0 0 0-16</inkml:trace>
  <inkml:trace contextRef="#ctx0" brushRef="#br0" timeOffset="119166.9">24705 6199 1632 0,'-6'13'0'0,"6"-13"0"0,-10 22 0 0,10-22 4 0,-2 9-1 15,2-9 0-15,-14 28 1 0,4-6 8 0,-2 7 2 0,2-1-1 0,2 5 0 0,4 8-2 0,2-2-1 0,0 1 0 0,0-1 0 16,2 0-9-16,2 1 0 0,2 5 0 0,0-5 2 0,-2 5-3 16,0 3 0-16,2-4 0 0,0 0 0 0,2-1 0 15,2 1 0-15,0-5 0 0,-2 1 0 0,2-5-2 16,0-3 1-16,2-3 0 0,4-1 1 0,4-2 0 15,1 0 0-15,-1-4 0 0,-4-4 0 0,-2 1 1 16,-4-3 0-16,0 1 1 0,0-4-1 0,2-2 5 16,2 0 2-16,-2-2 0 0,-4-5 0 0,-6-4 0 0,6 5 0 15</inkml:trace>
  <inkml:trace contextRef="#ctx0" brushRef="#br0" timeOffset="119467.67">25011 7173 1784 0,'0'-2'0'0,"0"2"0"0,-2-3 0 16,2 3 2-16,-2 0 1 0,2 0 1 0,-2-6-1 16,2 6 0-16,-4-13 1 0,4 13-1 0,-4-33 2 0,4 9-5 15,0-5 0-15</inkml:trace>
  <inkml:trace contextRef="#ctx0" brushRef="#br0" timeOffset="119984.93">25007 6815 715 0,'2'-13'0'0,"-2"0"0"0,0 4 0 0,-2 0 18 16,0 0 1-16,2-4-1 0,0-4 2 0,2-1 23 16,4-3 1-16,2 7 0 0,-2 1 1 0,-2 3 0 15,-2 1-1-15,-2 9 1 0,8-11 0 0,-8 11-4 0,4-11-1 16,-4 11 0-16,8-11 1 0,-8 11 3 0,7-6-1 16,-7 6 1-16,6-5 1 0,-6 5-6 0,8-2 1 15,-8 2-1-15,4-2 1 0,-4 2-11 0,4-3 1 16,-4 3-1-16,2-6 1 0,-2 6-10 0,0-4 2 15,0 4-1-15,0 4 0 0,0-4-11 0,0 6 2 16,0-6-2-16,6 3 1 0,-6-3-5 0,6 2 0 0,-6-2 0 16,2 7 1-16,-2-7-4 0,0 13 0 0,0-3 1 15,-2-1-1-15,0 4-1 0,-2 0 1 0,0 0-1 16,0-4 1-16,0 0-1 0,0 0 1 0,0-1-1 16,0-3 1-16,4-5 3 0,-7 9-1 0,7-9 1 15,-10 8 0-15,10-8 3 0,-12 9 0 0,12-9 0 16,-14 6 0-16,6-3 5 0,0 1 2 0,8-4-1 15,-12 5 0-15,12-5-1 0,-12 4 0 0,12-4 1 16,-6 0-1-16,6 0 2 0,-4 0 0 0,4 0 0 16,-4 0 0-16,4 0-1 0,-4 0 1 0,4 0-2 0,-4 0 2 15,4 0-5-15,-4 0 2 0,4 0-2 0,-4 0 1 16,4 0-2-16,0 0 1 0,0 0 0 0,0 0 0 0,0 0-1 16,0 0 0-16,0 0 0 0,0 0 0 0,0 0-3 15,0 0 1-15,0 0-1 0,0-5 0 0,0 5-1 16,0 0 0-16,0 0-1 0,6-4 1 0,-6 4-3 15,6-4 1-15,-6 4-1 0,4-3 0 0,-4 3-2 16,8-2 2-16,-8 2-2 0,4-4 1 0,-4 4-2 16,4-6 0-16,-4 6 0 0,4 0 1 0,-4 0-2 0,4-3 1 15,-4 3 0-15,4 2 0 0,-4-2-3 0,4 1 0 16,-4-1 1-16,4-1 0 0,-4 1-6 0,2-2 0 16,-2 2 0-16,0 0 2 0,0 0-10 0,0 0 0 15,0 0 0-15,0 0 1 0,0 0-5 0,0 0 0 16,0 0 0-16,0-4 1 0,0 4-3 0,0-4 0 15</inkml:trace>
  <inkml:trace contextRef="#ctx0" brushRef="#br0" timeOffset="120217.66">25106 6612 1105 0,'2'0'0'0,"-2"0"0"0,8-7 0 0,-8 7 13 16,2-13 1-16,0 4-1 0,2-4 1 0,2-2-2 0,2-2 2 0,0 1-2 0,0 1 1 0,0-2 1 0,2 3-1 0,0-3 1 15,-4 4-1-15,-4 0-5 0,-2-2 0 0,0 2 0 16,0 4 0-16,2 2-2 0,2 1 1 0,-4 6 0 15,4-13 1-15,-4 13 0 0,2-3 1 0,-2 3-2 16,0 0 2-16,0 0-2 0,0 0 1 0,0 0 0 0,0 0 0 16,0 0 1-16,0 0 0 0,0 0 0 0,0 3 1 15,0-3-1-15,-4 13 0 0,2-7 0 0,-2 1 1 16,2 2-2-16,0 1-1 0,-2-1 1 0,0-5 1 16,4-4 0-16,-4 12 0 0,4-12 0 0,-4 10 1 15,4-10-1-15,-2 3 0 0</inkml:trace>
  <inkml:trace contextRef="#ctx0" brushRef="#br0" timeOffset="121734.08">24983 6981 1507 0,'2'-2'0'0,"-2"2"0"16,2-1 0-16,-2 1 5 0,0-4 1 0,0 4-1 15,0-6 1-15,0 6-3 0,-2-7 1 16,2 7-1-16,0-37 2 0,0 8 14 0,0-10 0 0,2 4 0 15,2 3 0-15,2 1-9 0,2 1 1 0,0 3 0 16,-2-3 1-16,0 6-4 0,-2 2-1 0,0 0 1 16,-2 0 0-16,0 1-5 0,0-1 2 0,0 0-2 0,0 6 2 15,2-3-4-15,0 1 1 0,0-5 0 16,0 3 1-16,1 2-1 0,3 1 1 0,-2 2 1 16,-2 2-1-16,-2 4 2 0,-2 2-1 0,0 7 1 0,6-6 0 15,2-1 10-15,2 1 0 0,-2 3 1 0,0 3 0 0,-8 0 6 16,12 0 2-16,-4 0-1 0,2 3 1 0,2 1-2 15,0 5 1-15,-2 0-1 0,2 1 2 0,0 6-11 16,-1-1 2-16,-1 2-2 0,-2-1 2 0,-4-3-6 16,-2 2 1-16,0-2-1 0,2 4 1 0,0 1-6 15,0-5-1-15,2 9 0 0,0 0 1 0,0 4-4 0,0 0 1 16,-4 2 0-16,-4-6 0 0,-4 0-1 0,-4-2 0 16,-2 0 0-16,2 1 0 0,2 1 0 0,0 0 0 15,-2-3 0-15,-1-3 0 0,-1-3 0 0,0 0 0 16,2-4 0-16,2 0 0 0,0-1 0 15,0 1 0-15,8-9 0 0,-12 9 1 0,4-5 0 0,2-2 0 16,6-2 0-16,-6 4 1 0,6-4-1 0,-4 3 1 16,4-3-1-16,-10 0 1 0,0 0 4 0,-2 0 1 15,0 0-1-15,2 0 1 0,3 0 7 0,1 0 0 0,6 0 1 16,-12 0-1-16,12 0 7 0,-6-3-1 0,6 3 0 16,-4-6 1-16,4 6-1 0,-4-2 2 0,4 2-2 15,0-2 1-15,0 2-4 0,0-3 0 0,0 3 0 16,0-6 0-16,0 6-4 0,0-4 2 0,0 4-1 15,2-3 1-15,-2 3-5 0,8-4 1 0,-8 4 0 16,18-2 1-16,-3-2-6 0,3 4 2 0,0-5 0 16,-4 1 0-16,2 1-2 0,-2-7-1 0,4 1 1 15,4 0-1-15,2-4-1 0,1-4 0 0,-3-1 1 0,-4-4-1 16,-4 0-2-16,-2-1 1 0,0 3-1 0,0 2 1 16,2 1-2-16,0 2 2 0,0 2-2 0,-3-3 1 15,-3 3-2-15,0 0 0 0,-2 2 0 16,-2 3 0-16,-4 8 0 0,4-12 0 0,-4 12 0 0,2-10 0 15,-2 10-1-15,0 0 1 0,0 0 0 0,0 0 0 16,0 0 0-16,0 0 0 0,0 0 0 0,2 0 0 16,-2 0 0-16,8 13 0 0,-6 0 0 0,0 9 0 0,0 4 0 15,0 6 0-15,2-1 0 0,0-5 0 0,-2 0 0 16,0-2 0-16,0-2 0 0,0-2 0 0,0 2-1 16,0-5 1-16,-2 1 0 0,0-5 0 0,0-4-1 0,0-3 1 15,0-6-1-15,0 7 1 0,0-7-2 0,6 2 1 16,-6-2 0-16,8-2 1 0,-8 2-1 0,8-3 0 15,-8 3 0-15,16-15 1 0,-2 2-1 0,2-4 0 16,-4 4-1-16,-4-5 1 0,-3 1 0 0,-1 1 0 16,0 5 0-16,-2-6 0 0,0 4 0 0,-2 0 0 15,0 0-1-15,-2 0 2 0,0 2-1 0,-2 4 1 16,-2-8 0-16,-1-1 0 0,-3-3-1 0,0 2 1 0,-2-1 0 16,0 1 0-16,2 4 0 0,0-1 0 0,2 6 0 15,4 3 0-15,4 5 0 0,-8-4 0 0,8 4 0 16,-4 0 0-16,4 0 0 0,-4 0 0 0,4 0 0 15,0 0 0-15,0 0 0 0,-4 13 0 0,2 0 0 16,2 2 0-16,0 11 0 0,0-1 0 0,2 1 0 16,4-7 0-16,4-3 0 0,4-3 0 0,0-2 0 15,-2-2 0-15,-4-1 0 0,-2-4 0 0,4-4 0 16,2 1 0-16,1-1 0 0,3 0 0 0,2-5 0 16,2-3 0-16,2-3 0 0,2-2 0 0,0 1 0 0,-4-7 0 15,-3 3-2-15,-1-7 1 0,2 3 0 0,0-2 0 16,-2 0 0-16,0-2-1 0,-2 0 1 0,0 0 0 0,-2-2 0 15,-2-5 0-15,0 5 0 0,-2-4 1 0,-3 2-1 16,-1 1 1-16,-2 1 0 0,0 0 0 0,-2 0 0 16,-2 0 0-16,-2 2 0 0,0 0 0 0,-1 0 0 15,-1 2 0-15,0 0 0 0,0 0 0 0,0-2 0 0,0 4 0 16,2 12 0-16,0-5 0 0,0 4 0 16,0 0 0-16,4 9 0 0,-6-13 0 0,6 13 0 0,-4-13 0 15,4 13 0-15,-4-4 0 0,4 4 0 16,-4-1 0-16,4 1 0 0,-4-4 1 0,4 4-1 0,-8 0 1 15,0 0-1-15,0 4 1 0,8-4-1 0,-12 9 1 16,-2 6-1-16,4 1 1 0,0 3-1 0,0 1 1 16,2 2-1-16,5 0 2 0,3 0-2 0,2 4 1 15,1 7-1-15,-1-3 1 0,2 5-1 0,0-4 0 0,2 8 0 16,-2-4 1-16,2 0-1 0,-2 4 0 0,2-6 0 16,2 1 1-16,0-3-1 0,0 4 0 0,0-13 0 15,0 4 1-15,-2-4-1 0,2 0 0 0,-2-3 0 16,-2-3 1-16,0 3-1 0,-2-3 1 0,4 7 0 15,2-5 1-15,4-1-1 0,0 1 0 0,-6-9 0 16,0 4 1-16,-3 0-1 0,1-4 0 0,-2 1 1 16,0-1 0-16,0 0-1 0,0 2 1 0,-2-11 0 15,0 9 1-15,0-9-1 0,2 13 0 0,-2-13 0 16,0 6 1-16,0-6-2 0,0 7 0 0,0-7 0 0,0 2 1 16,0-2-2-16,0 4 1 0,0-4 1 15,0 0-1-15,0 0-1 0,0 0 0 0,0 0 0 0,0 0 1 16,0 0-3-16,0 0-1 0</inkml:trace>
  <inkml:trace contextRef="#ctx0" brushRef="#br0" timeOffset="122384.11">26011 6396 1269 0,'-2'2'0'0,"2"-2"0"0,-2 4 0 0,2-4 20 0,4 3 1 0,-4-3-1 0,2 0 2 16,-2 0 15-16,0 0 0 0,0 0 0 0,0 10 1 0,0-10-8 0,0 5 1 0,0-5-1 0,1 9 1 0,-1-9-15 16,8 24 0-16,-8-24-1 0,4 32 2 0,0-14-6 15,0-1 2-15,-2 1-1 0,0 1 1 0,0 1-6 16,-2 2 2-16,0-3-1 0,2-3 1 0,4 3 0 16,0-3 0-16,0-3 0 0,-4-2 0 0,0 0 0 15,0-5 0-15,-2-6 0 0,4 7 0 0,-4-7 0 16,4 6 0-16,-4-6 0 0,8 0 0 0,-8 0-1 15,8 0 0-15,-8 0-1 0,16-13 1 0,-2 4-1 16,2-10 1-16,-2 3-1 0,-2-3 1 0,-2-3 2 0,-1 2 1 16,-3 1-1-16,-4-3 1 0,-6 4 0 0,-4 1 2 15,3 4-2-15,1 0 1 0,4-3 1 0,2 5-1 16,0-2 0-16,-2 3 2 0,-2 3-2 0,0 1 2 16,2 6-1-16,-4-7 1 0,4 7 1 0,-4-5 1 0,4 5 0 15,-4-4 1-15,4 4-6 0,-2-6 0 0,2 6 0 16,-2-3 2-16,2 3-6 0,0-4 1 0,0 4 0 15,-4-4 1-15,4 4-4 0,0-2 0 0,0 2 1 16,0-3-1-16,0 3-3 0,6-10 0 0</inkml:trace>
  <inkml:trace contextRef="#ctx0" brushRef="#br0" timeOffset="122832.87">26237 5833 1683 0,'2'2'0'0,"-2"-2"0"0,6 11 0 0,-6-11 14 0,2 15 1 0,-2-15 0 0,16 22-1 0,-16-22 6 0,26 33 2 0,-26-33-2 0,30 32 1 0,-30-32-11 16,25 25 0-16,-25-25 0 0,30 32 2 0,-12-14-7 0,0 1 1 15,-2 1 0-15,0 2-1 0,-2 0 6 0,0 0 2 16,-2 4-1-16,-3 0 0 0,-1 2 4 0,-2 0 0 16,0 5 0-16,-2 2 0 0,-2 2 0 0,0 2 1 15,0-1 0-15,-2-3 0 0,-2 0-1 0,-2-1 2 16,0 1 0-16,-2-2 0 0,0 2-2 0,-2 0 1 16,5-4-1-16,1 1 0 0,2-3-1 0,0-1 1 0,-2 0-2 15,0-6 2-15,0 0-3 0,0-2 2 0,0-3 0 16,0-2-1-16,0-6 0 0,0-2 0 15,2-7 0-15,-4 10 0 0,4-10-1 0,-6 5-1 16,6-5 0-16,-4 8 2 0,4-8-3 0,-4 9 0 0,4-9 0 16,-4 3 1-16,4-3-4 0,-4 2-1 0,4-2 1 15,-4 4 1-15,4-4-3 0,-4 4 1 0,4-4-2 16,-4-4 2-16,4 4-4 0,-4-4 2 0,4 4-2 16,-10-11 2-16,4 0-5 0,-2-4 1 0</inkml:trace>
  <inkml:trace contextRef="#ctx0" brushRef="#br0" timeOffset="124617.2">18007 8827 690 0,'2'-3'0'0,"-2"3"0"0,4-2 0 0,-4 2 2 0,10-4 0 0,-10 4 0 0,14-9 1 0,-14 9-3 0,8-13 0 0,-8 13 0 0,4-22 1 0,-4 22-3 16,0-22-1-16,0 22 1 0,10-26 0 0,-10 26-4 15,31-30 2-15,-31 30-1 0,34-24 1 0,-34 24-2 0,32-26 0 16,-32 26 1-16,28-22-1 0,-28 22 1 16,22-13-1-16,-22 13 0 0,24-18 1 0,-24 18 4 0,29-17 1 15,-29 17 0-15,26-18 0 0,-26 18 3 16,14-13 0-16,-14 13 1 0,18-13 0 0,-18 13 40 0,24-17 1 16,-24 17-1-16,18-11 1 0,-18 11 12 0,14-7 1 0,-14 7-1 15,12-6 2-15,-12 6-14 0,8 0 1 0,-8 0-1 16,3 0 1-16,-3 0-13 0,4 0 2 15,-4 0 0-15,6 10 0 0,-6-10-12 0,8 12 2 16,-8-12 0-16,10 23-1 0,-10-23-8 0,16 31 1 0,-10-13-2 16,-2-1 2-16,-4 0-7 0,-2 1 2 0,-2-3-2 15,0 1 1-15,0 1-3 0,-2-2 1 0,0 1-1 16,0 3 1-16,2 3-2 0,0 4 1 0,-2 0 0 16,-2-4 0-16,1-4 0 0,-1 3 0 0,0-1 0 15,-2 0-1-15,-2 2 2 0,0-3 2 0,-2 1-3 16,0 2 3-16,0 2-2 0,-2 0 1 0,2-3-1 0,0-1 1 15,0 2 2-15,3-3 2 0,1 1-1 0,0 0 0 16,-2 1 0-16,0 1-1 0,0-6 1 0,-2 3-1 16,0-1-3-16,-2-1 0 0,2-2 0 0,2-3 1 15,2 0-3-15,2-3 0 0,0 0 1 0,-1-5 0 0,-3-1-1 16,0 3 0-16,2-4-1 0,2 1 1 16,8-3 3-16,-4 4 0 0,4-4 0 0,-4 4 1 0,4-4-1 15,0 2 0-15,0-2 0 0,0 0 0 0,0 0 0 16,0 0 0-16,0 0 0 0,8 0 0 0,0 0-1 15,2 0 0-15,6-2 0 0,3 2 0 0,5-4 1 16,4 4 2-16,-4-5-1 0,-6 1 0 0,-4 0-1 16,-6 2 0-16,0 1 0 0,2-1 2 0,2 0-1 0,1 0 0 15,1-2 0-15,-4 2 2 0,4-1 3 16,-14 3-7-16,10-4 0 0,-10 4 0 0,6-4 1 16,-6 4-1-16,4-3 1 0,-4 3-4 0,4-2 1 15,-4 2-2-15,4-6 2 0,-4 6-5 0,4-3 1 0,-4 3-1 16,4-4 1-16,-4 4-3 0,8-9 0 0</inkml:trace>
  <inkml:trace contextRef="#ctx0" brushRef="#br0" timeOffset="125227.53">18641 8694 1620 0,'-2'0'0'0,"2"0"0"0,2 2 0 0,-2-2 16 0,4 4-1 0,-4-4 1 0,-2 4 1 0,2-4 11 0,-4 0 0 0,4 0 0 0,-4 0 1 0,4 0-11 15,-4 5 0-15,4-5 0 0,-4 13 1 0,4-13-15 16,-6 18-1-16,6-18 0 0,-8 23 2 0,8-23-5 0,-8 33 0 16,6-15 0-16,0 1 1 0,0 1-2 0,2-3 0 15,2 3 0-15,2 0 1 0,-2 2-4 0,-4 4 1 16,2 0-1-16,4-2 1 0,2-2-3 0,2-3 1 16,0 5-1-16,-2-2 1 0,0 2 0 0,0 0 1 15,2 0-1-15,0 0 2 0,0 0 1 0,0-2 0 16,2-2 0-16,4-1 1 0,1-10 1 0,3 0 0 15,0-1 0-15,-4-3 1 0,-2 1 5 0,-4-4 1 16,2-1-2-16,4-1 2 0,2-3 10 0,2-3 1 16,0-3-2-16,-1-4 2 0,1-4-1 0,-2-1 1 0,2-1-1 15,-2-3 1-15,0-3-6 0,0-3 1 0,-2 2-1 16,-4 2 2-16,-2 2-5 0,-2 0-1 0,0 0 1 16,-1-2 0-16,1 0-4 0,2 0-1 0,-4 1 1 15,-4-2-1-15,-6-3 1 0,-2 2 0 0,0 0 1 16,-1 4 0-16,-1-4 0 0,0 0 1 0,0 2 0 15,-2 2 1-15,0 0 0 0,-2 0 1 0,0 5 0 0,2 1 0 16,4 6 3-16,0 1 1 0,0 4 0 0,-6 1 0 16,-2 0 1-16,1 4-1 0,-3 0 1 0,-4 0 0 15,0 0-1-15,-2 4-1 0,4 1 0 0,4 1 2 16,6 1-5-16,2-3 0 0,8-4 0 0,-11 6 1 16,3-1-5-16,0 3 1 0,2 1 0 0,0 2 0 0,-2 4-5 15,0-2 2-15,2 1-2 0,2-1 1 16,2 4-2-16,0-2 0 0</inkml:trace>
  <inkml:trace contextRef="#ctx0" brushRef="#br0" timeOffset="125801.43">19180 8611 1709 0,'2'0'0'0,"-2"0"0"0,2 4 0 0,-2-4 5 15,-4 9 1-15,4-9-1 0,2 22 2 0,-2-22 3 0,7 30 0 0,-7-10 0 0,-2 0 1 0,-3 3-4 0,-3-1 1 0,4 4 0 16,4-4 1-16,2 0-9 0,4 0 1 0,2 0-1 16,-3 6 1-16,-1 1-2 0,-2 1 1 0,4 1-1 0,4 3 1 15,4-1-8-15,2-2 2 0,0 1-1 0,-6-1 0 16,-2 2-13-16,-4-1 1 0,2-7-1 16,2-1 0-16,0-3 13 0,-2-8 0 0,2-2 0 0,2-4 0 15,2-3 6-15,-3-4 1 0,1-4-1 0,2-1 1 0,4 1 0 16,2-5 1-16,2-2-1 0,2-4 1 0,2-7 4 15,0-6-1-15,-5 0 1 0,-3 1-1 0,-6 1 5 16,-4 2 1-16,-2-2-1 0,0 0 2 0,2 4 3 16,2-6 1-16,-2 1-1 0,-4-1 1 0,0-2-1 15,-2 1 2-15,-2 1-1 0,0 4 1 0,2-2-3 0,0 0 0 16,-4 1 1-16,0-3-1 0,-2 0-1 0,0-1 0 16,-2 1 0-16,-2 2 1 0,-4-3 0 0,-2 3 1 15,3 5-1-15,-1 5 0 0,2-1 7 16,-2 8-1-16,2 0 0 0,2 1 1 0,2 3 0 0,0-1 1 15,0 3 1-15,0 3-1 0,8 0-3 0,-10-4 1 16,10 4 0-16,-12 0 0 0,0 0-2 0,-2 0 0 16,1 0 0-16,1 0 1 0,4 4-6 0,2-1 2 0,6-3-2 15,-6 6 1-15,6-6-10 0,0 4 0 0</inkml:trace>
  <inkml:trace contextRef="#ctx0" brushRef="#br0" timeOffset="126351.23">19929 8855 1206 0,'4'4'0'0,"-4"-4"0"0,2 7 0 0,-2-7 20 0,-2 2 1 0,2-2 0 0,4 2 0 0,-4-2-3 0,4 0 1 0,-4 0 0 0,4 0 0 0,-4 0-17 0,6 0 2 0,-6 0-2 16,8 0 1-16,-8 0-5 0,8 0 0 15,-8 0 0-15,8 0-1 0,-8 0-12 0,7 0-1 16,-7 0 0-16,10-4 0 0,-10 4 0 0,22-7-1 0,-22 7 0 16,22-10 1-16,-22 10 14 0,22-14 1 0,-22 14-1 15,18-13 1-15,-18 13 3 0,10-11 0 16,-10 11 0-16,10-11 1 0,-10 11 18 0,16-10 0 0,-16 10 0 15,12-3 1-15,-12 3 9 0,16-4 2 0,-16 4-1 16,9-6 1-16,-9 6-2 0,2-3 2 0,-2 3-1 16,0-4 1-16,0 4-5 0,0 0 0 0,0 0 0 15,0 0 0-15,0 0-3 0,0 0 1 0,0 0-2 0,0 0 2 16,0 0-9-16,0 0 0 0,0 0 0 0,0 0 1 16,0 0-6-16,0 0 0 0,0 0 1 0,0 0 0 15,0 0-6-15,-4 0 1 0,4 0 0 0,-7 9-1 0,7-9-4 16,-14 9-1-16</inkml:trace>
  <inkml:trace contextRef="#ctx0" brushRef="#br0" timeOffset="128417.3">20332 8454 752 0,'2'-1'0'0,"-2"1"0"0,8 0 0 0,-8 0-4 0,4 0 0 0,-4 0-1 0,8 0 2 0,-8 0 3 0,8-6 0 16,-8 6 0-16,8 0 0 0,-8 0 1 0,4 0 1 15,-4 0-1-15,6 6 1 0,-6-6 10 0,12 5 0 16,-12-5 0-16,14 4 1 0,-14-4-3 0,22 3 0 16,-22-3 0-16,22 0 1 0,-22 0 4 0,25 0-1 0,-25 0 1 15,26 0 1-15,-26 0 5 0,22-3 0 0,-22 3 1 16,20 0-1-16,-20 0 4 0,18 0 0 15,-18 0 1-15,12 0 0 0,-12 0-1 0,12 0-1 0,-12 0 1 16,12-6 1-16,-12 6-3 0,19-3 2 0,-19 3 0 16,22-4 0-16,-22 4-2 0,24 0 1 0,-24 0-1 15,18 0 1-15,-18 0-2 0,6 0 1 0,-6 0-1 16,4 0 2-16,-4 0-4 0,8 5 1 0,-8-5 1 16,8 8-1-16,-8-8 0 0,6 3 1 0,-6-3-1 0,4 6 0 15,-4-6-7-15,4 4 0 0,-4-4 0 0,4 13 0 16,-4-13-5-16,4 18 1 0,-4-18-1 15,4 31 1-15,-4-10-3 0,-2 1 0 0,2 0 0 16,0-5-1-16,0 3-1 0,0 0-1 0,0 2 1 0,0 1 0 16,-2 2-1-16,-2-1-1 0,0 6 1 0,2-4 0 15,2 0-1-15,0 1 2 0,0-1-1 0,0-2 1 0,0-2 0 16,0 2 2-16,0-5-1 0,0 3 1 0,0-5 0 16,0 1 1-16,0-3 0 0,-2-2 0 0,2-2 0 15,0-8 1-15,0-3 0 0,0 10 0 0,0-10 0 0,6 9 0 16,-6-9 0-16,6 5 1 0,-6-5-2 15,4 6 0-15,-4-6-1 0,0 4 1 0,0-4-3 0,0 3 0 16,0-3 1-16,0 0 0 0,0 0-4 0,2-7 0 16,-2 7 0-16,8-15 1 0,-4 2-3 0,0-3 0 15</inkml:trace>
  <inkml:trace contextRef="#ctx0" brushRef="#br0" timeOffset="128701.26">20475 8787 1407 0,'0'0'0'0,"0"0"0"0,6 1 0 0,-6-1 14 0,16-1 2 0,-16 1-1 0,14-4 0 0,-14 4 12 0,6-6 1 0,-6 6 0 0,18-7 0 15,-18 7-13-15,34-22 0 0,-14 13-1 0,0-1 1 16,1-3-12-16,3-3 1 0,0 3-1 0,-2 2 0 0,-2 3 2 16,0-1 0-16,0 2 0 0,-1-2 0 15,1-1-1-15,0 1 0 0,-2-4 0 0,0 4 0 0,-2-4-5 16,-2 4 1-16,0-2 0 0,-2 3 0 0,-2 5-16 16,-2-5 1-16</inkml:trace>
  <inkml:trace contextRef="#ctx0" brushRef="#br0" timeOffset="129100.93">21203 8434 1054 0,'-6'11'0'0,"6"-11"0"15,-8 20 0-15,8-20-1 0,-12 19 1 0,12-19-1 16,-18 29 1-16,4-5-4 0,-4 6-1 0,2-4 1 16,0 0-1-16,1-2 1 0,1 1 0 0,2-2 1 15,2-1 0-15,0-6 1 0,0 3 2 0,2-6-1 16,2-4 1-16,6-9 6 0,-6 9 0 0,6-9-1 16,-6 4 2-16,6-4 19 0,-4 4 1 0,4-4 0 15,-4 0 0-15,4 0 14 0,0 0 1 0,0 0-1 16,6-4 2-16,-6 4-5 0,14-4 1 0,-4-1-1 0,4-5 2 15,6-2-3-15,2-5 0 0,1 4 0 16,3 0 1-16,0 2-18 0,-2 0 1 0,2 0 0 16,0 0 0-16,-1 2-9 0,1 1 2 0,0 1-1 0,0-1 1 15,0 1-4-15,-2 1 0 0,0 1 0 0,-3 1 0 0,1-3-3 16,-2 1 1-16,0 3-1 0,0 1 1 0,-2 0-2 16,-2 0 0-16,-2-3-1 0,-1 1 1 0,-3-3-1 15,0 1 2-15,-2 2-1 0,-2 2 0 0,-6 2-2 16,8-3-1-16</inkml:trace>
  <inkml:trace contextRef="#ctx0" brushRef="#br0" timeOffset="129487.5">21243 8157 1419 0,'0'0'0'0,"0"0"0"0,0 0 0 16,0 0 15-16,6 0 0 0,-6 0 1 0,3 0 0 0,-3 0 20 0,0 0 1 0,0 0 0 0,0 9 0 0,0-9-5 0,0 13 1 0,0-13-1 15,0 26 2-15,0-2-18 0,0 6 1 0,0-4-2 16,2 1 2-16,2-5-9 0,0-1 0 0,0 1 0 0,-2 6 0 15,0-3-5-15,0 7 1 0,2-5 0 0,2 7 0 16,4-3-3-16,0 4 2 0,-2-4-1 0,-4 5 0 16,-2-5-1-16,0 2 0 0,2-1 1 15,2-5-1-15,2 3 0 0,0 1 0 0,-2-5 0 0,0 2 1 0,0 1 1 16,-2-3-1-16,2 2 0 0,2-6 1 0,0 0 0 16,0-2 0-16,0-5-1 0,-2 2 2 0,-1-8-1 15,-3 0 1-15,-2-9 1 0,4 9-1 16,-4-9-2-16,2 4 0 0,-2-4 0 0,0 0 0 0,0 0-2 15,0-5 0-15</inkml:trace>
  <inkml:trace contextRef="#ctx0" brushRef="#br0" timeOffset="129785.66">21733 8691 1683 0,'6'0'0'0,"-6"0"0"0,14 0 0 0,-14 0-1 0,6-4 0 0,-6 4-1 0,6 0 2 0,-6 0-1 0,14-4 1 0,-14 4 0 0,28-7 0 0,-6-1-4 0,4 1-1 0</inkml:trace>
  <inkml:trace contextRef="#ctx0" brushRef="#br0" timeOffset="129846.04">22069 8615 740 0,'2'0'0'0,"-2"0"0"0,8 0 0 0,-8 0 5 15,8 0-1-15,-8 0 1 0,10 0 0 0,0-4 6 16,0 4 1-16</inkml:trace>
  <inkml:trace contextRef="#ctx0" brushRef="#br0" timeOffset="130119.02">21759 8973 1332 0,'8'0'0'0,"-8"0"0"16,14-2 0-16,-14 2 0 0,6-3 0 0,-6 3 0 15,8 0 1-15,-8 0-1 0,16-6 0 0,-16 6 0 16,32-15 1-16,-10 4-2 0,3-2 1 0</inkml:trace>
  <inkml:trace contextRef="#ctx0" brushRef="#br0" timeOffset="131084.78">22236 8360 766 0,'2'0'0'0,"-2"0"0"16,2-3 0-16,-2 3 6 0,-2 0-1 0,2 0 1 15,2 0 1-15,-2 0 6 0,8-2 0 0,-8 2 1 16,10 2-1-16,-10-2-13 0,22 7 0 0,-22-7 0 15,28 9 0-15,-28-9-14 0,36 15 0 0,-36-15 1 16,27 13-1-16,-27-13 0 0,18 20 0 0,-18-20 1 16,16 24-1-16,-16-24 13 0,26 35 1 0,-12-14-1 0,-2-7 1 15,-2 5 8-15,0 1 0 0,-2-1 0 0,-4 1 1 16,-2 2 22-16,0 4 2 0,-2 1-1 0,-2-1 1 0,0-2 15 16,0-2 0-16,0 1 1 0,0-3-1 0,0-3-6 15,-2-3 2-15,0-1-1 0,0-7 1 0,4-6-14 16,-2 7 0-16,2-7 0 0,-2 4 2 0,2-4-6 15,-2 4 1-15,2-4 0 0,0 5 0 0,0-5-7 16,0 0 1-16,0 0-1 0,0-5 2 0,0 5-3 0,-2-8 0 16,2-1 0-16,0-10 0 0,0-6-5 15,0-5 2-15,0 2 0 0,2 8 0 0,4 2-4 0,2 1 1 16,0 2 1-16,-2 2-1 0,0 0-3 0,0 0 1 16,0 4-1-16,0 0 1 0,1 5-4 0,3-3 0 15,0 1 0-15,0 3 1 0,2 1-3 0,0 2-1 16,-2 0 1-16,0 0 0 0,0 2-3 0,-2 5 2 15,0-1-2-15,0 3 1 0,0 2-2 0,2 0 2 16,0 0-1-16,0 2 0 0,-2 5-1 0,-3-3 0 16,1 0 1-16,-2 0-1 0,-2-2-1 0,-2 0 1 0,0-4 0 15,0 0 0-15,-2-2-1 0,0-1 1 0,2-6-1 16,-4 7 1-16,4-7-1 0,0 6 1 0,0-6-1 16,-2 4 2-16,2-4-1 0,0 0 0 0,0 0 0 15,0 0 1-15,0 0 0 0,0-4 1 0,0 4-1 16,0-20 0-16,2-1 1 0,2-5 1 0,0 1-1 15,0-1 2-15,0 2 0 0,2 2 1 0,2 1 0 16,-2-1 0-16,0 6 2 0,0 1 0 0,2 2 0 16,-2-4 0-16,0 4-2 0,-4 2 2 0,2 0 0 0,2-2 0 15,4-1 1-15,2 1 0 0,-2 0 0 0,-2 3 1 16,-8 10-5-16,12-5 0 0,-4 5 1 0,2 0-1 16,1 0 2-16,1 0 1 0,-4 0 0 0,2 2 0 15,2 1 5-15,0 1 2 0,0 5-2 0,-2 1 2 0,2 3-1 16,0-1 1-16,-2 7 0 0,0-2-1 0,0 1-3 15,-2-1 1-15,-2 5-1 0,0-4 0 16,-1 4-4-16,-1-1-1 0,0 3 1 0,2 1 1 0,2-2-5 16,-2-1 2-16,-2-4-1 0,-2 3 1 0,-2-3-3 15,-2 0 0-15,2-1 1 0,0-4 0 0,0-4-3 0,0-5 1 16,0-4 0-16,0 9 0 0,0-9-1 0,0 6 0 16,0-6 0-16,0 3 0 0,0-3-2 0,0 4 0 15</inkml:trace>
  <inkml:trace contextRef="#ctx0" brushRef="#br0" timeOffset="131455.14">23264 7934 1608 0,'-2'4'0'0,"2"-4"0"0,-4 5 0 0,4-5 0 0,-4 4 0 0,4-4 0 0,-10 14 0 0,10-14-2 0,-24 34 1 0,12-12 0 0,0 0 1 15,2 4 0-15,2 5 0 0,2-3 0 0,0 7 0 0,0 4 0 16,2 0 0-16,4 1 0 0,0 1 0 0,0 3-1 15,2 2 1-15,2-1 0 0,-2-1 0 0,-2-4-1 16,-2 3 1-16,4-3-1 0,4 1 1 0,4 2-2 16,2-8 1-16,2 0-1 0,0 0 1 0,-2-9 0 15,2-2 0-15,2-2 0 0,0-2 0 0,2-1 1 0,0-3 0 16,-1-3 0-16,1-2 1 0,-2-3 12 0,0-5 2 16,-2 3 0-16,0-6-1 0,-2 3-2 15,-4-3 2-15</inkml:trace>
  <inkml:trace contextRef="#ctx0" brushRef="#br0" timeOffset="131784.04">23516 8879 1192 0,'-2'-4'0'0,"2"4"0"0,6-7 0 0,-6 7 5 0,6-13-1 0,-6 13 1 0,4-20-1 0,-4 20-1 0,-4-26-1 0</inkml:trace>
  <inkml:trace contextRef="#ctx0" brushRef="#br0" timeOffset="133254.17">23524 8488 904 0,'4'-11'0'0,"-4"11"0"0,12-19 0 0,-12 19 2 0,12-18 2 15,-12 18-1-15,6-21 0 0,-6 21 3 0,4-18 1 16,-4 18-2-16,8-22 2 0,-8 22 15 0,8-17 2 15,-8 17-2-15,16-24 2 0,-2 6 6 0,4-3 1 16,-5 3-1-16,-3-1 1 0,-2 6 10 0,-4 2 0 16,-2 6 1-16,0-3-1 0,-2 8-8 0,4-5 1 0,-4 5-2 15,8-6 2-15,-8 6-12 0,10-11 2 0,-10 11-2 16,10-11 2-16,-10 11-7 0,8-3 1 0,-8 3-2 16,4 0 2-16,-4 0-5 0,4-4-1 0,-4 4 0 15,4 0 1-15,-4 0-4 0,4 0 1 0,-4 0-1 16,4 0 1-16,-4 0-2 0,4 7 0 0,-4-7-1 15,2 9 1-15,-2-9-1 0,-4 10 0 0,4-10-1 16,-4 7 1-16,2 0-2 0,0 1 0 0,-2-1 1 16,0 1 0-16,-2-1-1 0,-2 0 1 0,8-7-1 15,-10 10 1-15,10-10 0 0,-4 3 0 0,4-3 1 0,-4 0 0 16,4 0 3-16,-4 0 0 0,4 0 0 0,-4 0 1 16,4 0 2-16,-4-2 0 0,4 2 1 0,-4-1-1 15,4 1 1-15,-4-4-1 0,4 4 0 0,-4-6 2 16,4 6-3-16,2-3 1 0,-2 3-1 0,2-4 2 0,-2 4-1 15,0-4 2-15,0 4-1 0,0-5 1 0,0 5-2 16,8-9 2-16,0 1-2 0,-2 3 2 0,-6 5-4 16,8-6 0-16,-8 6 1 0,8-4-1 0,-8 4-3 15,16-9-1-15,-6 5 1 0,-2 4 1 0,-8 0-5 16,12-3 0-16,-12 3 1 0,12 0-1 0,-12 0-2 0,12 7 2 16,-4-1-1-16,4 3 0 0,1 4 0 15,3 3-1-15,-2 3 0 0,-4-1 0 0,-2-1 1 16,-4 1 0-16,0-1 0 0,0-2 1 0,-2-2 0 15,0-2 1-15,0 2-1 0,0 2 2 0,0-3-2 0,0 1 2 16,0 0-2-16,0 0 2 0,-2 0-3 0,-2 2 1 16,-2-2-1-16,0 0 2 0,-2 0-3 0,-4-2 1 15,-2 2 1-15,0-2-1 0,-2 0-2 0,-4 2 1 0,3 0 1 16,3-4-1-16,6-2-2 0,4-3 0 16,2-4 0-16,-10 9 1 0,0-7-1 0,-2 2 1 0,0-1 0 15,0 1 0-15,0-4 0 0,-2 2 1 0,0 0-1 16,2 0 1-16,4-2 0 0,2-2 0 0,6 2 1 15,-11-4-1-15,11 4 0 0,-12-7 0 0,12 7 1 16,-12-6 0-16,12 6 0 0,-12-9 1 0,12 9-1 16,-10-7 1-16,10 7 0 0,-2-6 1 0,2 6-1 15,-2-7 0-15,2 7 1 0,0-2-1 0,0 2 1 16,0-4 1-16,0 4-2 0,0-4 1 0,0 4-1 16,8-3 2-16,0 1-2 0,0 2 1 0,2 0-1 0,6 0 2 15,3-4-2-15,3 4 1 0,0 0-1 0,-2-3 2 16,0-1-2-16,0 2 1 0,-2-5-1 15,-2 1 2-15,-3 1-2 0,-1 1 1 0,2-7-1 0,4 0 1 16,2-2-3-16,0-9 1 0,0 1 1 0,-2 1-1 0,-2 3-1 16,-2-1 1-16,-1 3-1 0,-1 0 1 0,0-3-2 15,-4 1 2-15,2-1-1 0,-2 1 0 0,-2 2-1 16,0 3 1-16,0-1 0 0,-4 0 0 0,0 2-2 16,0 3 1-16,0 1 0 0,0 1 0 0,-2 6-1 0,2-3 1 15,-2 3-1-15,0 0 1 0,0 0-1 0,0 0 0 16,0 0 0-16,-4 13 2 0,0 5-2 0,0 2 0 15,0 8 0-15,2 0 1 0,2 1-1 0,2 3 0 16,0-5 0-16,0-1 0 0,0-2 0 0,0-2 0 16,0 0 0-16,2-1 0 0,0-1 0 0,0-3 0 15,0-3 0-15,0-1 0 0,0-5-1 0,-2-3 1 0,-2-5 0 16,8 4 0-16,-8-4-2 0,6 4 2 0,-6-4 0 16,12-2 0-16,-12 2-1 0,14-6 1 0,-5-1 0 15,1-2 0-15,-2-6-1 0,0-4 1 0,-2-1-1 16,0 2 1-16,-2-1-1 0,-2-1 0 0,-2 1 0 15,-2-3 1-15,0 2-1 0,0 2 1 0,-2-5-2 16,-2 1 2-16,-2 0-1 0,0 0 1 0,-2 0 0 16,-3 0 0-16,-1 1-1 0,-2 3 1 0,4-1-1 15,2 3 1-15,2-1-2 0,2 2 0 0,0 6-1 16,0 0 1-16,6 9 0 0,-6-4 0 0,6 4-1 0,0 0 2 16,0 0 0-16,0 0 0 0,0 0 0 0,0 0 1 15,0 0-1-15,0 0 0 0,0 9 0 0,2 4 1 16,2 0-2-16,0 6 2 0,6 8 0 0,2-3 0 0,2-1 0 15,2-5 0-15,-4-5 0 0,0-4 0 0,1 0 0 16,1-1 0-16,2-3 0 0,0 1 0 0,2-4-1 16,0 0 1-16,6-4-1 0,0-2 1 0,-1-5-2 15,1-2 1-15,4-4-1 0,-4-3 0 0,-2-3-2 16,0 3 1-16,-2-12-2 0,-2 3 2 0,-5-3 2 16,1 2-1-16,-2-3 1 0,0 5 0 0,-4-5-2 0,0-1 1 15,0 6-2-15,-2-3 2 0,0 3-2 16,0-2 0-16,-2-1 0 0,-2 1 0 0,0-3-1 0,-2 5 0 15,0 4 0-15,-2 0 0 0,0-4 1 0,-2 4-1 16,2 9 1-16,0-2-1 0,-2 2 1 0,-2 0-1 16,4 6 1-16,0 1-1 0,2 6 3 0,-4-9 0 15,4 9-1-15,-4-7 2 0,4 7 0 0,-4-4 1 16,4 4-1-16,-4-2 1 0,4 2-1 0,-4 0 1 16,-6 2 0-16,0 5 0 0,-2 6 0 0,0 0 0 0,-1 9 0 15,1 0 0-15,6 1 0 0,2-1 0 0,0 7 0 16,2 1 1-16,0 3-1 0,2-2 1 0,0 5-1 15,0-1 1-15,2 0-1 0,-2 0 1 0,2 5 1 16,0-1-1-16,2-4 1 0,0 4 0 0,2-2 0 16,0-2 1-16,1 0 0 0,3 0 0 0,-2-9 1 15,0 2 0-15,0-3 2 0,0 1 0 0,-2-9-1 16,2 5 2-16,0-2-2 0,0 1 2 0,-4-8-1 0,0-4 1 16,0 0-2-16,2 0 1 0,-6-9-1 15,8 11 2-15,-8-11-2 0,4 11-1 0,-4-11 1 0,4 8 0 16,-4-8-4-16,4 4 0 0,-4-4 1 0,0 1 0 15,0-1-2-15,0 0 0 0,0 0 0 0,8-3 0 16,-4-3-5-16,0-7 1 0</inkml:trace>
  <inkml:trace contextRef="#ctx0" brushRef="#br0" timeOffset="133684.07">24687 8172 1595 0,'2'4'0'0,"-2"-4"0"0,8 7 0 0,-8-7 9 0,6 15 0 0,-6-15 0 0,4 22 0 0,-8-4-2 0,0 3 0 0,0 1-1 0,2-6 1 0,4 3 5 0,2 3 1 0,0-3-1 16,0-1 2-16,0-1-7 0,2-1 2 0,2-3 0 15,0 0 0-15,-4-4-1 0,0 1 0 0,-4-10 0 16,11 9 0-16,-11-9-3 0,8 5 2 0,-8-5 0 16,8 4 0-16,-8-4-4 0,8 0 0 0,-8 0 1 15,14-6 0-15,-6-1-3 0,0-2 2 0,0-4-1 16,-2-4 0-16,0-1 3 0,0-4-1 0,-2 0 1 16,-2-1 0-16,-2 1 5 0,-2 0 1 0,0 4 1 15,0-3-1-15,0 7 5 0,0-3-1 0,0 4 1 0,-2 0 1 16,-4 0 5-16,-2 2 2 0,0 2-2 0,0 1 2 15,2 3-3-15,0 1 2 0,8 4-2 0,-10-13 1 16,10 13-8-16,-2-3 0 0,2 3 1 0,0-2 0 0,0 2-6 16,-2 0 0-16,2 0 0 0,0 0 0 0,0 0-4 15,-4-2 2-15,4 2-1 0,2 0 0 0,-2 0-2 16,4-2-1-16</inkml:trace>
  <inkml:trace contextRef="#ctx0" brushRef="#br0" timeOffset="134067.22">25011 7445 1670 0,'10'14'0'0,"-10"-14"0"0,16 21 0 0,-16-21 23 0,6 5-1 0,-6-5 1 0,10 21-1 0,-3 1 16 0,-1 0 2 0,4 4-1 0,4 1 0 0,4 1-14 0,0 2 0 0,6-3-1 16,0 3 1-16,2 1-13 0,3 2 2 0,-3 4-1 16,-4 2 1-16,-6-4-5 0,-2 0 0 0,-2 6 0 15,0-2 0-15,2-1-3 0,0 3 2 0,-4-2-1 0,-4 1 1 16,-3 5 3-16,-1-1 1 0,2-5 1 15,0-4-1-15,0-4 6 0,0-5 1 0,-4 0 0 0,-4-2 0 16,-2 2 0-16,-2 0 2 0,1-1-2 0,-3-1 1 16,-2-1-1-16,0-3 1 0,-2-2-1 0,0-1 1 15,0 1-3-15,0-5 1 0,-2 0-1 0,0-4 1 0,-2-3-10 16,-3-4 0-16,-1-2-1 0,-2-4 2 0,-2 0-5 16,2-5-1-16</inkml:trace>
  <inkml:trace contextRef="#ctx0" brushRef="#br0" timeOffset="153842.79">19825 10142 740 0,'-2'-2'0'0,"2"2"0"0,2 2 0 0,-2-2 10 0,6 1 1 0,-6-1 0 0,0 0 0 0,0 0 8 0,-4 0 0 0,4 0 0 0,-4 0 1 0,4 0-20 0,-3 0 1 16,3 0 0-16,-4 8 1 0,4-8-17 0,-8 18 2 0,8-18-2 15,-8 17 1-15,8-17-9 0,-2 18 0 0,2-18 1 16,-2 19 0-16,2-19 0 0,-4 13 2 0,4-13-1 16,-2 9 1-16,2-9 5 0,4 5 1 0,-4-5 1 15,0 4 0-15,0-4 10 0,-2 4 2 0,2-4-1 16,0 4 1-16,0-4 5 0,0 3 1 0,0-3-1 15,0-2 1-15,0 2 23 0,0-1 0 0,0 1 0 16,14-19 0-16,0 2 22 0,1-8 2 0,-1 2 0 16,-4-2-1-16,-2 1-1 0,-4 0 0 0,0 0 0 15,2 0 0-15,2 0-14 0,0 1 0 0,-4 3 0 0,-2-2 0 16,-2 0-12-16,-2 0 2 0,0 0 0 0,0-1 0 16,2 1-6-16,0 0 0 0,2 4 0 0,0 5 1 0,0 0-7 15,0 5 2-15,-2 8 0 0,2-11-1 0,-2 11-3 16,0-9-1-16,0 9 0 0,0-4 1 0,0 4-2 15,0-3 1-15,0 3-1 0,0 0 1 0,0 0-3 16,0 0 1-16,0 0 0 0,0 0 0 0,0 0 2 16,0 0 1-16,0 0 1 0,2 0-1 0,-2 0 0 15,8 3 1-15,-4 7-1 0,2-1 1 0,4 8 0 0,2 5 0 16,-2 0 1-16,-4-4-1 0,-2 1-2 16,-2 1 2-16,0-2-1 0,0 5 0 0,0 2 2 0,0-2-1 15,1-1 1-15,1 4 0 0,0-4-1 16,0 4-1-16,2 1 0 0,2 3 2 0,0 1-2 0,-2-3 1 15,0 1-1-15,-2-3 1 0,0 0 5 0,-4-2 1 16,4-4 1-16,0 3-1 0,-2-3-1 0,2 0 1 16,0 2 0-16,-2-5 0 0,0 1-6 0,-2-1 2 15,2 2-1-15,2-5 1 0,2 1-5 0,-2 0 0 0,0-2 0 16,-2-4 2-16,2 4-8 0,0-4 2 0,-2 0-1 16,0-1 1-16,-2-8-5 0,8 5 1 0,-8-5 0 15,4 4 1-15,-4-4-3 0,0 2 0 0</inkml:trace>
  <inkml:trace contextRef="#ctx0" brushRef="#br0" timeOffset="154600.71">20261 10151 1381 0,'2'-2'0'0,"-2"2"0"0,2 0 0 0,-2 0 15 0,0 0-1 0,0 0 1 0,6-2-1 0,-6 2 8 0,4-5-1 16,-4 5 0-16,0-8 1 0,0 8-18 0,6-26 1 16,2 8-1-16,1-4 1 0,5 0-14 0,4-4 0 15,-6 4 0-15,-6 3 1 0,-4 4-20 0,-4 4 1 0,0-2 0 16,4 0 0-16,4 4-5 0,4 2 1 0,0 1 0 16,-2-3-1-16,-2-4 11 0,0 0 0 0,0 0-1 15,-2 0 1-15,0 4 20 0,0 0 0 0,0 0 0 16,0-2 1-16,2 1 5 0,2 5 1 0,0-3-1 15,-2 3 2-15,-6 5 17 0,11-9 0 0,-11 9 1 16,10-8 0-16,-10 8 7 0,6-2 2 0,-6 2 0 16,8-3-1-16,-8 3-5 0,4 0 0 0,-4 0 0 15,8 0 0-15,-8 0-10 0,4 0 2 0,-4 0-3 16,10 5 3-16,-2 3-9 0,2 1 1 0,0 4 0 0,-2 3 1 16,-2 3-4-16,0 3 0 0,0-4 0 0,0 1 0 15,-2-2 0-15,0-1 1 0,-2 1-1 0,0 1 1 0,-2 4 0 16,-2 1 0-16,0-1 0 0,0 0 1 0,0 0-2 15,-2 0 0-15,0 4 0 0,-2-4 0 0,-2 4-2 16,-2-4 0-16,0 2 0 0,0 0 0 0,2-2 0 16,2 0 0-16,0 1 0 0,-2-5 0 0,2-5 2 15,0 0 1-15,0-4-1 0,2-3 2 0,4-6 0 16,0 7 1-16,0-7 0 0,-4 4 1 0,4-4-2 16,0 3 1-16,0-3 0 0,-4 6 0 0,4-6-1 15,0 2 0-15,0-2 1 0,0 4-1 0,0-4-3 0,0 3 0 16,0-3-1-16,8-3 2 0,0 1-2 15,0 0 0-15,0 0 0 0,2 2 0 0,6-6-2 0,0 3 1 16,2-1-1-16,0-1 1 0,0-3-3 0,-2 1 0 16,-1 1 1-16,-3 3-1 0,-2 1 1 0,0 0 0 15,0 0-1-15,2-4 2 0,2 3-1 0,4 3 1 0,-2-6-1 16,-4 3 2-16,-2-1 0 0,-2 0-1 16,-8 4 1-16,12-5-1 0,-12 5 1 0,8-10 1 0,-8 10 0 15,5-9-1-15,-1 2-5 0,0-1 1 0</inkml:trace>
  <inkml:trace contextRef="#ctx0" brushRef="#br0" timeOffset="155250.35">20895 9673 1545 0,'-2'3'0'0,"2"-3"0"0,4 2 0 0,-4-2 18 0,2 2 1 0,-2-2 0 0,-2 2 0 0,2-2 15 0,-4 9-1 15,4-9 1-15,-4 11 0 0,4-11-11 0,-6 15 1 16,6-15-1-16,-4 31 2 0,0-7-19 0,0 4 0 15,2 0 1-15,2-1 0 0,2 1-5 0,2-4 0 16,-2 2 1-16,0 0-1 0,0 0-2 0,0-4 1 16,0 4-1-16,0-4 1 0,2 4-1 0,0 1 0 15,0 1 0-15,-2 0 1 0,0-1-1 0,0 3 0 16,4-2 0-16,2-4 0 0,2-4 0 0,1-2 0 16,-1 1 0-16,0 5 0 0,-2 0 1 0,-2 2 2 0,2-4-2 15,2-2 1-15,2-1 3 0,0-3 1 16,0-1 0-16,0-2-1 0,-2-4 3 0,-2-2 1 0,-8-7 0 15,14 6 0-15,-4-2-1 0,0-4 1 0,-3-4 0 16,1 2 0-16,0-2-1 0,0 1 0 0,4-5-1 16,4-3 1-16,2-2-1 0,4-7 0 0,-2 0 0 15,-4 0 0-15,-2-3 0 0,-3 1 1 0,-1-4-1 16,-2 2 1-16,-2 2 2 0,0 2 1 0,-2-6 0 16,-2 0 0-16,0-1 1 0,-2-1 0 0,-2 2 0 15,0 0 1-15,0 0-2 0,0 4 1 0,0 4-1 0,0-3 2 16,2 7-4-16,0-5 1 0,-4 4 0 0,0 6 0 0,-2 4-3 15,-2-5 1-15,8 10-2 0,-11-11 2 0,3 6-4 16,0-1-1-16,8 6 0 0,-12-3 2 0,12 3-4 16,-2-4 1-16,2 4-1 0,4 0 1 0,-4 0-2 15,-2 0 2-15,2 0-1 0,-4 4 0 0,4-4-1 16,-6 12 0-16,2-6 0 0,-2 3 1 0,-2 4-1 16,2 4 1-16,2 1 0 0,2 3 0 0,0 1 0 15,0 0 1-15,0 0-1 0,0 0 1 0,2 0-1 16,2-5 1-16,2 1 1 0,0 1-1 0,2-1-2 15,4 3 1-15,0-5-1 0,-4 3 1 0,-2-5-2 0,-2 3 1 16</inkml:trace>
  <inkml:trace contextRef="#ctx0" brushRef="#br0" timeOffset="156770.43">21865 9689 929 0,'-4'4'0'0,"4"-4"0"0,-8 15 0 0,8-15 18 0,-8 13 0 0,8-13 0 0,-22 14-1 0,22-14 28 0,-38 28 0 0,22-9 0 0,4 3 0 16,6 0-9-16,2 2 1 0,0 5 0 0,-2 1 0 15,-2 1-19-15,-1 4 1 0,1 0-1 16,4-3 1-16,6-1-4 0,2 1 0 0,0-3 1 16,-2-3 0-16,-2-4-5 0,0 0 0 0,2-9 1 0,2 0-1 15,-1-4-2-15,3-5 0 0,-6-4 0 0,8 6 0 0,-8-6-3 16,8 0 2-16,-8 0 0 0,14-4 0 16,-4 0-1-16,0 2 1 0,2-7-1 0,0-4 1 0,2-3-1 15,2-3 0-15,-2-3-1 0,-2 2 2 0,0 1 5 16,-3-3 0-16,-1 0 1 0,-2 0-1 0,-4 3 2 15,-2 3 0-15,2-1 1 0,0 2 0 0,-2 2-3 0,2 2 2 16,0 2-2-16,0 4 2 0,-2 5 3 0,4-13 1 16,-2 7-1-16,-2-1 1 0,0 7-1 0,0-6 0 15,0 6 0-15,0-4 1 0,0 4-1 0,0-3 1 16,0 3-1-16,0-4 1 0,0 4-2 0,0-2 0 16,0 2-1-16,0 0 1 0,0 0 0 0,0 0 0 15,0 0 0-15,2 2 1 0,-2-2-3 0,14 13 1 16,-4-2 0-16,4 4 0 0,4 7-2 0,0 4 1 15,-2-4-1-15,-2 0 2 0,0-2-4 0,-3 1 2 16,1 3-2-16,0-2 2 0,2 4-6 0,0 1-1 0,0-1 1 16,0 0 1-16,2 6-3 0,4-1-1 0,0-3 1 15,-2 5 1-15,-3 0-3 0,1 4 2 0,0 0-1 16,-2-2 1-16,-2 0-3 0,-2 0 2 0,-2 0-2 16,-4 0 2-16,2-7-1 0,-2 1 1 0,0-1-1 15,2-4 1-15,2-4-1 0,0 1 1 0,-4-8-1 16,-4 0 2-16,-2-8-3 0,0-1 2 0,2-4-2 15,-4 4 2-15,4-4-2 0,-4 3 1 0,4-3 0 0,-4 6 0 16,4-6 0-16,-6 0-1 0,6 0 0 0,-12-6 1 16,2 3-1-16,-4-1 0 0,-4-9 1 0,0 0-1 15,2-4 1-15,2-3-1 0,1 3 0 0,-3-3 1 0,0 0-2 16,0-2 0-16,2 0 0 0,0 1 1 0,2-1-2 16,4 0 1-16,2 2 0 0,0 1 0 0,2 3 0 15,2 1-1-15,0-2 0 0,0 6 0 0,0 4 0 16,2 3 0-16,0 4 0 0,0-9 2 0,0 9-3 0,0-9 1 15,0 9 0-15,6-13 0 0,-6 13-1 16,6-10 0-16,-2 1 0 0,0-2 0 0,2-4-1 0,2-3 1 16</inkml:trace>
  <inkml:trace contextRef="#ctx0" brushRef="#br0" timeOffset="157050.47">22352 10033 1746 0,'4'0'0'0,"-4"0"0"0,4 0 0 0,-4 0 20 0,-2 5 1 0,2-5 0 0,2-2 1 0,-2 2 15 0,13-7 0 0,-13 7 0 0,22-13 0 15,-22 13-25-15,30-18 2 0</inkml:trace>
  <inkml:trace contextRef="#ctx0" brushRef="#br0" timeOffset="157110.21">22552 9892 1093 0,'0'0'0'0,"0"0"0"0,0 0 0 0,0 0 16 16,6-3 2-16,-6 3-1 0,8-4 1 0,-8 4 8 15,8-2 0-15</inkml:trace>
  <inkml:trace contextRef="#ctx0" brushRef="#br0" timeOffset="157351.73">22417 10363 1281 0,'6'-4'0'0,"-6"4"0"16,14 0 0-16,-14 0 8 0,10-3 1 0,-10 3 0 16,14-6 0-16,-14 6 8 0,22-13-1 0,-22 13 1 15,36-22 1-15,-11 5-14 0,3-1 0 0</inkml:trace>
  <inkml:trace contextRef="#ctx0" brushRef="#br0" timeOffset="157416.9">22803 10064 627 0,'4'-7'0'0,"-4"7"0"0,12-6 0 16,-12 6 1-16,6-5 1 0,-6 5 0 0,10-17 1 15,-1 8 1-15,3-4 2 0</inkml:trace>
  <inkml:trace contextRef="#ctx0" brushRef="#br0" timeOffset="158301.01">22811 9575 941 0,'0'0'0'16,"0"0"0"-16,0 0 0 0,0 0 1 0,2 0 1 15,-2 0 0-15,4 0 0 0,-4 0 0 0,4 0 1 0,-4 0 1 16,10 0-1-16,-10 0-2 0,21 0 1 0,-21 0 0 16,34 4 0-16,-10 1-2 0,2-5 0 0,-2 4 0 15,-4 5 1-15,-4 4 1 0,-5 0 2 0,-1 5-2 16,2 1 1-16,0 1 2 0,0 2 0 0,0 0 0 16,-2 2 0-16,2-1 2 0,0-1 0 0,-4 2 0 15,-2 0-1-15,-2 0 7 0,-2 0-1 0,0 0 0 16,0-2 2-16,0 0 4 0,0-2 0 0,0 1 0 15,-2-9 1-15,-2-2 1 0,0-1 1 0,2-2-1 0,0-1 2 16,0-6 2-16,0 4 2 0,0-4 0 16,-2 3 0-16,2-3-4 0,-4 6 1 0,4-6-1 0,0 2 2 15,0-2 0-15,-4 3 1 0,4-3 0 16,0 4 0-16,0-4-1 0,-4-6 2 0,4 6 0 0,-4-3 0 0,4 3-4 16,-4-13 1-16,2 0-1 0,0-4 0 0,2-1-5 15,0-6 1-15,0 4-1 0,2 1 1 0,4 1-5 16,4 3 2-16,0 2 0 0,-2 2-1 0,-4-2-5 15,0 6 1-15,-4 7 0 0,10-13 1 0,-1 7-2 16,1-3-1-16,0 3 1 0,0 3 0 0,2 3-1 16,2-4 1-16,0 4 0 0,-2-4 0 0,0 4-1 15,0 0 1-15,-2 0 0 0,0 4 0 0,-2 2-1 0,-4 1 1 16,0 2 0-16,0 4 0 0,0 2 3 0,1 1 1 16,1 3-1-16,-2 1 1 0,-2 2-5 0,0 4 1 15,-2-2-1-15,-2-4 1 0,0-5-5 0,-2 2 1 16,0-4-1-16,2-4 1 0,2-2-3 0,0-1 2 15,0-6-2-15,0 2 1 0,0-2-2 0,0 3 2 16,0-3-1-16,0 0 0 0,0 0-1 0,0 0 0 16,0 0 0-16,0 0 2 0,0 0-2 0,0-1 0 0,0 1 0 15,0-17 0-15,2-1 0 0,4-8 1 0,2 0 1 16,-2-2-1-16,-2-1 1 0,-2-1 1 0,0 1-1 16,0-1 2-16,2 1-2 0,0 1 1 0,2-2 1 15,2 3-1-15,0-1-4 0,-2 2 2 0,2 0-1 16,2 4 0-16,2 0-1 0,-2 0 0 0,0 1 0 15,0 7 0-15,-2 3 0 0,-2 3 0 0,2 5 0 16,-1-1 0-16,-7 4 0 0,14 0 0 0,-2 0 0 16,2 0 0-16,4 4 0 0,0 1 1 0,-2 4 0 0,-4 2 0 15,-2 0 1-15,-2 2 1 0,2 4-1 0,4-2 1 16,1 5-1-16,3-3 1 0,0 1-1 0,0 1 0 16,0 3-1-16,2 4 2 0,0-4-1 0,-4 0 0 15,-4 0-1-15,-2 0 1 0,1-1 0 0,3-1 0 0,2 0-1 16,0-3 0-16,-4 1 0 0,-2 1 0 15,-2-3 2-15,-2 1-1 0,2-2 0 0,0-2 0 16,0-4 3-16,0 0-1 0,-2-2 1 0,0-1 0 0,-6-6-2 16,6 13 0-16,-6-13 0 0,4 4 1 0,-4-4-3 15,2 3 1-15,-2-3-1 0,0 0 1 0,0 0-2 0,0-3 0 16</inkml:trace>
  <inkml:trace contextRef="#ctx0" brushRef="#br0" timeOffset="158718.26">24138 9016 1356 0,'-2'0'0'0,"2"0"0"0,2 9 0 0,-2-9 1 0,2 2 0 0,-2-2 1 0,-6 14 0 0,6-14-6 0,-16 28 2 0,6-6 0 0,1-3 0 0,1 3-36 15,2 4 1-15,0 3 0 0,-2-3-1 0,0 2-32 16,0 1-1-16,2 3 0 0,2-1 2 0,2 0 33 16,0-1 0-16,0 3 0 0,2 4 0 0,2 4 25 15,0-3 0-15,2 3 0 0,2-2 0 0,2 1 11 0,0-4 2 16,2 0-2-16,2-2 1 0,2-3 22 0,-1-1 1 16,1-3-1-16,0-1 2 0,2-4 26 0,2 0 0 15,-2-5 1-15,0-2-1 0,-2-2-11 16,0-4 0-16</inkml:trace>
  <inkml:trace contextRef="#ctx0" brushRef="#br0" timeOffset="159484.29">24496 9163 1243 0,'-2'2'0'0,"2"-2"0"0,-2 9 0 15,2-9 17-15,-2 6 0 0,2-6-1 0,-10 22 1 0,2 0-2 0,0 4 1 0,0 0-1 0,0 0 1 0,2-1-16 16,2 3 0-16,0-2 0 0,0 0 0 0,-1 2-14 0,-1-1 1 16,2-1 0-16,4 0 0 0,0 0-9 0,-2-8 0 15,0 1 1-15,0-5 0 0,-2-2-2 0,0-5 2 16,4-7-1-16,-4 9 0 0,4-9 8 0,0 4-1 15,0-4 0-15,0 0 2 0,0 0 13 0,0 0 0 16,0 0 0-16,2-4 0 0,-2 4 10 0,10-7 1 16,-2-4 1-16,0-6-1 0,-1-5 19 0,1-8 0 15,0 5 1-15,0 2 0 0,0 5 7 0,0 3 0 0,2 2 1 16,2 0 0-16,0 4-8 0,-2-2 1 0,2 2-1 16,2 0 2-16,-2-1-13 0,2 3 0 0,2 1 0 15,1 3 0-15,3 1-4 0,0-2 0 0,-2 4 0 16,0 0-1-16,-2 4-6 0,-4-2 0 0,-2 1 0 15,0 5 1-15,0 1-5 0,-1-3 0 0,1 3 1 16,-2 4 0-16,-4 3-3 0,0-3 2 0,-2 0-2 16,0 0 1-16,0 2 0 0,-2 1-1 0,0-3 0 15,0 2 2-15,-2 2-2 0,2 1 1 0,-2 1-1 0,-4-3 0 16,-2 1 0-16,-2-2 0 0,-1-2 0 0,-3-2 1 16,0-4 0-16,0 0 2 0,0-3-1 0,2 5 1 15,4-3 0-15,2 3 0 0,-2-1 1 0,-4-3 0 16,0-1 0-16,-2-1 0 0,0-1 1 0,1 0 0 15,-1 0 2-15,2-2 0 0,4 0 0 0,0-2 2 0,8 2 5 16,-12-4-1-16,12 4 1 0,-12-5 1 0,12 5 3 16,-12-7 1-16,12 7-1 0,-12-4 2 0,12 4-3 15,-4-6 1-15,4 6 0 0,-4-3 1 0,4 3-5 0,-4-4-1 16,4 4 1-16,0 0 1 0,0 0-4 0,0 0 0 16,0 0 1-16,0-2-1 0,0 2-3 0,2-4 0 15,-2 4 0-15,14-5 0 0,-4 1-10 0,4-7 2 16,0 2-2-16,-4-2 1 0,-2 0-2 0,-4 0 0 15</inkml:trace>
  <inkml:trace contextRef="#ctx0" brushRef="#br0" timeOffset="160268.16">24794 9289 1143 0,'2'0'0'0,"-2"0"0"0,2 2 0 0,-2-2 8 0,0 0 0 0,0 0 0 0,6 7 1 0,-6-7-7 0,6 17 0 0,-6-17 0 16,4 31 1-16,-2-9-5 0,0 6 2 0,2 1-1 16,0-5 1-16,0 2-15 0,0-2 0 0,0-2 0 15,0 0 1-15,0 1-2 0,0-1 2 0,2 0-1 16,2-9 0-16,0 0 15 0,-2-4 0 0,-6-9 0 16,8 9 0-16,-8-9 6 0,8 2 1 0,-8-2-2 15,8-5 2-15,-8 5 15 0,7-6 1 0,-1-3-1 16,2-2 2-16,2-4 3 0,0-5 1 0,-4-3-1 0,-2 1 1 15,-2-2-3-15,0 0-1 0,-2 0 1 0,-4 2 0 16,-2 2 3-16,-2 1 1 0,2 3 0 0,0-3 0 0,2 3-3 16,2-3 0-16,-2 4 0 0,-4 3 1 15,-3 0-5-15,-3 3 0 0,0 4 1 0,2-3 0 0,4 5-3 16,0 1-1-16,0-4 0 0,-2 4 0 0,0 2-6 16,0 0 2-16,2 0-2 0,0 2 2 0,0 6-8 0,0 3 1 15,0 2-2-15,0 0 2 0,0 5-5 0,1 4 2 16,3 0-1-16,4-3 1 0,2 1 1 0,3 2 0 15,3-5 0-15,0 1 1 0,-2-3 2 0,2 2 0 16,2-8 0-16,-2 0 0 0,-2-1 3 0,2-5 1 16,0 3 1-16,0-6-1 0,0 2-6 0,0-1 0 0,2-2-1 15,4-1 2-15,4-6 1 0,2-1 0 16,-3-4 0-16,1-2 1 0,0 3 0 0,-2-7 1 16,0 2-1-16,-2-5 1 0,0-4-2 0,-2 1 1 15,0-1 0-15,-2-2 0 0,-2-1-2 0,-3-3 1 16,1 1 0-16,0-1 0 0,0-3-2 0,0 4-1 0,0-2 1 15,0 5 0-15,0-1-3 0,0-3 2 0,-2 4-2 16,0 3 2-16,-4-1-5 0,2 2 1 0,0 3 1 16,-2-1-1-16,-4 4-2 0,2 1 1 0,-2 1-1 15,0 5 1-15,0 3-1 0,0 3 0 0,4 5 0 16,-4-4 0-16,4 4 0 0,-4-4 0 0,4 4 0 16,-4-3 1-16,4 3 0 0,-4-2 1 0,4 2-1 0,-4 0 1 15,4 0 1-15,-4 0 1 0,4 0-1 0,-8 13 0 16,2-4 3-16,-1 4 0 0,1 5-1 0,2 1 2 0,2 1 1 15,0 2 0-15,0-3 0 0,2 3 0 0,0 4 0 16,0-4 0-16,2 0 0 0,2 0 0 0,2 0 1 16,2-3 1-16,-1 3-1 0,-1 2 1 0,2 2-1 15,0 1 1-15,0-1-1 0,2-2 1 0,2 6-3 16,-2-3 1-16,2 3-1 0,-2-4 0 16,0-4-3-16,-2 0 0 0,0 0 0 0,2-3 0 0,4-1-2 0,2 2 1 15,-5-3-1-15,-3 2 0 0,-2-7-2 16,-2 1 1-16,0-2 0 0,-2-3 0 0,-2-8-1 0,8 9 0 15,-8-9 0-15,4 4 2 0,-4-4-2 0,4 3 0 16,-4-3 0-16,4 6 0 0,-4-6-8 0,4-4 1 16</inkml:trace>
  <inkml:trace contextRef="#ctx0" brushRef="#br0" timeOffset="161850.29">25359 9117 1632 0,'2'0'0'0,"-2"0"0"0,0 2 0 0,0-2 6 0,-4 4 0 0,4-4-1 0,-4 3 1 0,4-3 4 0,0 4 0 0,0-4 0 0,0 6 1 0,0-6 5 15,6 7 0-15,-6-7-1 0,6 18 1 16,-6-18-9-16,4 32 1 0,-4-10-2 0,0 0 2 16,-2-2-3-16,0 1-1 0,2 3 1 0,0-2 0 0,2 0-1 15,6-4-1-15,-1 3 0 0,-3-3 2 0,-2 1-4 16,0-3 0-16,2-1 0 0,2-2 2 0,0-6-3 16,0-1 0-16,-6-6 0 0,12 7 1 0,-12-7-1 15,8 6 1-15,-8-6 0 0,8 3 0 0,-8-3 0 0,16 0 1 16,-4-3 0-16,0-3 0 0,2-5 0 0,2-2 1 15,0-2 1-15,-3-5-1 0,1 0 2 0,0 0 0 16,-2-3 0-16,-2 1 0 0,0 0 1 0,0 0 1 16,-2 0-1-16,-2-4 1 0,-2 2 0 0,0 0 1 15,-2 2-2-15,-2 0 2 0,-2 0 0 0,0 3 0 16,0 1 0-16,2 3 0 0,2 4 0 0,0 3-1 0,-2 8 1 16,0-9 1-16,0 9-2 0,0 0 1 15,0 0 0-15,0 0 0 0,0 0-1 0,0 0 1 0,0 0 0 16,0 0 0-16,0 0-1 0,0 13-1 15,0 0 1-15,0 5 1 0,0 8-2 0,0 0 0 0,2 0 1 16,2-2 0-16,2-2 1 0,2-2 0 0,0-1-1 16,-2-6 1-16,2 0 1 0,-2-10 0 0,-6-3 0 15,10 10 1-15,-10-10 0 0,11 1 2 0,-11-1-2 16,12 2 1-16,-12-2-2 0,12 0 0 0,-12 0 0 16,12-3 1-16,-4-1-1 0,2-2 0 0,0-1 0 15,-2-2 1-15,0-10 0 0,-2-3 0 0,0 0 0 0,0 0 0 16,0 2 2-16,0 1-1 0,-2-3 0 0,-2 2 0 15,-2 1-1-15,-4-3 2 0,0 2-2 0,0 1 1 0,2 1-1 16,0-1 0-16,0 3 0 0,0-3 1 0,0 6-3 16,0 0 1-16,0 4 0 0,0 0 0 0,2 9-3 15,-6-11 1-15,2 5-1 0,0-3 1 0,4 9-1 16,-4-11-1-16,4 11 1 0,-6-9 1 0,6 9-2 16,-4-2 2-16,4 2-1 0,-4-4 0 0,4 4 0 15,0 0 0-15,0 0-1 0,0 0 2 0,0 0-2 16,0 0 1-16,0 0 0 0,-4 4-1 0,2 2 0 15,0 3-1-15,2 7 1 0,2 7-1 0,4 2 0 16,2 7-1-16,0-6 0 0,-4-4 2 0,0-4-3 0,0-1 1 16,2-4 1-16,2-2-1 0,0-4-2 0,0-3 2 15,-8-4-2-15,12 9 1 0,-12-9-1 0,12 4 0 16,-12-4 0-16,14 5 2 0,-5-5-3 0,1 4 1 16,0-4 0-16,-2 2 0 0,-8-2-1 0,10 2 0 15,-10-2 0-15,8 0 1 0,-8 0-1 0,14 0 0 0,-4 5 0 16,0 1 0-16,-2 5 0 0,0 2 0 0,0 5 0 15,-2 4 0-15,-2 1 0 0,0 4 0 0,-4-1 0 16,-6-4 0-16,-4-3 0 0,-4-3 0 0,4 1 0 16,4-8 0-16,6-9 0 0,-2 9 0 0,2-9 0 15,-2 4 0-15,2-4-1 0,0 2 1 0,0-2 0 16,0 0 0-16,0 0-1 0,0 0 1 0,0 0 0 16,0-6 0-16,0-3 0 0,0-4 0 0,2-5 0 15,2-8 0-15,0-2 0 0,-2-5 0 0,2 2 0 0,2 1 0 16,2 2 0-16,-2 3 0 0,0 2 0 15,-2 5 0-15,-2 0 0 0,0 3 0 0,0 6 0 0,0-1 0 16,-2 10 0-16,2-3 0 0,-2 3 0 0,0 0 0 16,0 0-1-16,0 0 1 0,0 0 0 0,0 0 0 15,0 0-1-15,6 7-1 0,-6-7 1 0,12 4 0 0,-12-4-2 16,11 5 1-16,-11-5-2 0,12 4 2 0,-12-4 0 16,12 0-1-16,-4-4 1 0,2-1 0 0,4-5-1 15,4-2 0-15,-2-5 0 0,-4-2 1 0,-2-3-4 16,0-2 1-16,-2 0-1 0,0-2 1 0,0-3 2 0,-2 1 0 15,0 1-1-15,-1 1 2 0,1 0-1 0,-2 4 0 16,0 0 0-16,0-1 1 0,0 1 1 0,-2 0 0 16,-2 0 0-16,-4 5-1 0,-2 1 1 0,-2 1 1 15,2 6 0-15,2 0 0 0,4 9 0 0,0-4 0 16,0 4 0-16,0-4 0 0,0 4 0 0,0-4 0 16,0 4 0-16,0 0 0 0,0 0 0 0,0 0 0 0,0 10 0 15,0 6 1-15,0 10-1 0,2 4 2 16,4 23-1-16,2-12 0 0,2-2 0 0,2-3 0 0,-4-10 0 15,0 4 0-15,0-2 1 0,0 1 1 0,-4-10-1 16,2 3 0-16,-2-4 0 0,0 2 2 0,2-1-2 16,2-2 1-16,2-5 0 0,2 1 0 0,-12-13 0 15,12 10 1-15,-12-10-2 0,14 9 0 0,-7-5 1 16,1-3-1-16,2 3-1 0,0-4 1 0,-2 0 0 16,0 0 1-16,0-5-2 0,0 1 0 0,8-7 0 15,-2 2 1-15,0-6-1 0,-2-2 2 0,-4 2-2 0,-2 2 1 16,-4-3-1-16,-2 1 1 0,0-2-1 0,0-3 2 15,0 2-2-15,0-1 0 0,0 1 0 0,0 1 0 16,0-1-1-16,0 1 1 0,-2 8 0 0,0 0 1 16,0 1-2-16,0 3 0 0,2 5 0 0,-4-10 1 0,4 10-1 15,-2-3 0-15,2 3 0 0,0-6 1 0,0 6-1 16,-2-2 0-16,2 2 0 0,-4 2 0 0,4-2 0 16,-4 11 0-16,0 11 0 0,2-1 0 0,2 1 0 15,2 0 0-15,2-3 0 0,0 1 0 0,2-2 0 16,0 1 0-16,-2-6 0 0,0-4 0 0,0 2 0 15,-2 0 0-15,0-2 0 0,0-1 0 0,0 1 0 16,0-4 0-16,2 3 0 0,0-3 0 0,-4-5 0 0,7 11 0 16,-7-11 0-16,8 10 0 0,-8-10-1 0,10 5 1 15,-10-5 0-15,8 4 0 0,-8-4-3 0,12 0 1 16,-2-6 0-16,0-1 1 0,-2-2-5 0,0-4 1 16,0-9-1-16,-2 0 2 0,-2-1-8 0,-2 3 1 15,-2 9 0-15,-2-2 0 0,0 0-20 0,0 0 1 0</inkml:trace>
  <inkml:trace contextRef="#ctx0" brushRef="#br0" timeOffset="162134.19">25931 8624 1632 0,'8'6'0'0,"-8"-6"0"0,12 9 0 0,-12-9 4 0,4 4 0 0,-4-4 0 0,18 3 0 0,-18-3 0 0,36 2 2 0,-13-4 0 0,3-3-1 0,4-3-5 0,2-1 1 0,-4 0 1 0,-4-4-1 0,-7 2-2 16,-3 0 1-16,4-2 0 0,4-4 0 0,2 3 0 15,6 1 0-15,0-6 0 0,-1 3 0 0,1-3 0 16,2-3 0-16,-4-2 0 0,-4 0 0 0,-3-2-4 0,-1-5 2 15,0 1-1-15,0 1 0 0,0 1-7 16,0-3 0-16</inkml:trace>
  <inkml:trace contextRef="#ctx0" brushRef="#br0" timeOffset="162417.76">26442 7873 929 0,'-2'4'0'15,"2"-4"0"-15,4 16 0 0,-4-16 8 0,4 15 1 16,-4-15-1-16,4 33 1 0,-4-9 21 0,0 6 0 16,0-3 0-16,4 3 1 0,6 1 4 0,2-5 2 0,1 9-1 15,1 0 1-15,2 6-10 0,4 1 0 0,-2 1 0 16,0 3 1-16,0 0 3 0,0 0-1 0,0 0 0 16,-1 1 2-16,3-1-2 0,2 0 1 0,-2-2 1 15,-2-3-1-15,-2-2 2 0,0-1 0 0,-2-1 1 16,-4-2 0-16,-6-5-2 0,-4-2 1 0,0-1-1 15,0-1 1-15,0-4-5 0,-2-1 0 0,0-3 0 0,0-3 0 16,-2-2-7-16,0-2 2 0,-2-2-2 0,-4 0 2 16,-4 0-7-16,-2-1 1 0,-2-3 0 0,-2-1 0 0,-2-2-8 15,-1 0 0-15</inkml:trace>
  <inkml:trace contextRef="#ctx0" brushRef="#br0" timeOffset="167617.29">5981 18587 815 0,'2'-2'0'0,"-2"2"0"0,12-4 0 0,-12 4 6 0,6 2 0 0,-6-2-1 0,13-4 1 0,-13 4 41 0,20-7 0 0,-20 7 0 0,26-19 1 0,-26 19 0 16,40-22 0-16,-20 11-1 0,2-2 1 15,0-1-22-15,1-1 1 0,3 0 0 0,0-2 0 16,-6-1-15-16,0-2 0 0,0-1 1 0,0 1 0 0,1-2-8 16,1 0 0-16,4 1 1 0,4 1 0 0,4-2-4 15,0 0 1-15,-3 0 1 0,5 1-1 0,2 1-2 16,-2-2 1-16,-3 0-1 0,-3 1 2 0,-2 3-3 0,-2 0 1 16,0-3 0-16,-4 1 0 0,1 0-1 0,-3-3 1 15,0 3-1-15,-4 4 1 0,2 3-1 0,-2 2 1 16,-2-1-1-16,-2 5 2 0,-4 2-1 0,-2-1 1 15,-6 6 0-15,10-6 0 0,-10 6 2 0,4-3 0 16,-4 3 1-16,4-4-1 0,-4 4 2 0,5 0-1 0,-5 0 1 16,2-2 0-16,-2 2 0 0,0 0 1 0,0 0 0 15,0 0 1-15,0 0-2 0,-2 0 2 0,2 0 0 16,-11 8 0-16,3 1 0 0,-6 2 0 0,-2 2 0 16,-4 0 1-16,-2 3-3 0,0 1 2 0,2-4-1 15,-4 0 1-15,3 0-1 0,-5-2 0 0,6 4 1 16,0 3 0-16,0 4-1 0,6 4 0 0,-4 0-1 15,-4 0 2-15,-1 1-2 0,-5 3 0 0,2-1 1 16,0-3 0-16,4 2 2 0,-2 2 0 0,5-3 0 16,-5-1 0-16,-2-2 1 0,0 0 0 0,0 0 0 15,0-2 1-15,0 0-1 0,-1 1 1 0,1-3-1 0,0 0 0 16,4-3 1-16,-2 1 0 0,0 1 0 16,-1-1 1-16,-1 1-2 0,-2-3 1 0,-2 1 0 0,4-1 0 15,2 1 0-15,1-2-1 0,1 1 0 0,2 3 1 16,2 1-5-16,4 0-1 0,0 1 1 0,0-3-1 0,2-1 1 15,4-1 0-15,2-3-1 0,0-2 2 0,4-3-3 16,2-4 2-16,0-4 0 0,0 3-1 0,0-3 3 16,0 4 0-16,0-4 0 0,0 4 0 0,0-4-3 15,0 0 1-15,0 0 0 0,0 0-1 0,0 0 2 16,0 0 1-16,0 0-2 0,0-2 2 0,0 2-1 0,8-4 1 16,0-1 0-16,4-5 0 0,8-3-1 0,0 0 1 15,0-1 0-15,0-1 1 0,2-2-2 0,1 1 1 16,-3-1-2-16,0 0 2 0,2 1-2 0,2-1 0 15,-4 1-1-15,0-3 1 0,0-1-5 0,-1 0 1 16,3-3 0-16,0-1 1 0,2-1-3 0,-2-3 0 16,2 4 0-16,-2 0 0 0,1 2-1 0,-3 1 1 15,0 3-2-15,0 0 2 0,0-1-2 0,0 2 1 0,-6 3-1 16,2-1 1-16,-2 0-2 0,-3-1 2 0,3 1 0 16,0 0 0-16,-2 0 0 0,0 0 0 0,0 4 0 15,-4 4 0-15,-8 7-1 0,2-2 2 0,-2 2 0 16,0-4 0-16,0 4 0 0,0-1 0 0,0 1 0 15,0-2 0-15,0 2 2 0,0-2 0 0,0 2-1 16,-2 0 1-16,2 0 2 0,-8-4-1 0,-2 4 0 16,-6 2 1-16,-4 4 1 0,-5 1 1 0,-3 2-1 15,4 0 2-15,2 3 1 0,2 0 0 0,-4 3 0 0,2-2 1 16,4 0 0-16,5 0 0 0,-3 2 0 16,-2 3 0-16,-2 4-3 0,-2 2 1 0,2 0 0 0,-4-3 1 15,2-1-3-15,3 0 2 0,-5 2 0 0,4 1 0 16,4 2-3-16,-4 1 0 0,2-4 1 0,2-3 1 15,0-4-3-15,2-4 1 0,5-2 0 0,3-2 0 16,0 1-3-16,6-3 1 0,0-5-1 0,0 11 1 16,0-11-2-16,-6 8 0 0,6-8 0 0,-2 5 1 0,2-5-1 15,0 4 0-15,0-4 0 0,0 2 1 0,0-2-1 16,2 0 0-16,-2 0 0 0,14-6 0 0,-2 1 0 16,-1-4 0-16,3-8 0 0,0-5 0 0,2-4 0 0,0-4 0 15,-2 3 0-15,-4 1 0 0,0 6-1 0,-2-1 1 16,-2 3 0-16,0-1 0 0,0 1-1 0,2-1 1 15,-2 3 0-15,2 1 0 0,-1 2 0 0,3 0 0 16,-6 2 0-16,0 6 0 0,-4 5 0 0,0-6 0 16,0 6 0-16,-4-6 0 0,4 6 1 0,0-1 0 15,0 1 0-15,0-4 0 0,0 4 2 0,0-4-1 16,0 4 0-16,0 0 0 0,0 0 1 0,0 0 0 0,0 0 0 16,0 0 1-16,0 0-1 0,0 0 0 15,-2 19 1-15,0 3 0 0,-4 6 0 0,2 1 0 0,3-5 0 16,-5-2 0-16,4-1-1 0,-4-3 1 0,2-7-1 15,2-2 0-15,2 2 0 0,2 0 0 0,-2-11-1 16,4 12 2-16,-4-12-2 0,0 11 1 0,0-11 1 16,0 7-1-16,0-7-1 0,0 7 2 0,0-7-1 15,0 4 0-15,0-4 0 0,0 4-1 0,0-4 0 16,0 3 0-16,0-3-1 0,0 4 1 0,0-4-1 0,0 0 1 16,0 0-2-16,0 0 0 0,0 0 0 0,0 0 1 15,0 0-1-15,0-2 0 0,0-14 0 0,0-5 0 0,0-3 0 16,2-1 0-16,-2 1 0 0,-2 0 0 0,-2 0-1 15,2 1 1-15,-4 7 0 0,4-3 0 0,-4 3-1 16,2-1 1-16,2 6-1 0,2 0 1 0,-4 2-1 16,4-1 1-16,0 10-2 0,0-7 2 0,0 7-1 15,0-7 1-15,0 7-1 0,0-4 1 0,0 4-1 16,0-4 1-16,0 4-1 0,0 0 1 0,0 0-1 0,0 0 1 16,0 0 0-16,0 0 0 0,0 0 0 0,4 8 0 15,8 23 0-15,-4-3 0 0,0 5 0 0,4 2 0 16,-5-9 0-16,5 0 0 0,2-4 0 0,0-2 0 15,-2-5 0-15,-6 2 0 0,2 1 1 0,-2-1 0 16,0-8 0-16,0 2 0 0,-2-2 2 0,2-1-1 16,-2-1 0-16,2 0 0 0,-4 1 2 0,4-1 0 15,-6-7 0-15,2 8 0 0,-2-8-1 0,4 7 2 16,-4-7-1-16,6 4 1 0,-6-4-2 0,2 3 1 0,-2-3-1 16,0 4 1-16,0-4-1 0,0 2-1 0,0-2 0 15,0 0 2-15,0 0-3 0,0 0 1 0,-2-13 0 16,-8-6 0-16,0-3 1 0,-2-5-1 0,-2-5 0 15,-4 5 0-15,2 3 0 0,0 0 0 0,2 3 0 16,-2 1 0-16,3 0-1 0,1-1 2 0,-2 5-2 16,2-1 1-16,0 2-1 0,2 1 0 0,4 6 0 15,0 1 2-15,-2-1-1 0,2 3 0 0,6 5 0 16,-10-8 1-16,10 8-2 0,-8-7 1 0,8 7 0 0,-2-4 0 16,2 4 0-16,-6-3 0 0,6 3 0 0,0 0 0 15,0 0-1-15,2 3 2 0,12 23-2 16,2 2 1-16,4 5-2 0,2 2 1 0,0 2-1 0,2-2 1 0,-5-3-1 15,3 1 1-15,-4-9 1 0,-2 0-1 16,2 0-1-16,0-2 1 0,-4-7-1 0,-4 0 1 0,0-3-1 16,0 1 1-16,-10-13-1 0,9 11 1 0,-9-11-1 15,6 8 1-15,-6-8 0 0,8 7 1 0,-8-7-2 16,6 6 0-16,-6-6 0 0,2 3 1 0,-2-3-1 16,4 4 1-16,-4-4-1 0,4 0 1 0,-4 0-1 15,0-4 1-15,0-14-1 0,-4-2 1 0,-2-4-1 0,-4-4 0 16,0-2 0-16,-3 1 1 0,-5 1-1 0,0 2 1 15,2 4-1-15,-4-2 1 0,2 2-1 0,2-2 2 16,-8-2-2-16,3 2 1 0,-5 0-1 0,0-2 1 16,4 6 0-16,2 0 0 0,-4 1-1 0,4 1 1 15,10 7-1-15,-1 0 1 0,-3 0-1 0,2 1 1 16,12 10-1-16,-8-7 2 0,8 7-2 0,-6-4 1 16,6 4-1-16,-4-3 1 0,4 3-1 0,-4-4 1 0,4 4 0 15,0 0 0-15,0 0-1 0,0 5 1 0,16 19-1 16,2 0 1-16,1 2-1 0,3 2 2 0,2-4-2 15,-4 0 1-15,2-2-1 0,0-2 0 0,-6-3 0 16,0-2 0-16,1 0-1 0,-3-1 1 0,0-1 0 16,0 0 0-16,4-2-2 0,-4 0 2 0,-14-11 0 15,12 10 0-15,-12-10-1 0,14 11 1 0,-14-11-1 16,6 7 1-16,-6-7-1 0,8 7 1 0,-8-7-1 16,8 4 1-16,-8-4-1 0,6 4 1 0,-6-4 0 0,6 4 0 15,-6-4-1-15,2 3 1 0,-2-3 0 0,4 4 0 16,-4-4-1-16,6 4 1 0,-6-4 0 0,2 3 0 15,-2-3 0-15,0 4 0 0,0-4 0 0,0 4 0 16,0-4-3-16,0 3 2 0,0-3-1 0,0 4 1 0,0-4-6 16,0 0 2-16,0 0-2 0,0 0 1 0,0 0-5 15,0 0 1-15,0 0-1 0,-8-2 1 0,-2-3-4 16,0-3 2-16,-8-6-1 0,2-1 1 0,0 2 0 16,2 0-1-16,14 13 1 0,-10-7 1 0,10 7-3 15,-10-8 2-15,10 8 0 0,-8-7-1 0,8 7-1 0,-8-8 0 16,8 8 0-16,-6-3 0 0,6 3 1 15,-6-6 0-15,6 6 1 0,-2-4 0 0,2 4 4 16,-6-3 1-16,6 3-1 0,-4-4 1 0,4 4 3 0,-1-4 1 16,1 4-1-16,-6-3 1 0,6 3 2 0,-2-4 1 15,2 4-1-15,-6-4 1 0,6 4 0 0,-4-3 0 16,4 3 0-16,0-4 1 0,0 4 0 0,0-4 0 16,0 4 0-16,0 0 0 0,0 0 2 0,0 0-1 0,0 0 0 15,0 9 1-15,4 1 1 0,-4 1-1 0,6 11 0 16,-4 0 1-16,4-3-2 0,-5-1 1 0,-1-18 1 15,4 11-1-15,-4-11-1 0,0 11 2 0,0-11-2 16,0 11 1-16,0-11 0 0,0 8 0 0,0-8-1 16,0 5 2-16,0-5-2 0,0 4 1 0,0-4 1 15,2 4-1-15,-2-4 0 0,4 3 2 0,10-1-2 16,-4-4 2-16,6-3-1 0,-2-5 2 0,6-6-2 16,2-3 2-16,2-1-1 0,-4 0 1 0,-1-1 0 15,3-3 0-15,-2 0 2 0,0-1 0 0,18-22 0 16,-4 7 0-16,-7 3 1 0,5 0 1 0,-12 11-1 0,6-5 1 15,-2-2-1-15,6-4 1 0,15-24 0 16,-5 11 0-16,-6 6-2 0,-4 1 1 0,-12 17 0 0,3-5 0 16,3 0-2-16,2-6 1 0,0 0 0 0,-4 0-1 15,0 2 0-15,2 1 1 0,-9 9 0 0,3-1 0 0,0 0-3 16,2 0 1-16,-6 8 0 0,-4-3 0 0,6 1-1 16,-2 2-1-16,-14 18 1 0,6-13 0 0,-2 5 0 15,0 3-1-15,-4 5 1 0,6-8-1 0,-6 8-1 0,2-7 0 16,-2 7-1-16,4-4 1 0,-4 4-1 0,4-3 0 15,-4 3-1-15,0 0 1 0,0 0-1 0,0 0 0 16,0 0 1-16,-2 0 0 0,2 0-1 0,-8 7 0 16,-16 10 0-16,2-1 0 0,4 1-1 0,2 1 1 15,-8 3 1-15,2-1-1 0,3-2-1 0,-5 3 1 16,2 3 0-16,0 1 0 0,2 3-1 0,2 0 1 16,-2 0-1-16,0 1 1 0,1 1-1 0,-1-1 1 0,-2 4 1 15,-2-3-1-15,2 1-1 0,-4 1 1 16,2 1 0-16,1-2 0 0,-3 3 0 0,0-3 0 15,-14 19 0-15,2-8 2 0,5-5-3 0,-1-2 1 0,20-16-1 16,0 3 1-16,-4 2-1 0,2 0 0 0,-4 7 0 16,0-1 1-16,-3-1-1 0,1-1 0 0,4-4 0 15,2 0 0-15,-4 0 0 0,2-4 0 0,6-1 0 16,-2-1 0-16,2 1 0 0,2-3 0 0,1-3 0 16,1 0 0-16,0 0 0 0,0-2 0 0,2-4 0 15,0 3 0-15,0-1 0 0,0 0 0 0,4-2 0 0,-4 1 0 16,2-1 0-16,0 1 0 0,4-8 0 0,-4 11 0 15,4-11-1-15,-2 9 1 0,2-9 0 0,-6 4 0 16,6-4-1-16,0 3 1 0,0-3 0 0,0 4 0 0,0-4-1 16,0 2 1-16,0-2 0 0,0 2 0 0,0-2-1 15,8-6 1-15,12-10-2 0,0-1 2 0,0-2-1 16,-1 1 1-16,1-4 0 0,0 0 0 0,-2-2 0 16,2 0 0-16,0-2 0 0,2 0 0 0,2 2 0 15,-1-2 0-15,3-1 0 0,0 1 0 0,0 0 0 16,0-2 0-16,0 0 0 0,-1 1 0 0,-1-1 0 0,6 0 0 15,-10 6 0-15,2-2 1 0,-2 2-1 16,0 2 0-16,-8 7 0 0,-1-2 2 0,3 2-2 16,-6 0 1-16,-8 13-1 0,6-7 1 0,-6 7-1 0,6-8 0 15,-6 8 0-15,2-7 1 0,-2 7-1 0,4-5 0 16,-4 5 0-16,0-4 1 0,0 4-1 0,0-4 0 16,0 4 0-16,-6-2 1 0,-4 4-1 0,0 2 1 15,-33 14-1-15,7 1 1 0,2 1-1 0,2 0 2 0,0 3-1 16,7-1 0-16,-3 4 0 0,0-1 0 0,-2 5 0 15,2-2 1-15,1 1-1 0,-1 1 1 0,-12 14-1 16,8-7 1-16,-2 0-2 0,3-4 1 0,17-16-1 16,-4-1 1-16,-2 3-1 0,0-1 0 0,4-3 0 15,2 0 1-15,-2-2-1 0,2-2 0 0,14-11 0 16,-10 11 0-16,4-4 0 0,2 1 0 0,4-8 0 16,-1 7 0-16,1-7 0 0,-6 7 0 0,6-7 0 15,-2 4 0-15,2-4-1 0,-6 4 1 0,6-4 0 16,0 2 0-16,0-2-1 0,2 0 1 0,10-6-1 15,1-1 1-15,5-3-1 0,-2-2 0 0,10-11 0 16,0-1 1-16,-6 0-24 0,0-1 2 0,0-1-2 0,-5 0 2 16,1 2-52-16,0-2 1 0,-2 0 0 0,-2-2 0 0,0 1 6 15,-6-1 1-15,8-7 0 0,-4 0 1 16,6 0 14-16,-2-2 1 0,-4 11-1 0,-1 0 1 0,-7 0 11 16,-2 1 1-16,4 1-2 0,-2 0 2 0,4 0 19 15,0 1 0-15,0 5 0 0,2 0 0 0,-2-1 11 16,0 2 0-16,-6 17 0 0,2-11 2 0,-2 11 3 0,0-11 1 15,0 11 0-15,0-7 1 0,0 7 0 0,0-6 1 16,0 6-2-16,0-3 2 0,0 3 0 0,0-4 0 16,0 4 0-16,0 0 0 0,0 0 0 0,0 0 2 15,0 0-1-15,-2 0 0 0,2 0 1 0,-6 4 1 16,6-4 0-16,-14 11 0 0,4-4 4 0,2 1-1 16,-5 12 1-16,-1-2 1 0,0 3 3 0,-2-3 2 0,2 2-1 15,4 2 0-15,-2 2 4 0,-2 0 1 16,2 2 0-16,0 0 0 0,-2 0-2 0,0-2 2 15,1 2-1-15,-1 0 1 0,0 0-4 0,2-1 2 0,4-8-1 16,-2 0 1-16,2-1-3 0,0 1 1 0,2-2-1 16,-2-1 1-16,-2 1 1 0,0 0-1 0,6-6 1 15,-2 0 0-15,4 1-5 0,-4 1 1 0,4-4 1 16,-4 0-1-16,2 1-4 0,2-1 2 0,2-7-1 16,-6 6 1-16,6-6-4 0,-2 7 2 0,2-7-1 15,-6 4 1-15,6-4 0 0,0 4-1 0,0-4 1 16,0 1 0-16,0-1 0 0,0 0 1 0,0 0 0 0,0-1 1 15,0 1 2-15,0-10 0 0,0-3 0 0,6-1 0 16,-4-1 1-16,0 0 0 0,2-3 1 0,-2-1 0 16,2 1 1-16,-4-3 1 0,2 5-1 0,2-1 2 15,0 1-3-15,0-1 1 0,-2 8-1 0,2-1 1 16,-4 1-1-16,0 0 0 0,0 2-1 16,0-1 2-16,2 1-3 0,2-1 1 0,-4 8-1 0,0-9 1 0,0 9-1 15,0-7 0-15,0 7 1 0,0-6-1 0,0 6-2 16,0-3 0-16,0 3 1 0,0-4 0 0,0 4-3 15,0-4 1-15,0 4 0 0,4 2-1 0,-4-2 0 16,4 15-1-16,-2 16 1 0,-2-1 0 0,0-1-2 0,-2 1 1 16,2-8-1-16,0-2 1 0,0 1-2 0,2-1 0 15,2-3 1-15,-4 1 0 0,0 0 0 0,0-1-1 16,0-10 0-16,0 3 1 0,0-1-1 0,-4 0 0 16,4-9 1-16,0 11 0 0,0-11-1 0,0 11 0 15,0-11 0-15,0 8 1 0,0-8-2 0,0 7 0 16,0-7 0-16,0 6 2 0,0-6-2 0,0 3 0 15</inkml:trace>
  <inkml:trace contextRef="#ctx0" brushRef="#br0" timeOffset="-204579.25">8588 9056 12 0,'0'-4'0'0,"0"4"0"0,0 0 0 0,0 0 9 0,0-1 0 0,0 1 0 0,0-4 0 0,0 4 57 0,0 0 0 0,0 0 0 0,0 0 1 0,0 0-8 0,0 0 2 0,0 0-1 16,0 0 1-16,0 0-6 0,0 0 0 0,0 0 0 16,0 0 0-16,0 0-24 0,0-4 1 0,0 4-1 15,0 0 0-15,0 0-9 0,0 0-1 0,0 0 0 0,0 0 1 16,0 0-7-16,0 0 1 0,0 0 0 16,0 0 1-16,0 0-5 0,4 4 0 0,-4-4 1 0,12 9 0 15,-12-9 2-15,14 13 1 0,-14-13-1 0,16 19 1 0,-16-19 1 16,18 29 1-16,-18-29 0 0,14 22 0 0,-14-22 1 15,12 22 1-15,-12-22-1 0,8 23 1 0,-8-23 2 16,6 25-1-16,-6-25 0 0,2 26 1 0,-2-26-5 16,0 28 3-16,0-28-3 0,-2 29 3 0,2-29-6 15,-4 34 2-15,2-14 0 0,0-2-1 0,2 3-2 0,-6 3 0 16,0 2-1-16,-2-6 2 0,2 4-3 0,-4 2 0 16,2 0 1-16,0-1-1 0,0 3-2 0,2-2 0 15,-4-2 0-15,2 5 1 0,0-1 0 0,-4 5 0 16,4 2 0-16,0 1 0 0,2-3-3 0,6 2 1 15,-6 2 0-15,-1 0 0 0,1 1-2 0,-6-6 1 16,4 3 0-16,-4-4-1 0,4 2-1 0,2 1 1 16,2-3-1-16,0-3 1 0,0-4-1 0,2-4 1 15,2-1 0-15,0 3-1 0,-4-4 4 0,2 1 0 0,2 1 0 16,0-2 1-16,0 3 4 0,-4-1-1 0,8 0 1 16,-2 2-1-16,4-5 3 0,2 2 0 0,-2-1-1 15,-2 0 2-15,-2-1-3 0,-2 0 0 0,0-1 1 16,0-1-1-16,4 0-2 0,-4-2-1 0,2-2 0 15,0 0 0-15,-2-4-5 0,0 2 1 0,0-1-2 16,0-3 2-16,0-5-6 0,-4 6 0 0,4-6 0 16,0 4 2-16,0-4-3 0,0 3 0 0,0-3 0 15,0 2 0-15,0-2-3 0,0 0 2 0</inkml:trace>
  <inkml:trace contextRef="#ctx0" brushRef="#br0" timeOffset="-203212.36">8598 9255 841 0,'0'-1'0'0,"0"1"0"0,6 0 0 0,-6 0 8 0,8 0 0 0,-8 0 0 0,2 0 1 0,-2 0 0 0,0 0 0 15,0 0 0-15,0 0 1 0,0 0-11 0,0 0-1 0,0 0 1 16,0 3 1-16,0-3-33 0,4 10 0 0,-4-10 1 15,10 9-1-15,-10-9-42 0,12 13 1 0,-12-13 0 16,18 13 0-16,-18-13 40 0,20 9 0 0,-20-9 1 16,20 5-1-16,-20-5 13 0,13 4-1 0,-13-4 1 15,20 0 1-15,-20 0 10 0,26 0 1 0,-26 0 0 16,28 0 0-16,-28 0 9 0,38 0 0 0,-38 0 0 16,34-5 0-16,-34 5 10 0,29 0 1 0,-9 0-1 0,4 0 1 15,8 0 30-15,2 0-1 0,-1 0 1 0,-3 0-1 16,0 0 11-16,0 0-1 0,0 0 1 0,0-2 0 0,-1 0-7 15,1 2 0-15,0-4-1 0,-2 0 2 16,-2-1-3-16,1-2 1 0,3-1-2 0,4 1 2 0,6-1-7 16,-4 3 1-16,1-3-1 0,-3 3 1 0,0-1-6 15,0-3 0-15,-2 5 1 0,-1-3 0 0,3 2-7 16,-4-3 1-16,6 6-1 0,-3-1 0 0,-1 3-7 16,2-4 1-16,6 2-1 0,-6 2 1 0,1 0-3 0,-1 0 1 15,2 0-1-15,4 0 1 0,-1 2-5 16,1 2 0-16,-4-1 1 0,2-1-1 0,-4 0-2 0,1 0 1 15,1 2 0-15,0-1 1 0,2 1-3 0,-7 1 0 16,7-5 0-16,0 0 0 0,0 0-3 0,-3-3 2 16,5 1 0-16,0 0 0 0,-2 2 0 0,1 2 1 15,-3-2 0-15,0-4 0 0,0 1-3 0,2-5 1 16,-5 3 0-16,7-3 0 0,0 1 0 0,0 0 1 0,-1-1 0 16,1 1 1-16,-8 1-1 0,2 1 1 0,-1-1-1 15,1 2 1-15,6 4-2 0,0 0 0 0,-1 0 1 16,-1 0 0-16,0 0 2 0,0 0 0 0,0-3 0 15,-3 1 1-15,5 2 1 0,4 0 0 0,-4-2 1 16,-5 2-1-16,3 2-3 0,-6 0 1 0,2-2-1 16,1-2 1-16,3 0-2 0,-2 0 0 0,0 2 0 15,0-3 1-15,1 1-4 0,-3 0 2 0,0 0-1 16,0-2 0-16,-3 1 2 0,-1-1 0 0,2 2 0 0,2-2 1 16,2-1-6-16,3 1 2 0,1 0-2 0,-2 1 2 15,0 1 2-15,-1 2 1 0,3-4 0 0,0-1 1 16,0 1 0-16,-1 0 0 0,-5 1 0 15,-2 1 0-15,2-6 3 0,-4 3 1 0,3 1-1 0,3-3 1 16,4 5 1-16,2 2-1 0,-1-4 1 0,1 1 0 16,0 1 0-16,-2-2 1 0,-3 0-2 0,1 2 2 0,0-1-10 15,0-1 1-15,-3 0-1 0,3 3 2 0,2 1 0 16,-4-4 0-16,1 0-1 0,1 0 1 0,0 3-4 16,0-3 2-16,-2-2-1 0,-1 3 1 0,1-1-4 0,0 0 1 15,-2 2-1-15,-1-1 2 0,-7 3-3 0,-2 0 1 16,0 0-1-16,-2-4 1 0,-4 4-1 0,-2 0 0 15,2 0 0-15,1 0 1 0,1 0-1 0,0 0 0 16,-2 0 0-16,0 0 0 0,0 0 0 0,0 0 1 16,-2 4 0-16,-6-1 0 0,-3-1 0 0,-1 0 2 15,-6-2-2-15,6 0 1 0,-6 0 0 0,14 0 2 16,-6 0-1-16,-2 0 0 0,-6 0-1 0,14 2 0 16,-6 2 0-16,0-1 0 0,0 3-2 0,0-2 1 0,-8-4-1 15,12 5 2-15,-12-5-2 0,12 8 1 16,-12-8-1-16,12 12 1 0,-6-2 0 0,0-7 0 0,-6-3 0 15,12 11 0-15,-10-1-1 0,2 1 1 16,-1 0-1-16,1 0 2 0,-2-2-1 0,2 4 0 0,-4 2 0 16,0 1 0-16,-4-3-1 0,2 4 1 0,0 3 0 15,0 1 0-15,2 1-1 0,0-4 2 0,-3 2-2 16,-1 3 1-16,-2-5-1 0,-2 4 1 0,4 0-1 16,2 1 1-16,4-3-1 0,0 0 0 0,0 0 0 15,-2 3 0-15,-2 2 0 0,0 1 0 0,2 2 0 0,2-2 0 16,2 0 0-16,0 5 0 0,-2-3 0 0,2-2 0 15,-4 3 0-15,-4 3 0 0,2-7 0 0,0 1 0 0,0-2 0 16,0 2 0-16,0-4 0 0,2 4 0 0,2-4 1 16,2 0 0-16,-2 0 0 0,-2 1 0 0,0-5 2 15,-2 1 0-15,2-8 0 0,0-2 1 0,0 4 0 16,0-4 2-16,0 0-1 0,0 0 1 0,0 1 2 0,2-3 0 16,-2 0 0-16,0 1-1 0,0-1 0 0,0 1 1 15,0-8 0-15,0 7 0 0,0-7 0 16,-4 7-1-16,4-7 1 0,-4 8 1 0,4-8-3 15,-4 5 1-15,4-5-1 0,-10 4 1 0,10-4-1 16,-12 2-1-16,-26-8 1 0,6-3 0 0,-4-8-5 0,-1 1 1 16,5 5 0-16,0-2 0 0,0 0-3 0,2 0 1 15</inkml:trace>
  <inkml:trace contextRef="#ctx0" brushRef="#br0" timeOffset="-202744.67">8863 10470 627 0,'-10'-9'0'0,"10"9"0"0,-8-11 0 0,8 11 19 0,2 2 0 0,-2-2 0 0,4 0 1 0,-4 0-10 0,-8-8 0 0,8 8 1 16,-4-7 0-16,4 7-7 0,-2-4 1 0,2 4-1 15,-6-7 1-15,6 7-9 0,-6-4 2 16</inkml:trace>
  <inkml:trace contextRef="#ctx0" brushRef="#br0" timeOffset="-201996.34">8799 10394 150 0,'0'-1'0'0,"0"1"0"16,4 1 0-16,-4-1 4 0,10 6 2 0,-10-6 0 16,6 0-1-16,-6 0 10 0,4 0-1 0,-4 0 1 15,4 0 0-15,-4 0 5 0,10 0 1 0,-10 0-1 16,20 0 2-16,-20 0 6 0,27 0 0 0,-7 0 0 0,2 0 0 15,4 2 10-15,4 3 1 0,-2-5-1 0,-7 0 2 0,3 0-1 16,-4-3 1-16,2 1 0 0,2 0 0 16,4 0-6-16,0 2-1 0,-3-4 1 0,1 3 1 15,-4-1-13-15,2 0 2 0,0 2-1 0,-2 0 1 16,5-2-7-16,-1 2 1 0,-2 0-1 0,6-2 1 0,0 2-5 16,2-3 2-16,-1 1-2 0,1 0 2 15,2 0-3-15,-2 2 1 0,4-4 1 0,-3 2-1 0,-1 1-1 16,0-1 0-16,2 2-1 0,-2 2 2 0,3-1-5 15,-3 1 3-15,2 2-2 0,2-4 1 0,3 0 0 16,1 0 0-16,0 0 0 0,2 4 1 0,-1 1 2 0,1-3-1 16,2 0 0-16,-4 0 1 0,-5 0 0 0,3-1 2 15,2-1-1-15,0-1 1 0,-5-1-2 0,3 0 2 16,2 2-1-16,2 0 1 0,1 0-3 0,3 2 2 16,-6 0-2-16,0-2 2 0,-1-2-3 0,-5 0 1 15,2 0-1-15,2 0 2 0,-1-1-2 0,3 1 1 0,-6 0 1 16,2 0-1-16,0-4-4 0,-1 3 1 0,3 1 0 15,-4 0 0-15,-2 2-2 0,1-4 0 0,1 3 1 16,0-1 0-16,6 0-1 0,1 2 1 0,-1 0 0 16,-2 0-1-16,0 0 0 0,0 0 0 0,-3 0 0 15,5 2-1-15,-4 0-1 0,2-1 0 0,-5 3 1 16,1-4 0-16,-2 0-3 0,0 0 2 0,2 0-1 16,-7 0 1-16,5 0 0 0,-4 2 2 0,4 0 0 15,2 0-1-15,1-2-1 0,3 0-1 0,-4 0 1 16,-2-2-1-16,-2 0 2 0,-1 0 1 0,1 2-2 15,2-4 2-15,2 4 0 0,1 4-1 0,-1-4 1 16,0 0 1-16,-4 0 1 0,0-4 1 0,1 3-1 0,3-1 1 16,2 2 3-16,2 0-1 0,-4-2 0 0,1 2 2 15,1-4 3-15,-2 0 0 0,2 1 1 0,-2 1 0 0,-3-4-4 16,1 1 0-16,0-1 0 0,2 1 0 0,-3-3-1 16,5 3-1-16,-2-4 1 0,-2 1 0 0,0 3 0 15,-5-6 1-15,5 1-1 0,-6 1 2 0,2 4-2 16,-6-3 1-16,4 3-1 0,-1-1 1 0,1 2-6 0,0 4 1 15,0-3 0-15,2-1 0 0,-6 2-4 16,2 0 2-16,-3 1 0 0,5 1-1 0,0 1-2 0,-2 1 0 16,0 0 0-16,-2-2 0 0,-3 0 2 0,1 0-1 15,-2 0 1-15,-2 0 1 0,0 2-1 0,-8 0 2 16,4 1 0-16,-4-3 0 0,4 2 2 0,0 0 1 16,-2-2 1-16,-2 0-1 0,-8 0 0 0,10 0 1 0,-10 0 1 15,6 0-1-15,-6 0-1 0,3 0 0 16,-3 0 1-16,4 0 0 0,-4 0-3 0,6 0 1 0,-6 0 0 15,2 0 0-15,-2 0-2 0,4-4 0 0</inkml:trace>
  <inkml:trace contextRef="#ctx0" brushRef="#br0" timeOffset="-188134.18">9161 9922 979 0,'-12'2'0'0,"12"-2"0"0,-28 3 0 0,28-3 1 0,-32 4 0 0</inkml:trace>
  <inkml:trace contextRef="#ctx0" brushRef="#br0" timeOffset="-184277.7">23916 11714 12 0,'0'0'0'0,"0"0"0"15,0 4 0-15,0-4 0 0,0 2 0 0,0-2 0 16,0 0 0-16,0 0 0 0,0 0 0 0,0 0 0 16,0 0 0-16,0 0 0 0,0 0 0 0,0 0 0 15,0 0 0-15,0 0 0 0,0 0 0 0</inkml:trace>
  <inkml:trace contextRef="#ctx0" brushRef="#br0" timeOffset="-183399.69">20141 17343 12 0,'2'-2'0'0,"-2"2"0"0,4 0 0 0,-4 0 0 0,4-2 0 0,-4 2 0 0,4 0 0 0,-4 0 0 0,4 0 0 0</inkml:trace>
  <inkml:trace contextRef="#ctx0" brushRef="#br0" timeOffset="-181295.49">20241 11701 12 0,'-2'2'0'0,"2"-2"0"0,4 2 0 0,-4-2 0 0,4 0 0 0,-4 0 0 0,2 0 0 0,-2 0 0 0,-4 0 0 0,4 0 0 0,-2 0 0 0,2 0 0 0,0 0 0 16,0 0 0-16,0 0 0 0,0 0 0 0,-2 0 0 15,2 0 0-15,0 0 1 0,0 0-1 0,-4 0 1 16,4 0-1-16,0 6 1 0,0-6 0 0,-4 5 2 16,4-5-2-16,0 4 1 0,0-4 0 0,0 4 2 15,0-4-1-15,2 9 0 0,-2-9 3 0,12 16 1 16,-12-16-2-16,8 11 2 0,-8-11 3 0,8 11 1 0,-8-11 1 16,8 13-1-16,-8-13 7 0,8 4 0 15,-8-4 0-15,8 6 1 0,-8-6 6 0,13 5 2 0,-13-5-1 16,22 8 1-16,-22-8-1 0,24 5 0 15,-24-5 0-15,26 13-1 0,-26-13 0 0,36 11 0 0,-36-11-1 16,30 7 2-16,-30-7-4 0,31 8 0 0,-31-8 0 16,28 5 1-16,-28-5-6 0,28 4 0 0,-28-4-1 15,32 4 1-15,-32-4-4 0,32 2-1 0,-32-2 0 16,33-2 2-16,-33 2-6 0,36 0 1 0,-36 0 0 16,34-4 0-16,-34 4-5 0,30 0 2 0,-30 0-1 0,32-4 1 15,-32 4-3-15,29-3 2 0,-29 3-2 0,36-8 2 16,-36 8 5-16,38-7 0 0,-18 5 0 0,-2 2 1 0,2 2 4 15,-1 2-1-15,1-4 1 0,0-4-1 0,0 2 1 16,2 0 1-16,-2 2-1 0,-2 0 1 0,-2-2-2 16,-4 1 0-16,1 1 0 0,5 1 0 0,2 3-4 15,0-2 2-15,-4 2-1 0,2-3 0 0,-2 3-5 16,-2 0-1-16,0-2 1 0,2 0 1 0,-1-2-4 16,1-2 0-16,0 0 1 0,0 2 0 0,0-6-3 0,0 3 2 15,2-1-1-15,0 0 0 0,0 1-1 16,-1 1 0-16,1-4 0 0,-2 2 1 0,0 1 0 15,0-3 0-15,0 3 0 0,0-3 2 0,0 4 0 0,0 0 2 16,0-1-1-16,1-1 1 0,3 2 3 0,2 0 0 16,0 2 0-16,0 0 0 0,2 0 0 0,4 0 0 15,-5 2 0-15,1 4 0 0,0-5-2 0,-2 3-1 16,0 0 1-16,0 0 1 0,0-4-4 0,-1 0 2 16,1 0 0-16,0-4-1 0,-2 4-4 0,0 0 2 0,2-2-2 15,0 0 1-15,-2-2-2 0,-1 3 0 0,3-3 0 16,2 2 1-16,2 0-1 0,-2 0 0 0,0 2 0 15,1 2 0-15,3 2-1 0,0 0 1 0,0-1 0 16,-2 1 0-16,2 2-1 0,-1-5 0 0,-1 3 0 16,-2 0 1-16,-2-4-2 0,-2 2 2 0,2-1 0 15,0 1 0-15,-1 0 0 0,3 0 0 0,2 2 0 16,0-4 0-16,-2 0 0 0,0 0 0 0,2-4 0 16,-1 2 0-16,1 0 0 0,0-1 2 0,0 1-2 15,0-4 1-15,0 3-1 0,-1-7 1 0,-1 7-1 16,0-5 1-16,0 3-1 0,0-1 1 0,2 2-1 15,1-3 1-15,1 3-1 0,0 3 0 0,0 1 0 16,2-4 1-16,4 4-1 0,1 4 0 0,-1-3 0 0,-2 1 1 16,0 0-1-16,-1 0 0 0,-1 0 0 0,-2 1 0 15,-2-3 0-15,-4 2 0 0,0 0 0 0,0-2 0 0,-1 0 0 16,1-2 0-16,0 2 0 0,-2 0 0 0,0-2 0 16,-2 2 0-16,0-3 0 0,0 1 0 0,-1 0 0 15,-1-2 0-15,0 3 0 0,0-7 0 0,2 3 0 16,2-1 0-16,-2 2 0 0,0-3 2 0,-2 5 0 15,-1-1 0-15,-1 1 0 0,0-2 2 0,0 0 0 0,0 4 2 16,0 0-2-16,-2-3 2 0,-2 1-3 0,0 0 1 16,0 0-1-16,0 0 1 0,0 0 0 0,0 2-1 15,-2-3 1-15,-3 1 0 0,-5 2-1 0,12 0 1 16,-12 0-1-16,8-2 2 0,-8 2-2 0,6 0 0 0,-6 0 1 16,4-2 0-16,-4 2-2 0,4 0 2 15</inkml:trace>
  <inkml:trace contextRef="#ctx0" brushRef="#br0" timeOffset="-179593.5">20917 15434 12 0,'-10'4'0'0,"10"-4"0"0,-12 12 0 16,12-12 25-16,6 4 0 0,-6-4 0 0,0 2 1 0,0-2 4 0,-14 0 2 0,14 0-1 0,-10 0 0 0,10 0-33 0,-2-2 1 0</inkml:trace>
  <inkml:trace contextRef="#ctx0" brushRef="#br0" timeOffset="-179211.77">20877 15478 12 0,'0'2'0'0</inkml:trace>
  <inkml:trace contextRef="#ctx0" brushRef="#br0" timeOffset="-162995.85">24661 19443 12 0,'0'0'0'0,"0"0"0"0,0 0 0 0,0 0 0 0,10 4 0 0,-10-4 0 0,4 4 0 0,-4-4 0 0,4 3 0 0,-4-3 0 16,2 0 0-16,-2 0 0 0,0 0 0 0,0 0 0 0,0 0 0 15,0 0 0-15,0 0 0 0,0 0 0 0,0 0 0 16,0 0 0-16,0 0 0 0,0 0 0 0,0 0 0 16,0 0 0-16,0 0 0 0,0 0 0 0,0 0 0 15,0 0 0-15,0 0 0 0,0 0 0 0,0 0 0 0,0 0 0 16,8 0 0-16,-8 0 0 0,16 0 0 0,-16 0 0 15,12 6 0-15,-12-6 7 0,12 2-1 0,-12-2 1 16,12 0 1-16,-12 0 33 0,15-2 2 0,-15 2 0 16,24-6-1-16,-24 6 27 0,38-9 0 0,-38 9 1 15,34-17 0-15,-34 17-23 0,28-24 1 0,-28 24 0 16,27-20 0-16,-27 20-21 0,28-18 1 0,-28 18 0 16,28-19 1-16,-28 19-8 0,34-18 0 0,-34 18 0 15,36-22 2-15,-16 11-6 0,-1-1 1 0,-1 1-1 16,0 0 1-16,-2 0-2 0,2 0 1 0,2 0 0 15,0 0 0-15,0 2 4 0,-1 3 2 0,1-1-2 16,0-2 1-16,0-4 2 0,0 0 1 0,0-2-1 16,-2 0 1-16,0-1-4 0,0-1 2 0,-1 0-1 0,1-1 1 15,0-1-7-15,0 1 2 0,-2 0-1 0,0-1 1 16,-2 2-7-16,0 3 1 0,0 1-1 0,-2 0 1 16,-5 2-6-16,-1 3 1 0,-6 8-2 0,6-9 2 15,-6 9-4-15,2-4 1 0,-2 4-1 0,0-3 0 0,0 3 0 16,-2-4-1-16,2 4 0 0,-4 0 1 0,4 0-1 15,-4 0-1-15,4 0 0 0,-15 11 1 0,1-2-1 0,-2 2 0 16,-2 2 0-16,0 0 1 0,2 0-2 16,2 2 1-16,-2 2 0 0,-2-3 0 0,0-1-1 0,3 0 1 15,-1 2 0-15,-2 0 0 0,0-2-1 0,-2 1 0 16,0 1 0-16,2-2 0 0,6 0-1 0,2 0 1 16,-2 0 0-16,-1 0 0 0,-1 0-2 0,-2 0 1 15,2-2 0-15,0 2 0 0,-2 0-2 0,2 0 1 16,2-1 0-16,-2 0 0 0,2-1 0 0,2 0 2 15,2 0 0-15,1 2 0 0,-1 1 0 0,2-1 0 16,2-3 0-16,0-3 2 0,4-7 0 0,-14 9 0 16,6-7 0-16,2 0 2 0,6-2 1 0,-6 4 2 0,6-4-1 15,-2 3 0-15,2-3 2 0,-4 4 0 0,4-4 0 16,0 4 1-16,0-4 0 0,0 3 0 0,0-3 0 16,0 4 0-16,0-4-2 0,0-2-1 0,0 2 1 15,6-4 1-15,-6 4-4 0,14-3 1 0,-6-1-1 16,0 0 1-16,2 1-2 0,2-3 1 0,1-1-1 0,3-2 0 15,2-4-2-15,-2 0 2 0,0-2-1 0,-2 2 0 16,0 0-1-16,0 0 0 0,0 0 1 16,0 0-1-16,0 2 0 0,-1 2 0 0,1 0 0 0,2-2 0 15,2 3 0-15,0-1 0 0,-2 0 1 0,-6 0 0 16,-10 9-1-16,10-10 1 0,-10 10 0 16,6-9 1-16,-6 9 1 0,12-11 1 0,-12 11-1 0,8-11 1 0,-8 11 1 15,6-5 2-15,-6 5 0 16,4-4 0-16,-4 4 1 0,2 0 0 0,-2 0 0 0,0-2 0 0,0 2-4 15,0 0 2-15</inkml:trace>
</inkml:ink>
</file>

<file path=ppt/ink/ink6.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4-27T23:50:56.678"/>
    </inkml:context>
    <inkml:brush xml:id="br0">
      <inkml:brushProperty name="width" value="0.05292" units="cm"/>
      <inkml:brushProperty name="height" value="0.05292" units="cm"/>
      <inkml:brushProperty name="color" value="#FF0000"/>
    </inkml:brush>
  </inkml:definitions>
  <inkml:trace contextRef="#ctx0" brushRef="#br0">3099 14740 12 0,'0'0'0'0,"0"0"0"0,0 0 0 0,0 0 0 0,0 0 0 0,0 0 0 0,0 0 0 0,0 0 0 0,0 0 0 0,0 0 0 0,0 0 0 0,0 0 0 0,-4 0 0 0,4 0 0 0,-6 7 0 0,6-7 0 0,-10 15 0 0,10-15 0 0,-12 9 0 0,12-9 0 16,-14 11 0-16,14-11 0 0,-12 17 0 0,12-17 0 0,-12 20 0 15,12-20 0-15,-14 28 1 0,6-10 5 16,0 3-1-16,-3-1 1 0,3-2-1 0,-2-1 13 0,6 0 1 16,-2 1 1-16,2-5-1 0,2 2 11 0,-4-2 1 15,6 0 1-15,-2 1-1 0,-4 3 12 0,2 1-1 16,2-1 1-16,-2 1 0 0,0 1 0 0,-2 1 2 16,-4 1 0-16,2-3 0 0,0 0-8 0,-6 1 1 15,2-1 1-15,0 3-1 0,2 1-6 0,-1 0 1 0,-1-2-1 16,4 1 2-16,-4-1 2 0,4 0 0 0,-4-3 0 15,0 1 0-15,2 1 4 0,-4-1 0 0,2 1 1 16,4-1-1-16,2 1 5 0,0-1 0 0,0-1 0 16,-2-1 0-16,2-3-9 0,0-2 0 0,-2-2-1 15,4-1 1-15,4-8-10 0,-7 9 0 0,7-9 0 16,-8 7 1-16,8-7-8 0,-4 4 0 0,4-4 0 16,-2 4 0-16,2-4-12 0,-6 4 1 0,6-4-1 15,-2 3 1-15,2-3-5 0,-6 0 0 0</inkml:trace>
  <inkml:trace contextRef="#ctx0" brushRef="#br0" timeOffset="450.45">2602 14919 1080 0,'0'0'0'0,"0"0"0"0,0-6 0 0,0 6 8 0,10-5 0 0,-10 5 0 0,6-6 1 0,-6 6 8 0,4-3-1 16,-4 3 1-16,0-2 1 0,0 2-4 0,0 0 0 15,0 0 0-15,0 0 0 0,0 0-9 0,0 0-1 16,0 0 1-16,0 0 0 0,0 0-4 0,0 0 2 15,0 0-1-15,10 2 0 0,-10-2-2 0,18 12 0 16,-18-12 0-16,26 23 0 0,-26-23-1 0,35 33 1 0,-35-33 0 16,32 31 0-16,-32-31-1 0,18 28 0 0,-18-28 0 15,10 26 0-15,-10-26-1 0,18 26 1 0,-18-26 0 16,20 31 0-16,-8-11 0 0,-4 2 1 0,-1 2 0 16,7-1 0-16,4-5 0 0,0-1 1 0,-4-1-1 15,-4 1 1-15,0-1 5 0,-8 3-1 0,4-1 1 16,6-1 0-16,-4-2 5 0,4-2 1 0,-4 0-1 15,4 0 2-15,-4-2 5 0,-1 2 1 0,3-2-1 16,-6-2 1-16,6-2 7 0,-2-1 1 0,-2 1 0 0,0 1-1 16,-6-8-2-16,10 11 0 0,0-6-1 15,0 1 1-15,6 1-6 0,-2-3 1 0</inkml:trace>
  <inkml:trace contextRef="#ctx0" brushRef="#br0" timeOffset="16240.11">3013 18487 12 0,'2'-2'0'0,"-2"2"0"0,4 2 0 0,-4-2 0 0,6 2 0 0,-6-2 0 0,2 0 0 0,-2 0 0 0,2 0 0 0,-2 0 0 0,0 0 0 0,0 0 0 0,0 0 0 0,0 0 0 0,0 5 0 0,0-5 0 0,0 6 0 16,0-6 0-16,-2 7 0 0,2-7 0 0,-6 6 0 16,6-6 0-16,-2 7 0 0,2-7 0 0,-10 8 0 0,10-8 0 15,-10 7 0-15,10-7 0 0,-13 15 0 0,13-15 0 16,-12 16 0-16,12-16 0 0,-14 10 0 15,14-10 0-15,-12 16 0 0,12-16 0 0,-14 17 0 16,14-17 0-16,-8 22 0 0,8-22 0 0,-10 30 0 0,10-30 0 16,-14 25 0-16,14-25 7 0,-14 26-1 0,14-26 1 15,-18 26 1-15,18-26 17 0,-10 22 0 0,10-22 0 16,-12 24 1-16,12-24 18 0,-19 30-1 0,19-30 1 16,-20 27 0-16,20-27 8 0,-12 34 0 0,12-34 0 15,-14 29 1-15,14-29-3 0,-14 30 2 0,14-30-2 0,-18 29 2 16,18-29-5-16,-10 30 0 0,10-30 0 0,-18 29 2 15,18-29-11-15,-14 28 1 0,14-28 0 0,-12 30 1 16,12-30-10-16,-2 25 1 0,2-25 1 0,-6 24-1 16,6-24-12-16,-2 17 1 0,2-17-1 0,-6 9 2 15,6-9-4-15,0 6-1 0,0-6 1 0,0 3 0 16,0-3-4-16,0 4 1 0,0-4-1 0,0 8 1 16,0-8-10-16,-5 7 2 0,5-7 0 0,0 4-1 0,0-4-4 15,0 3 0-15</inkml:trace>
  <inkml:trace contextRef="#ctx0" brushRef="#br0" timeOffset="16750.08">2683 18601 752 0,'-2'0'0'0,"2"0"0"0,2 0 0 0,-2 0 5 0,8 0-1 0,-8 0 1 0,4 2 1 0,-4-2 0 0,-4 8 2 0,4-8 0 16,-2 3 0-16,2-3-4 0,-6 4 2 0,6-4 0 16,-2 7-1-16,2-7-3 0,-5 4 1 0,5-4-1 0,-4 8 1 15,4-8-3-15,-2 3 1 0,2-3 1 16,-6 8-1-16,6-8-1 0,-2 3 1 0,2-3-1 15,0 4 1-15,0-4-1 0,-6 4 0 0,6-4 0 16,0 7 1-16,0-7-1 0,0 4 0 0,0-4 0 0,0 9 1 16,0-9-1-16,6 15 0 0,-6-15 0 0,8 11 1 15,-8-11-1-15,6 11 1 0,-6-11-1 0,15 17 2 16,-15-17-1-16,24 16 1 0,-24-16-1 0,26 15 1 16,-26-15 0-16,22 20 2 0,-22-20-2 0,26 19 1 0,-26-19 5 15,22 18 0-15,-22-18 0 0,29 22 0 0,-29-22-3 16,30 24 2-16,-30-24-1 0,24 22 1 0,-24-22 3 15,22 21 0-15,-22-21 0 0,24 22 1 0,-24-22-1 0,28 22 0 16,-28-22 0-16,26 22 2 0,-26-22-1 16,15 22 0-16,-15-22 0 0,12 19 1 0,-12-19-6 0,12 13 2 15,-12-13 0-15,14 14 0 0,-14-14-3 0,6 13 2 16,-6-13 0-16,8 13 0 0,-8-13 5 0,8 15 0 16,-8-15 1-16,6 11-1 0,-6-11 3 0,4 6-1 15,-4-6 1-15,6 3-1 0,-6-3 2 0,8 4 1 16</inkml:trace>
  <inkml:trace contextRef="#ctx0" brushRef="#br0" timeOffset="73367.16">2862 17298 653 0,'0'-2'0'0,"0"2"0"0,0 0 0 0,0 0-6 0,6-5 0 0,-6 5 1 0,6-15-1 0,-6 15-6 0,6-28-1 0,-6 28 1 16,2-31 1-16,-2 31-28 0,8-28-1 0,-8 28 1 16,4-20 0-16,-4 20 11 0,-6-7 1 0,6 7 0 15,-6-4 0-15,6 4 9 0,0 0 1 0,0 0-1 16,0 0 1-16,0 0 6 0,0-2 0 0,0 2 0 15,0 0-1-15,0 0 5 0,-2 0 0 0,2 0-1 16,0 0 1-16,0 0 7 0,-4 2 1 0,4-2 1 0,-6 15-1 16,6-15 18-16,-16 27 1 0,8-8-1 15,-2-1 1-15,9 1 26 0,-3 1 0 0,2 0 0 0,-6-3 0 16,2 1 27-16,0 1 0 0,-2-1 0 0,-2 3 1 16,2 1-20-16,0 0 1 0,2 0-1 15,-6 2 1-15,4 4 2 0,-6-1 1 0,0-1 1 0,4 0-1 16,0 0-13-16,-2-2 0 0,4 4 0 0,3 5 0 15,-3 4-10-15,-4 2 0 0,0-1 0 0,-2-3 1 16,0-1-9-16,0-3 0 0,-6-3 0 0,2-1 1 0,-2-1-2 16,0-2 1-16,5-2 0 0,-1 1 0 0,6-3-4 15,4-3 2-15,0-1 0 0,-2-1-1 0,-4 0-5 16,0-1 1-16,4-1 1 0,6-3-1 0,2-10-9 0,0 7 1 16,0-7 0-16,-6 0 0 0,6 0-7 0,-4 0-1 15</inkml:trace>
  <inkml:trace contextRef="#ctx0" brushRef="#br0" timeOffset="73766.3">2491 17171 1318 0,'0'0'0'0,"0"0"0"0,0 0 0 0,0 0 14 0,6 2 0 0,-6-2 1 0,6 11-1 0,-6-11 2 0,8 13 0 0,-8-13-1 0,6 22 2 0,-6-22-11 16,7 29-1-16,-7-29 1 0,14 30 0 0,-14-30-6 15,32 29 0-15,-14-10 0 0,-2-2 0 0,2-3-1 16,2 1-1-16,0 0 1 0,-1 0 1 0,3 1-1 16,-2 1 0-16,4-2 0 0,-2 1 1 0,4 1-1 15,2-1 0-15,-1 1 0 0,3 1 1 0,0 3 0 16,6 1 1-16,-2 0-1 0,-5-2 1 0,1 1 7 0,0 3 0 16,0 0-1-16,-2-2 2 0,-2 0 10 15,-5 0 2-15,3 0-1 0,2-1 0 0,-4-3 4 0,0 1-1 16,2-1 1-16,-5-1 0 0,-3-1-1 0,0-1-1 15</inkml:trace>
  <inkml:trace contextRef="#ctx0" brushRef="#br0" timeOffset="124351.92">18088 5937 1004 0,'-8'1'0'0,"8"-1"0"0,-7 6 0 0,7-6-131 0,9 4 0 0,-9-4 0 15,-2 1 1-15,2-1 106 0,-19-1 2 0,19 1-1 0,-28-4 1 0,28 4 2 0,-30-6 1 0,30 6-1 0,-20-3 0 0,20 3 1 0,-10-4 0 0,10 4 0 16,-18-6 1-16,18 6 7 0,-36-12 1 0,17 2 0 16,-1 3 0-16,2 1 9 0,0-3 1 0,0 2 0 15,0 1 0-15,4-7 2 0,-2 4 0 0,2-2 0 16,-7 0 2-16,-5 0 14 0,-4-2 0 0,0 2 0 16,2-2 1-16,4 0 20 0,3 6 0 0,1 1 1 0,-2-3 0 15,0 1 1-15,0 3 2 0,2-2 0 0,2 1-1 16,0 0-2-16,1 3 0 0,-3-5 0 0,0 3 1 15,-2-1-1-15,0 3 1 0,-2-1-1 0,-2-2 0 16,-1 3-5-16,-3-7 1 0,-2 3-1 0,-6 2 1 0,-3-5-5 16,-3-3 1-16,4 0-1 0,0 4 1 15,8-2-6-15,5 0 1 0,1 0 0 0,-2 0 1 0,2-2-9 16,-4 0 2-16,1 4-2 0,-7 0 1 0,0 5-5 16,-4-3 0-16,2 1 1 0,5 0 0 0,-1 3-3 15,2-1 2-15,2 0-1 0,-4 3 1 0,5-1-8 16,-1 0 0-16,-2 2 1 0,0-4 0 0,-2 4-2 15,1-4 1-15,-1 3-1 0,-2 1 1 0,0-4-3 16,1 4 1-16,-1 4-1 0,0 1 2 0,2-1-6 0,-4 5 1 16,1 0-1-16,-1-1 1 0,0-3-2 0,0 1 1 15,3 1 0-15,-5-3 0 0,0 1-1 0,2 1 1 16,-1 1 0-16,-3-1 0 0,-2 1-3 0,0 2-1 16,3 1 1-16,-1 3 0 0,4 0-5 0,0 5 0 15,-1-1 0-15,-1-3 0 0,0 1-3 0,-2 0 1 0,1 2-1 16,-1-5 1-16,0 3-2 0,1 2 1 15,-1-4 0-15,2 0 0 0,0-2-2 0,3 0 1 0,-3-6 0 16,-2 1 0-16,-8-2 0 0,1-1 0 0,-1 1-1 16,0 2 1-16,-1-3-1 0,-1 6 0 0,2-3 1 15,1 1 0-15,1-3-2 0,0-2 2 0,0 2-2 16,-1 1 2-16,-1 3 2 0,0 1 1 0,1-6-1 16,-1 7 1-16,0-3 2 0,1 8 1 0,-3-2 0 15,2-4 0-15,-3 4 2 0,-3-4 0 0,2 4 1 16,5-6-1-16,3 3 1 0,-2-5 1 0,3-1-2 15,-7 0 2-15,0-3 0 0,-1 3 1 0,1-4 0 16,-2 4 0-16,1-4 1 0,-1-4 0 0,2 4 0 0,1 4 0 16,1-2 1-16,-4 0 1 0,4-1 0 0,3 3 0 15,1 0 3-15,0 1 1 0,1-1-2 0,-3 0 2 16,0 5-2-16,1-4 2 0,1 1-1 0,2 1 1 0,2 3-3 16,3-1 2-16,-1-2-2 0,0-1 2 0,0 1-3 15,1 2 1-15,-3-5 1 0,2 2-1 0,-4-3-2 16,3-3 1-16,-3 2 0 0,4 0 0 0,0 0-1 0,1 1 0 15,-1-3 0-15,4 0 1 0,-4 0 0 0,3-3-1 16,-1 1 0-16,-2 0 0 0,0 0-1 0,3 2 0 16,-3-3 0-16,0 3 0 0,0 0 0 0,1 0 0 15,-1 0 0-15,0 0 0 0,0 0 0 0,1 0 0 16,-1 0 0-16,0 3 0 0,0 3-1 0,1 1 0 16,1-7 0-16,4 2-1 0,-6-2-1 0,3-2 0 15,1 2-1-15,0 0 2 0,0 0 0 0,2 2 0 16,-3 2-1-16,3-4 2 0,2 0-2 0,2 0 1 15,-1-4-2-15,-3 4 2 0,0 4-1 0,0-4-1 16,2 0 1-16,3 0 1 0,1 0-1 0,-4 0 2 0,2 3-1 16,2-3 1-16,2 2 0 0,-5 2 0 0,3 3 0 15,-6-1-1-15,2-2 1 0,0 5 0 0,1-4 0 16,1 3 0-16,-4-5-1 0,2 3 1 0,-2-2-2 16,5 1 2-16,1 3 1 0,0-3 0 0,0-1 0 15,2-4 0-15,-5 2 0 0,3-2 1 0,-2-2 0 16,2-6 1-16,0 3-2 0,0-4 0 0,-1 1 0 15,-3 3 1-15,2-5-1 0,-4 1 0 0,2-2 0 0,1 0 0 16,1-2 0-16,4 0 0 0,-6 0 0 0,-2 0 1 16,1 0-1-16,1-1 0 0,-2-1 0 0,0 0 0 0,0-3 0 15,3 1 0-15,-3-1 0 0,-2 1 0 0,0 0-1 16,-1 5 1-16,-13-9 0 0,10 8 0 0,6 0-1 16,4 0-1-16,5 6 1 0,-5-4 0 0,0 4-2 15,0-3-1-15,4 1 1 0,-5-4 0 0,3 0-1 16,0-3 1-16,2 6 0 0,0 1-1 0,0 0 1 15,1 0 0-15,-3 5-1 0,0-3 2 0,2 1-1 16,-6 2-1-16,10 3 1 0,3 1-1 0,-1 0 1 16,0 0 1-16,0 1-2 0,0 3 2 0,0-4-2 0,0 4 0 15,-4 0 1-15,3 1 0 0,-3 4-2 0,4 4 2 16,-10-4-2-16,4 1 2 0,-6-1-2 0,5 2 2 16,1-2-1-16,0 0 0 0,4-1 2 0,-4 1 0 15,0 0-1-15,1 1 1 0,-1-1 1 0,0-4 0 0,-4 8 0 16,-2 4 1-16,0 1-1 0,1 3 0 0,3-3 0 15,0-1 1-15,2 1-2 0,-2-1 1 0,-5 5 0 16,1 0 1-16,-6-4-1 0,2 5 1 0,2-5-1 16,3 4 1-16,3-1-1 0,-2 1 1 15,4 0-1-15,2 0 1 0,-2 0-1 0,1 0 1 0,-3 4-2 16,-4 0 2-16,4-2-1 0,-4 2 1 0,7-4-1 16,-3 4 1-16,2-4-1 0,2 0 1 0,0 4 0 15,-2-8 0-15,6 8-1 0,-3 0 1 0,1-4-1 16,-2 4 1-16,0-4-2 0,-2 0 0 0,6 1 1 15,0-1 0-15,1 0-1 0,1 0 0 0,2-4-1 16,0 3 2-16,0 1 0 0,2-4 0 0,4-1 0 16,0-2 0-16,0 1 0 0,2 1 1 0,2-6-1 0,0 2 1 15,2 0-2-15,0 0 2 0,-2 3 0 0,1-1 0 16,1 2-1-16,-2-1 1 0,0 3 0 0,2-1 0 0,0 1 0 16,0 1 0-16,2-1 0 0,-4 1 0 0,2-2 0 15,0-1 0-15,0 5 0 0,2 0 0 0,2 0 0 16,2 1 0-16,-2 2 0 0,0-1 0 0,0 2 0 15,0 0 1-15,-2 0-1 0,2 2 2 0,-4-3-1 16,2 1 0-16,2-4 0 0,-4 2 1 0,4 2-1 0,-2 0 2 16,2 0-2-16,0-4 1 0,0 4-1 0,0-2 1 15,0 6-1-15,0-5 2 0,0 3-1 0,0 2 0 16,0-8 0-16,0 4 2 0,0 1-2 0,-2-1 1 16,2 6 0-16,-4-5 0 0,2 6 3 0,-4-1-1 15,0 3 1-15,0-4-1 0,0 4 4 0,0 0 0 16,-2 0 0-16,0 2 0 0,0 0-1 0,2 0 1 15,0-2 0-15,-2 0 0 0,2 0-2 0,6 1 0 16,-5-9-1-16,1 3 1 0,2-1 1 0,0 3 0 0,2-1 0 16,-6-3 1-16,6 5 0 0,-6-2 0 0,6 4 0 15,-4 2 1-15,2-2-1 0,0 2 1 0,2-3-1 16,0-1 1-16,0-2 0 0,0 1 1 0,2-3-1 16,0 2 1-16,2-3-2 0,2 2 0 0,-4 5 0 15,2 0 1-15,0 2-2 0,0 2 0 0,1-3 0 16,1 3 0-16,2 0-2 0,0-4 0 0,4 0 0 15,-4 0 1-15,4 0-1 0,-4 0 2 0,4 4-1 16,-4-2 1-16,4 2-3 0,0 0 1 0,-2-3 0 0,2-4-1 16,0 3-3-16,2 0 1 0,-9-4-1 0,1 3 1 15,-2-1 2-15,0 0-1 0,-2 2 1 0,2-2-1 16,2 2 1-16,-2-1 0 0,6 32 1 0,-4-12 0 0,2-3-1 16,-6 1 2-16,2-2-1 0,2-6 0 15,-4 8-1-15,4 1 0 0,0 14 1 0,0-6 0 16,2 1-3-16,-2 3 1 0,0 2 1 0,2-10-1 0,-2 0-1 15,-4 0 0-15,2-12-1 0,0-1 2 0,0-5-4 16,-4-2 1-16,2-17 0 0,2 6 0 0,2-2-1 0,2 0 0 16,-7-4 0-16,3 0 0 0,-4 2-1 0,2-7 1 15,2 7-1-15,0 0 1 0,0 1-2 16,2-3 0-16,0-2 1 0,-2 1 0 0,6 1-2 0,-4-5 1 16,8 11-2-16,-6-2 2 0,4 3-1 0,-4-3-1 15,4 0 1-15,-2-1-1 0,6-1 0 0,-2 0-1 16,5 6 1-16,1-3 0 0,0 1-2 0,6 0 1 0,-10-4 1 15,2 0-1-15,-2 1 0 0,2-1 0 0,-4-4 1 16,3 1-1-16,-3-3 0 0,2 1-1 0,-4-6 1 16,0 2-1-16,2 0 3 0,-2 0 0 0,4 7 1 15,2-2 0-15,4-1 0 0,1 2 0 0,-9-7 1 16,0 1 0-16,-2-2 0 0,-2 2 1 16,8 8-1-16,2-3 1 0,0 1-1 0,0 1 0 0,7 4 0 15,1-2-1-15,4 0 1 0,0-1 0 0,0 4 0 16,-5-2 0-16,1-1-1 0,0 0 1 0,2-2-1 15,-4 2 1-15,2-1-1 0,-1-1 0 0,5-4 0 16,-4 3 1-16,4-1-2 0,0 1 1 0,-8-8 0 16,1 0 0-16,1-4-2 0,0-1 1 0,14 1-1 0,-2-1 1 15,1-1 2-15,1-5 0 0,-4 4 0 0,2-2 0 16,1 0-2-16,-5 1 1 0,6-3 0 0,0 2 1 16,-1 0 0-16,1-2 1 0,12 2 0 0,-8 2 0 0,5-4 0 15,-3 3 0-15,-2-1 0 0,-1 0 0 0,-3-2 1 16,2-2 0-16,8 2 0 0,-3 0 0 0,1 0 0 15,0 0 0-15,-3 0 0 0,1 0 1 0,0 0-2 16,-1-2 0-16,-11 2 0 0,0 2 0 0,0 0-2 16,-2 0 1-16,33 3 0 0,-11-1 1 0,0 0-4 0,-1 0 0 15,-15-3 0-15,8 1 1 0,-3 4-2 0,7-4 1 16,12 1-1-16,-5 1 2 0,-7-4-1 0,0 0 1 16,-15 4 0-16,9-4-1 0,2 2 1 15,2-1 1-15,-3 1-2 0,1 2 2 0,-6 0 0 0,0-1 1 16,21 7-2-16,-9-1 2 0,-6 0 0 0,1 0 1 15,-11-3 0-15,6 1 0 0,5-3 0 0,-1 1 0 16,28 6 0-16,-15-3 0 0,-7-1 1 0,2 1 0 16,-21-3 0-16,7-5 2 0,6 2-2 0,0-2 0 0,27 0 0 15,-11-2 1-15,-9 2-1 0,-5-4 2 0,-24 4-2 16,8 0 1-16,-2 0-2 0,3 4 1 0,11-4-1 16,2 2 1-16,-6 2-1 0,-1-1 0 0,7-1 0 15,-2 2 1-15,1 0-1 0,1-1 0 0,-2-1 0 16,-4 0 0-16,1 0-1 0,1 0 1 0,22-2 0 15,-11-2 0-15,-1 0-1 0,-2-2 0 0,-26 4 0 16,3 0 1-16,3-3-1 0,4 1 1 0,6 0-1 16,0 2 1-16,-1 0-3 0,1 2 2 0,2 0 0 15,0-2 0-15,-1 3 0 0,1-3 1 0,4 0-1 0,-7 4 1 16,1 0-4-16,2 1 2 0,-8 1 0 0,0 1 0 16,-3 2-2-16,1 1 2 0,2 3-1 0,0-4 1 15,3 0-2-15,-3 0 2 0,-2-1 0 0,2 1-1 16,-4-5-3-16,1 1 0 0,-3-1 0 0,-2-4 1 0,0 0-1 15,-2 0 2-15,10 0-2 0,-5-4 2 0,7 2 0 16,-2 0 1-16,0-1 0 0,0 1 0 0,-1-6 1 16,-1 3 0-16,0-1 0 0,2 3 0 0,-5-5 2 15,1 3 0-15,0-1 0 0,0 3 0 0,0-3 0 0,0 0 0 16,1 5 0-16,-1-5 0 0,2 2 0 0,0 1 0 16,2-1 0-16,-1 0 0 0,3 2-1 0,0-5 1 15,0 3 0-15,1 1 0 0,-5 1-1 0,2 0 0 16,2 0 0-16,2 0 1 0,-3 2-2 0,3-5 1 15,-2 1-2-15,-2 0 2 0,1 1-1 0,1-1 0 16,0 2 0-16,0-5-1 0,2 3 0 0,-3-1 1 16,7 1-2-16,-2 2 2 0,2-4 1 0,-3 3 0 0,-3 1 0 15,2 0 0-15,-6 2-1 0,1-4 1 16,35 1 0-16,-12 1 0 0,1 2 0 0,-1-2 1 0,-32 2 0 16,4 0 0-16,-1 0-1 0,3 0 1 15,10-2 0-15,0 2 0 0,-1-4-1 0,3 3 0 0,2-1-1 16,-4 0 2-16,-1 2-1 0,3-4 0 0,0 2 0 15,0 1 1-15,1-1-1 0,1 0 1 0,-4 0 0 16,0-2 0-16,-1 1-1 0,1-3 1 0,2 2 0 16,2-1 0-16,-5 1 0 0,3 0 0 0,22-1 0 15,-9 1 0-15,-3 1 2 0,-2 1 1 0,-27 2 0 16,5 0 0-16,4 0 4 0,2 0 0 0,31 0-1 0,-9-4 1 16,-8 0 1-16,0 1 1 0,-23 1 0 0,9 2 0 15,0-4-1-15,2 2 1 0,7 0-2 0,3 1 2 0,-4-5-5 16,0 2 0-16,1 1 0 0,1-3 0 0,0 1-2 15,0-1 2-15,-5 0-2 0,1-3 1 0,-6 6 1 16,4-7-1-16,-1 3 0 0,1 1 1 0,0-5-2 16,-2 2 0-16,5 0 1 0,1 3-1 0,0-1 3 15,2 5 2-15,-13-2-1 0,1 1 1 0,-2-1 0 16,0 2 2-16,8-2-1 0,-3 3 1 0,7 1 1 16,0 0 0-16,-6 0 0 0,-1 0 2 0,-1 0-3 0,0 0 1 15,-6-2-1-15,0 0 1 0,-1-2-3 16,1 1 0-16,2-1 0 0,0 2 1 0,0-2-3 0,1 2 0 15,-1 1 1-15,0-1-1 0,0 2-1 0,-2 0-1 16,2 0 0-16,-3 0 1 0,3 0-2 0,0 0 1 16,4 2 1-16,0 1-1 0,-1 1-1 0,3 2 1 15,-6-3-1-15,0 1 1 0,0 0 0 0,-1-3 0 0,-5 3-1 16,2-4 2-16,-2 2-2 0,0-2 1 0,6 0 0 16,-3-2 1-16,1 2-2 0,2-5 0 0,0 3 1 15,0-2 0-15,1 2-1 0,1-1 2 0,2 1-2 16,-2-2 1-16,2 4-3 0,-3-4 1 0,-3 1-1 15,0-1 1-15,0 2-1 0,-2-5 0 0,6 1 0 16,-1 1 0-16,1 1-1 0,0-3 1 0,-2 1 0 16,-2 1 0-16,-1-5-1 0,1 3 1 0,2-6-1 15,0 0 1-15,0-2-2 0,-1 1 1 0,3-3-2 0,-2-2 2 16,-2-1-2-16,0 0 1 0,-4 1-2 0,-1-3 2 16,-1-4 0-16,-2 1 1 0,4-3-2 15,-2-2 2-15,2 3 0 0,0-5 0 0,-3 3 0 0,1-3 0 0,-2 1 0 16,-4 1 1-16,2-1-1 0,0 0 1 15,-2-1-1-15,0 1 1 0,0-4-2 0,-1 0 2 16,1 0-1-16,0 0 0 0,8-17 0 0,-6 4 0 0,-2 4-1 16,-2 1-1-16,-6 21 1 0,0-6 0 0,0-1-1 15,2-3-1-15,0-3 1 0,-1 0 1 0,-1 2-1 16,0-2 2-16,-2-4-1 0,0 0 1 0,-2 1-1 16,0 1 0-16,0-4 1 0,-2 2 0 0,0 4-1 0,0-5 1 15,-2-21 0-15,-2 9 0 0,-2 4-2 0,0 2 2 16,2 20 0-16,0-7 0 0,0-4 0 0,0-2 0 15,-2-1 0-15,0-3 1 0,0 3 0 0,-2-1 0 16,0-16 0-16,0 9 0 0,3 0 0 0,-1 3 0 16,2 14 0-16,0-4 1 0,2 0 0 0,0-9 0 15,-2-23 0-15,-2 10 1 0,0 9 2 0,0-4-1 0,2 21 0 16,-2-4 1-16,0-8 0 0,0 1 1 0,0-23-1 16,0 12 1-16,0 7 2 0,2 1 0 0,0 21 1 15,0-2 0-15,-2-5-1 0,0 1 1 16,0-8-2-16,-2 1 2 0,2-4-1 0,-2 4 0 0,2-3-1 15,0-1 1-15,0 0-1 0,0 3 1 0,2-1-2 16,0-2 2-16,0 3 1 0,0-5 0 0,-2-20-1 16,0 10 1-16,0 1-1 0,0 4 1 0,0 15-1 15,-4-4 0-15,-2-4 1 0,-2-3 1 0,-7-39 0 16,7 20 0-16,2 2-2 0,2 2 0 0,4 9-1 16,0-5 1-16,6 0-1 0,0-4 1 0,-4-2-2 0,-2 0 2 15,-4 4 1-15,0-1 1 0,4 31 0 0,0-12 0 0,0 0 2 16,0-2 0-16,0-19 0 0,4 6 1 0,0 10-3 15,2-1 0-15,-2 16 0 0,-2-3-1 0,0-6-1 16,0-3 1-16,-2-23 0 0,2 14 0 0,0 2-3 16,-2 3 1-16,4 14 0 0,-2-4 0 0,2-4-1 15,0-1 0-15,0-27 1 0,0 15 0 0,-2 4-3 16,0 4 2-16,2 22-1 0,0-4 1 0,0-2-2 16,0-1 0-16,0-2 1 0,-2-1-1 0,-2 1-1 15,0 1 2-15,0 4-2 0,0 1 1 0,0 1 1 16,-2 1-1-16,2 1 0 0,0 0 1 0,0-2-2 15,2 4 1-15,-1 3 1 0,-1-3-1 0,-2 1-2 0,0 5 1 16,0-10 1-16,0 1-1 0,0 3 1 0,0-4 1 16,0 2-1-16,0 0 0 0,0 0 0 0,0 0-1 15,2 3 0-15,-2-3 0 0,0 4-1 0,0 1 1 16,2 8-1-16,0-2 0 0,0 1-1 0,-2 1 1 0,-4-6-1 16,0 2 1-16,0 1-1 0,0-1 1 0,0 0 0 15,1 3 0-15,-3 1 2 0,0-4-1 0,-4 0 0 16,-2 0 0-16,0 1-1 0,0-1 2 0,-2 3-2 15,0-3 1-15,1 4-1 0,-3 0 1 0,2 0 0 16,-2 0 0-16,2 1-1 0,0-1 0 0,-2 0 0 16,0-4 0-16,1 4-1 0,-1-4 1 0,-4 3 1 15,-2-3-1-15,0 2-1 0,0 0 1 0,-1 2-1 16,-1 2 1-16,0-3-1 0,-2 3 0 0,0 2 0 0,1-5 1 16,-1 7 0-16,0-3 0 0,2-1 0 0,0 3 1 15,1 2 0-15,-1-2 0 0,-6-1 0 16,0 1 1-16,2-1-2 0,-1-3 0 0,-5-1 0 0,0 0 1 15,-2 0-1-15,1-2 0 0,1-2 1 0,2-2-1 16,2-4 0-16,3 3 1 0,-21-10 0 0,6 4 0 0,0 3 0 16,1 6-1-16,-15 1 0 0,1 2 0 0,-3 1-1 15,-4 0 1-15,3 7 0 0,7 0 0 0,8 4-1 16,5 2 1-16,-21 9-1 0,-1-4 2 0,-13 9-2 16,-3 3 0-16</inkml:trace>
  <inkml:trace contextRef="#ctx0" brushRef="#br0" timeOffset="165767.2">16522 8126 237 0,'70'-37'0'0,"3"-6"0"0,-13 8 0 0,-18 9 22 0,-8 4-1 0,11-11 0 0,17-7 2 0,21-18 0 0,15-4 1 0,-7 1 0 0,-9-2 0 15,-5 4-6-15,-9 2 1 0,-9 7 0 0,-5 2 0 16,-6 0-14-16,-7 3 0 0</inkml:trace>
  <inkml:trace contextRef="#ctx0" brushRef="#br0" timeOffset="-180054.8">11242 7987 12 0,'-10'-2'0'0,"10"2"0"16,-22 4 0-16,22-4 0 0,-14 6 0 0,14-6 0 0,-26-4 0 0,4 2 0 0,-4-2 0 0,2 4 0 0,3-3 0 0,-3 3 0 0,8-4 0 0,-4 2 0 16,6 0 0-16,-6 1 0 0,2 1 0 0,0-4 0 0,-1 4 0 15,-3 0 0-15,0 0 0 0,-4-4 0 0,0 2 0 16,0 0 0-16,0 1 0 0,5 1 0 0,-5-4 0 15,2 2 0-15,0 0 0 0,4 2 0 0,-4 0 0 0,2 0 0 16,3 0 0-16,-7 2 0 0,0 4 0 0,-2-6 0 16,-4 0 0-16,4 0 0 0,5-4 0 0,1 2 0 15,2 0 0-15</inkml:trace>
</inkml:ink>
</file>

<file path=ppt/ink/ink7.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4-28T00:00:56.445"/>
    </inkml:context>
    <inkml:brush xml:id="br0">
      <inkml:brushProperty name="width" value="0.05292" units="cm"/>
      <inkml:brushProperty name="height" value="0.05292" units="cm"/>
      <inkml:brushProperty name="color" value="#FF0000"/>
    </inkml:brush>
  </inkml:definitions>
  <inkml:trace contextRef="#ctx0" brushRef="#br0">12329 10869 690 0,'-4'0'0'0,"4"0"0"0,6 11 0 0,-6-11 0 0,6 7 0 0,-6-7 0 0,2 13 1 0,-2-13-1 0,-8 13 0 0,8-13 0 0,-8 13 1 0,8-13-1 16,-4 11 1-16,4-11 0 0,-8 20 0 0,8-20-1 15,-10 30 1-15,10-30-1 0,-12 30 2 0,12-30-2 16,-12 36 1-16,10-15-1 0,2-1 1 16,0 2-1-16,0 4 1 0,0-4 0 0,2 2 0 0,2 0 1 15,0 2 2-15,2 2-2 0,2-2 1 0,2-1 6 16,-4-1 0-16,-2 0 0 0,2-1 0 0,4-1 5 15,-2-2 0-15,4 0 1 0,1-5-1 0,-3 0 4 0,6-2 2 16,-2-2-1-16,2-4 0 0,-2-3 3 0,-2-4 1 16,0 0-1-16,0 0 2 0,2 0 0 0,2-2 1 15,-1-3 0-15,-1-5-1 0,2-10 2 0,2-2 0 16,-2-2 0-16,-2 0 0 0,2 0-1 0,-2 0 2 16,-2 0-1-16,2-2 1 0,-4 0-2 0,2 2-1 0,-1-2 1 15,-1 4 1-15,-4-2 5 0,-2 2 1 0,-2-2-1 16,2 2 2-16,-4 0-2 0,-4-2 1 0,2 2-1 15,-6-1 2-15,2 3-8 0,0 4 1 0,-5-5 0 16,-1 3 0-16,-2 1 2 0,-2-1 0 0,2 3 0 16,2 2 1-16,2 4-5 0,0 1-1 0,-2 3 1 15,4 1-1-15,-2-1-7 0,2 5 1 0,-2 0-1 16,0 0 0-16,0 1-3 0,5 7-1 0,-1 1 1 16,-4 0-1-16,0 4-5 0,0 4 0 0,2 1 1 0,2 1 0 15,2 3-4-15,0 2-1 0,2 0 0 16,2-4 2-16,2 1-5 0,2-1 0 0</inkml:trace>
  <inkml:trace contextRef="#ctx0" brushRef="#br0" timeOffset="429.66">13032 10286 1143 0,'2'-8'0'0,"-2"8"0"0,2-11 0 0,-2 11 16 0,4-11-1 0,-4 11 1 0,4-6 0 0,-4 6-2 0,6-1 1 0,-6 1 0 0,2 0 0 0,-2 0-1 0,0 0-1 15,0 0 1-15,0 0 0 0,0 0-9 0,0 3 0 16,0-3 1-16,-2 19 0 0,2-19-4 0,-6 40 0 0,0-16 0 16,4 4 2-16,0-2-1 0,0 2 2 15,0 1-1-15,2 4 1 0,-4 4 6 0,2 4 0 16,2-2 0-16,0 1 0 0,0 8 7 0,2-2 0 0,2 2 0 15,-2-3 0-15,-2 1 5 0,-2-2 0 0,2-3 0 16,-4 3 0-16,2 2 2 0,2 4 1 0,0-2 0 16,0-4-1-16,0-1-6 0,0-3 1 0,0 5-1 15,0-1 1-15,-4-2-3 0,0 3 0 0,2 1-1 16,0 2 1-16,0 0-3 0,2 0 0 0,2-4 0 16,2 1 0-16,0-3 1 0,0-1-1 0,-2-1 1 15,2-1 1-15,-8-4-4 0,2 0 2 0,-2 0-2 0,4-2 1 16,4-3-1-16,2-2 0 0,-2-4-1 0,-4-2 2 15,-4 0 0-15,0-5 0 0,2-3 1 0,4-1-1 16,2-7-1-16,-4-3 0 0,0-3 0 0,8 4 1 0,-8-4-8 16,6-4 1-16</inkml:trace>
  <inkml:trace contextRef="#ctx0" brushRef="#br0" timeOffset="982.83">13348 11371 1758 0,'-4'9'0'0,"4"-9"0"0,-6 28 0 0,6-28 12 0,-8 20 1 0,8-20-1 0,-14 22 0 0,7-3-8 0,1 1-1 0,-2 4 0 15,4 6 1-15,2-1 3 0,2 4-1 0,-4 6 1 16,4-4 1-16,0 2-4 0,0 2 2 0,4 0 0 16,0-1-1-16,6 3 0 0,1-2 0 0,3 1 0 15,-6-1 0-15,4 0-2 0,-4 2-1 0,4-6 0 16,-2-2 1-16,4-4-1 0,2-3-1 0,-2-2 0 15,6-3 0-15,-4-3-1 0,1-1 0 0,1-8 0 16,0 0 1-16,0-2-1 0,0-1 0 0,2-2 0 0,0-4 0 16,-2-6 1-16,0 2 1 0,-1-5 0 0,3-2 0 0,0-4 3 15,0-5 1-15,0-2 0 0,0-4-1 0,-6-7 9 16,0-2-1-16,0-8 1 0,-3 3 0 0,-1-8 8 16,-2-2 0-16,0 2-1 0,0 0 2 0,-4-4-5 15,4 2 0-15,-6 2 0 0,0-1 1 0,-2 2-6 0,-2 7 2 16,0-3-2-16,-6 6 2 0,2 2-6 0,-4 0 1 15,-2 8-1-15,-2 1 1 0,-1 5-4 0,-3 7-1 16,2 1 1-16,0 0 1 0,-2 7-5 0,0 4 1 16,0 6-1-16,0 2 2 0,0 1-4 0,1 0 1 15,1 4-1-15,-2 4 1 0,4 6-1 0,2 1 0 16,2 4 0-16,-4-1 1 0,2 1-1 0,-6-2 0 16,6 2 0-16,4 4 0 0,6 1 0 0,2 0 0 0,0 1 0 15,-4-3 0-15,2-3-2 0,2-2 1 16</inkml:trace>
  <inkml:trace contextRef="#ctx0" brushRef="#br0" timeOffset="1982.88">14098 10998 1494 0,'0'-2'0'0,"0"2"0"0,6 2 0 0,-6-2 10 0,3 7 0 0,-3-7 1 0,4 6 0 0,-4-6 4 0,6 4 1 0,-6-4 0 0,2 2 1 0,-2-2-7 16,10 0 0-16,-10 0 0 0,18 0 0 0,-18 0-10 0,30 0 1 16,-10 0 0-16,2 1 1 0,2 3-1 0,1 2 0 15,-1-5 0-15,0 7 1 0,-4 1-1 0,0 2 0 16,0 4 0-16,0 3 2 0,0 5-2 0,-1 0 1 16,1 5 0-16,0 4 1 0,0 1-1 0,2 4 0 15,-2 1 0-15,0 7 1 0,-2 3 3 0,1 0 1 0,-5 2 0 16,-2-1-1-16,-4 1 10 0,-2 4 0 15,-6-1 0-15,2-5-1 0,2-2 8 0,0 1 0 0,-2-9 1 16,0-4-1-16,0-5 1 0,2-5 1 0,-4-4-1 16,-4-3 1-16,2-6-5 0,0-3 2 0,2-8-2 15,0 9 1-15,0-9-5 0,0 3 1 0,0-3-2 16,0 0 2-16,0 0-3 0,0 0-1 0,0 0 1 16,0-5-1-16,0 5-4 0,8-6 0 0,-4-3 0 0,4-6 1 15,4-10-3-15,0-5 0 0,-4 0-1 16,-2 3 1-16,-2 3-2 0,-4-4 0 0,0 0 0 0,2-1 0 15,8-1 0-15,4-3-1 0,-3 0 1 16,3-2-1-16,0 0-2 0,0 2 2 0,0-1-2 0,0 1 1 16,0 0 1-16,0 3 0 0,0 1 1 0,2 1-1 0,4 2 1 15,-5 4-1-15,3 4 1 0,0-1-1 0,-2 8 1 16,2 6-1-16,-2-3 1 0,-2 4-1 0,-2 6 2 16,-6 2-1-16,2 3 1 0,4 4 0 0,3 6-1 15,3 5 2-15,-4 6-1 0,-4 3 0 0,-2 8-3 16,-2 5 0-16,0 1 0 0,2 3 1 0,-6-4-2 15,2 4 0-15,-2-2 0 0,-2-2 1 0,-4-3-2 0,0 0 1 16,-4-8-1-16,2-4 1 0,2-6 0 0,2-3-1 16,2-5 0-16,0-4 1 0,0-11-1 0,0 7 0 15,0-7 0-15,2 0 0 0,-2 0 1 0,0 0 0 16,0 0 0-16,0-2 0 0,0 2 1 0,0-3 0 16,0-5 0-16,2-8 1 0,2-14 0 0,2-3 2 15,0-4-2-15,-2 2 2 0,-2-4-1 0,0 2 1 16,2 0 0-16,0 0-1 0,0-1 0 0,2-1-1 15,4 6 1-15,2-3 0 0,2 9-2 0,4 1 0 16,-5 2 0-16,-1 0 1 0,-4 2-3 0,-2 1 0 0,2 5 0 16,4 5 1-16,0-2-2 0,4 5 0 0,-2 3 0 15,-2 1 0-15,-2 2 0 0,-2 2 0 0,2 2 0 16,4 2 0-16,3 0 0 0,5 1 0 0,-2 6 0 16,-2 4 0-16,0 0 0 0,0 5 0 0,-2 2 0 15,0 4 0-15,-2 5 0 0,1 5 1 0,1 0 1 16,0 7-1-16,0-1 0 0,0 8 1 0,-4-2 0 15,0 4 1-15,-8 1-1 0,0 1 0 0,0-4 0 0,0 1 2 16,2-3-2-16,4 2 1 0,-2-2 1 0,-2-2-1 16,-2-3-1-16,0-6 2 0,2-2-2 0,-6-4 1 15,0-5 1-15,0-2-1 0,0-5 0 0,0-7 2 0,0-4-3 16,-4-6 0-16,4-2 1 0,0 2 0 16,0-2-2-16,0-4 1 0,0-9-1 0,-2-9 2 0,0-17-4 15,-2-9-1-15</inkml:trace>
  <inkml:trace contextRef="#ctx0" brushRef="#br0" timeOffset="2437.8">16256 9944 1646 0,'2'6'0'0,"-2"-6"0"0,8 9 0 0,-8-9 14 0,4 13 2 0,-4-13-1 0,6 27 0 0,2-6 11 0,2 1 0 0,0 0 0 16,-6 6 0-16,0 7 3 0,0 4 0 0,-2 1 0 16,0 3 1-16,-2-5-13 0,-4 3 0 0,4 3 0 15,4 4 0-15,5 0-2 0,5-2 1 0,-4 4 0 16,0 2 1-16,-6 3-3 0,0 3 1 0,0-1-1 15,-2 2 2-15,4 2 0 0,-4 0 0 0,0 3-1 16,0 3 2-16,0-1-2 0,0 1 0 0,2-1 0 16,2 1 1-16,-2-1-2 0,4 2 1 0,2-1 0 0,0-4-1 15,-2 5 0-15,0 2 0 0,-2 0 1 0,0-2-1 16,-6 1 3-16,2 3 0 0,2-6 0 0,2 1 0 0,4-3 0 16,1 3 0-16,-1-5 0 0,-2 3 1 0,0-2-2 15,0-2 0-15,0-2-1 0,0-2 2 0,0-5-3 16,0-4 0-16,2 0 0 0,0-10 0 0,0 3-4 15,0-6 2-15,0-5-1 0,0-3 0 0,2-3-2 16,0-2 0-16,-7-5 0 0,5-4 0 0,-6-6-3 16,2-5 0-16,4-2 1 0,-6 0 0 0,-4 0-5 0,12-5 1 15,-4-5 0-15,0-10 0 0,0-6-4 16,-4-9 0-16</inkml:trace>
  <inkml:trace contextRef="#ctx0" brushRef="#br0" timeOffset="3016.46">16916 11314 1557 0,'0'-4'0'0,"0"4"0"0,0 0 0 0,0 0 11 0,0 0 2 0,0 0-2 0,0 4 1 0,0-4 11 0,-4 5-1 0,4-5 1 15,-4 8 0-15,4-8 1 0,-8 9-1 0,8-9 1 16,-16 35-1-16,12-9-7 0,-4 5 0 0,2 1 0 16,2 3 0-16,4 5-1 0,0 3 1 0,0 1-1 0,0 0 1 15,2 4 0-15,2-3 1 0,2 3-2 0,2-2 2 16,0 4-1-16,2-2 0 0,-2 1-1 0,4-2 1 16,2 2 2-16,2 5 0 0,-1-8 0 0,-1-5 0 15,0-3 0-15,0-4 0 0,2-3 0 0,2-1 0 16,0-5-6-16,2-2 0 0,-4-5 1 0,2-1-1 15,-1-6 0-15,1-4 1 0,-2-1-1 0,0-3 0 0,-2-6-3 16,0-1 1-16,-2-3 1 0,2-5-1 0,2-4-1 16,2-4 0-16,-4-3 0 0,-5-4 1 0,-1-6-4 15,-4-6 1-15,0-4 0 0,0 1 1 0,2-6-1 16,2 0 0-16,-2-8 0 0,-4 1 1 0,-6-4-2 0,-4 0 0 16,0-4 1-16,-2 2 0 0,-2-7-1 0,-1-2 1 15,1 5 0-15,4 4 1 0,2 4-1 0,2 0 0 16,0 3 0-16,-2 6 1 0,-4 10 0 0,0 2 0 15,4 5 0-15,0 0-1 0,2 5-1 0,4 0 1 0,0 4-2 16,2 0 2-16,2 5-1 0,2 4-1 0,-2 2 1 16,-4 2 0-16,2 2-2 0,0 1 1 0,-2 6-1 15,4-7 0-15,-4 7 0 0,4-8-1 0,-4 8 1 16,10-7 0-16,0 1-1 0,2-1 1 0,4 3-1 16,-1 1 2-16,5-1-3 0,4-2 0 0,-4 3 0 15,-8 6 1-15,0-1-3 0,-4 2 1 0,0-2-1 16,0 0 1-16,4 1-1 0,-2-3 0 0,2 2 0 15,-3 0 0-15,3-2-1 0,0 2 1 0</inkml:trace>
  <inkml:trace contextRef="#ctx0" brushRef="#br0" timeOffset="3283.66">17778 11932 1847 0,'2'0'0'0,"-2"0"0"0,14 4 0 0,-14-4 27 0,8 0 1 0,-8 0 0 0,4 0 0 0,-4 0 9 0,4-4 0 0,-4 4 0 0,16-11 1 0,-16 11-18 0,28-26 1 16,-28 26 1-16,36-35-1 0,-12 17-16 0,-3-5-1 16</inkml:trace>
  <inkml:trace contextRef="#ctx0" brushRef="#br0" timeOffset="3351.15">18090 11698 1306 0,'4'3'0'0,"-4"-3"0"16,6 4 0-16,-6-4 24 0,4 0 2 0,-4 0 0 16,8 0 0-16,-8 0-5 0,10-2 0 0</inkml:trace>
  <inkml:trace contextRef="#ctx0" brushRef="#br0" timeOffset="3550.11">17850 12207 1394 0,'10'2'0'0,"-10"-2"0"0,22 2 0 15,-22-2 7-15,12-4 1 0,-12 4 0 0,20-13 0 0,1 4 10 16,5-2 1-16,2-4-1 0,0-7 1 0,2-11-13 16,3-4 1-16</inkml:trace>
  <inkml:trace contextRef="#ctx0" brushRef="#br0" timeOffset="5232.92">18504 10633 892 0,'10'11'0'0,"-10"-11"0"0,26 24 0 0,-26-24 4 0,17 16 2 0,-17-16-2 0,28 28 2 0,-6-6 35 0,2 8 2 0,2-1-1 0,-2 4 0 0,-2 6-1 0,-1-2 0 0,1 6-1 0,0 1 2 0,0 8-34 15,-2-3 0-15,-2 5 0 0,-2 1 1 0,-4-5-5 16,-2-2 1-16,-3 4-1 0,-1-6 2 0,-2 0-3 0,0 0 1 16,-2-3 1-16,0-8-1 0,-2-8 2 15,-2-3 1-15,0-5-2 0,2-8 2 0,0-11 1 16,0 7 0-16,0-7 0 0,0 4 1 0,0-4 3 0,0 0 0 15,0 0 1-15,0-4 0 0,0 4 6 0,0-5 1 16,0-8 0-16,2-9 0 0,2-11 1 0,0-10 2 16,2 1-2-16,0-1 1 0,4 1-2 0,0 3 2 15,0 0-1-15,2 4 0 0,2 4-1 0,2-1 0 16,2 6 0-16,-2 4 0 0,-1 0-6 0,1 6 0 16,2 4 1-16,2 5-1 0,2 2-2 0,0 5-1 0,-2 5 0 15,2 1 0-15,-1 7-3 0,-1 3 0 0,0 6 0 16,0 0 0-16,0 6-3 0,-2 2 1 0,-4-1-1 15,-2 4 1-15,-2 3 0 0,-2-1-1 0,-4 0 1 16,0 0 1-16,0 4 1 0,-3-3 1 0,-1-2-2 16,-1-10 2-16,-3-4 3 0,-2-7-1 0,0-4 0 15,2-3 0-15,4-6 0 0,-2 2 1 0,2-2-1 0,0 0 0 16,0 0 4-16,0 0-1 0,0 0 1 16,-2-8 1-16,0-5 0 0,0-2 2 0,-2-9 0 0,0-3 0 15,0-8 0-15,-2-8 0 0,2 1 0 0,4 3 1 16,4-2-2-16,2 3 0 0,2-1 0 0,-2 4 0 15,-2 0-4-15,0 3 2 0,0-3-1 0,0 0 1 0,2 4-5 16,1-4 1-16,3 3 0 0,2 7 1 0,2-3-5 16,2 6 1-16,2 1 0 0,-2-1 0 0,-2 7-1 15,-2 3-1-15,-2 0 1 0,-4 7 0 0,-6 5-3 16,10-7 2-16,-10 7-2 0,16 0 2 0,-3 0-3 16,3 0 2-16,4 7-2 0,2 2 2 0,2 6-2 0,4 5 2 15,0-1-2-15,-5 3 2 0,1 0-3 0,-2 4 1 16,0 3 1-16,0 3-1 0,2 3-1 0,0 4 1 15,-3 1 1-15,-1 1-1 0,-2-1-1 0,-2-1 1 16,0 4-1-16,-2 1 0 0,0 2 0 0,-2 2 1 16,0 0-1-16,-2-2 0 0,0-3 0 0,-1-1 1 15,-1-1-1-15,0-4 1 0,-4-6 0 0,-2-5-1 0,0-2 0 16,0-2 0-16,2-2-1 0,0-1 0 0,0-8 1 16,-2 0 0-16,-2-11-2 0,8 7 1 0,-8-7-1 15,2 0 1-15,-2 0-1 0,2-3 0 0</inkml:trace>
  <inkml:trace contextRef="#ctx0" brushRef="#br0" timeOffset="5621.7">20390 9796 1595 0,'-2'2'0'0,"2"-2"0"0,4-2 0 0,-4 2 15 0,4-3 1 0,-4 3-1 0,-2 0 1 0,2 0 12 0,-6 2 1 0,6-2 0 0,-16 18 1 0,16-18-12 0,-34 31 1 0,16-10-1 0,0-1 1 0,3 0-10 16,-1 2 1-16,0 6-1 0,2 2 1 0,2-1-3 0,0 6-1 15,2 6 1-15,2-2 0 0,0 5 1 0,-2 4 1 16,2 4 0-16,0 3 0 0,0 4-3 0,2 9 1 15,4-1 0-15,0 3-1 0,2 2-1 0,2 5-1 16,2 3 1-16,0-4-1 0,2 1-1 0,0 4 0 16,2 0 0-16,2-1 1 0,2-4-3 0,0-1 0 15,2-1 0-15,2-7 0 0,2-5 0 0,0-3 2 16,0-1-2-16,1-5 1 0,3-7 4 0,2-3 0 0,-2-8 0 16,-2-4 1-16,-2-5 6 0,0-2 1 0,-2-4-1 15,-3-3 2-15,-1-4 1 0,-2-2 1 0,0-4 0 16,0-7 1-16,0 0-1 0,0-7 0 0</inkml:trace>
  <inkml:trace contextRef="#ctx0" brushRef="#br0" timeOffset="7917.54">20911 11731 1632 0,'-2'-4'0'0,"2"4"0"0,-4-13 0 0,4 13 31 0,-4-11-1 0,4 11 0 0,-8-33 2 0,2 2 12 0,-4-8 1 16,0-4 0-16,2-6 0 0,2-9-15 0,0-4 1 16,0 1-1-16,2-4 1 0,4-1-20 0,2-1 0 15,-2 1-1-15,-2 1 1 0,0 10-6 0,0-1 0 16,2 6 1-16,2 8-1 0,2 7-3 0,2 5 0 16,-2 6-1-16,0 2 1 0,0 4-2 0,0 3 0 15,0 4 0-15,-2-2 1 0,2 2-1 0,-2 4 0 0,-2 7 0 16,4-12 0-16,-4 12-1 0,8-9 1 15,-8 9 0-15,8-3 0 0,-8 3 0 0,14-2 1 0,-2 2 0 16,2 2 1-16,5 5 2 0,3 2 1 0,-4 6-1 16,-4 2 2-16,-4 3 4 0,-4 4 1 0,0 2 0 15,-2 1 0-15,0 3-1 0,0 1 2 0,-2 4-1 16,-4 0 0-16,-2 4-4 0,-4-2 1 0,-2 0-2 16,0 4 2-16,0-4-4 0,-2 1 0 0,-2-3 0 0,2-3 0 15,0-6-3-15,0-4 0 0,1-4 0 0,-1-3 1 16,0-2-1-16,-2-2 0 0,2-4 0 0,4-3 0 15,8-4 2-15,-10 2 2 0,10-2-2 0,-16-4 2 16,4 2 3-16,-2 2 1 0,0-7-2 0,-2-2 2 16,1-4 6-16,-1-4 1 0,2 1-2 0,2 1 2 15,4 4 1-15,2 2 1 0,4 1 0 0,0 4 0 0,2 4-5 16,-2-3 1-16,2 3-1 0,0-2 2 0,0 2-5 16,0-4 1-16,0 4 0 0,0 0 0 0,0 0-2 0,0 0 0 15,0 0 0-15,10 0 0 0,2 0-2 16,2 0 1-16,4 0-1 0,3 0 1 0,3-5-4 15,2 1 1-15,-2-3-1 0,-2-4 2 0,-2-4-4 16,0-4 1-16,-1 1 1 0,3-4-1 0,2 0-2 0,2-6 1 16,-2 2-1-16,-4 2 2 0,0 0-3 0,-2-2 1 15,-1 4 0-15,1 0 0 0,0 0-1 0,-2 5 0 16,0 2 0-16,0 2 0 0,-2 4-1 0,-2 6 1 16,-2-1-1-16,0 4 1 0,-2 4-2 0,-3-3-1 0,5 9 1 15,4 4 0-15,2 9-5 0,2 2 1 0,-2 5 0 16,-2 3 0-16,0 2-5 0,0 0 0 0,-2 0-1 15,0 2 1-15,-2-2-1 0,-1 0 0 0,1-3-1 16,2-3 2-16,0-1-1 0,0-2 0 0,-2-4 1 16,-2-5 0-16,-2-4 1 0,-4-4 1 0,-2-9-1 15,4 5 1-15,-4-5 2 0,8 2 1 0,-8-2 0 16,14-7 0-16,-6-2 4 0,0-1 1 0,2-6 0 16,2-6 0-16,0-8 1 0,-3-5 0 0,1-2 0 15,-2-2 0-15,-2 1 0 0,0 1 0 0,-6-6 0 16,-4 6 1-16,-4 2 0 0,-4 0 1 0,-1 0-1 0,-1-4 1 15,0 2 1-15,0 0 0 0,0 4 0 16,2-2 1-16,2 6 0 0,2 1 1 0,-2 2-1 0,-4 4 2 16,0 3-1-16,0 8 1 0,1 6 0 0,1-3 0 0,4 7 0 15,2 1 0-15,6 0-1 0,-8 5 2 0,2 2-3 16,-2 3 1-16,-2 6-1 0,0 5 2 0,-2 6-3 16,-2 5 2-16,2-1-2 0,4 4 2 0,6-3-3 15,2 3 0-15,2-4 0 0,2 2 2 0,2 0-3 0,4 1 1 16,0-3 0-16,0-5 1 0,2-4-2 0,2-2 0 15,2 1 0-15,-2-8 1 0,0 0-1 0,1-8 1 16,1-1-1-16,-2-4 1 0,2-6-1 0,0 3 0 16,-2-9 0-16,0-2 0 0,2-7 1 0,2-3-1 15,0 2 0-15,-1-11 0 0,1-2 0 0,0-2 0 16,-2-2 0-16,0 0 0 0,-2 3 0 0,0-9 2 16,-4 5-2-16,-4 1 1 0,-2-2-1 0,-2 2 1 15,-2-1 1-15,-2 3-1 0,0 2 0 0,-2 0 2 0,2 2-1 16,0 7 0-16,-2 0 1 0,2 4-1 15,0 1 0-15,-2 10 2 0,0 2-2 0,0 5 2 16,4 4-2-16,-4 0 2 0,4 0-2 0,0 0 1 0,0 10 0 16,0 3 0-16,0 11 0 0,2 9-1 0,2 2 0 15,-2 6 1-15,-2 7-1 0,-2 5 1 0,2 2-1 16,2 1 1-16,2-5-1 0,2 3 0 0,2 1 0 16,2-1 1-16,0 3-3 0,0-5 1 0,1-4 0 15,1-2 1-15,4-2-2 0,-2-1 0 0,0-12 0 0,0-3 1 16,0-8-1-16,-2-9 0 0,2-3 1 0,2-5-1 15,0-3 0-15,-1-3 0 0,1-5 0 0,2-3 1 16,4-6-1-16,2-1 2 0,0-8-1 0,-4-1 0 0,-2-5 0 16,-2-3 1-16,-1 0-1 0,-1 0 0 0,-2-2 0 15,-2 2 2-15,4-19-2 0,-4 14 1 0,-2 8 1 16,-2-1-1-16,0 11 0 0,0-4 2 0,0 2-2 16,0-2 1-16,-6 26-1 0,4-9 0 15,-4 9 0-15,0-9 0 0,0 9-1 0,0 0 2 0,0 0-2 16,0 0 0-16,4 5 0 0,-2 12 2 0,0 11-3 15,0 10 1-15,2 16 0 0,-2-8 1 0,0-5-2 16,0-2 0-16,2-8 0 0,-2 2 0 0,2 0 0 0,-2-1 0 16,0-6 0-16,0-1 1 0,2-1-2 0,-1 0 1 15,-1-16-1-15,0 3 1 0,2-6-1 0,-2 1 0 16,-2-6 0-16,4 5 1 0,-4-5-1 0,4 6 0 16,-4-6 0-16,8 0 1 0,-8 0-1 0,12-6 0 0,16-30 0 15,-10-1 0-15,-2-8 0 0,2-3 0 16,-8 13 0-16,-4-9 0 0,-2 3 0 0,-4 3 0 15,2 6 0-15,0 3 0 0,4-3 0 0,0 1 0 0,-2 5 0 16,-3 0 1-16,-1 4-1 0,-1-4 1 0,1 26-1 16,0-9 1-16,0 9-1 0,0-9 2 0,0 9-1 15,0 0 0-15,0 0-1 0,0 0 1 0,11 22-1 16,-1 6 1-16,2 14-1 0,-2 12 0 0,0-3 0 16,-4-5 1-16,-2-3-1 0,0-2 0 0,2-12 0 15,0 2 1-15,2 1-1 0,2-1 0 0,-2-10 0 16,0 1 1-16,-2-4-1 0,0 1 0 0,-2-12 0 15,0 0 2-15,-4-7-2 0,12 10 0 0,-4-5 0 16,-1-5 0-16,1-4 0 0,2 1 0 0,24-21 0 0,-8-2 0 16,0-9 0-16,-2-9 0 0,4-21 0 0,-9 8 0 15,-7-2 0-15,0 1 1 0,0-3-1 0,0 8 1 16,0-4 0-16,0-1 1 0,-6-2-1 0,-2-3 1 0,-2 2 1 16,-2 0 0-16,0-2 0 0,0 2 1 0,-2-3-2 15,-2-1 1-15,4 15 1 0,-2 4-1 0,2 7-1 16,-2 2 2-16,2 26-2 0,0-3 1 0,-2 1 0 15,0 0 0-15,2 13 0 0,0-13 1 0,0 13-2 0,0-9 0 16,0 9 0-16,0-4 2 0,0 4-2 0,0-4 1 16,0 4 0-16,0 0 0 0,0 0 0 0,0 0 1 15,0 17-1-15,0 5 2 0,4 17-2 0,0 5 1 16,0 19 0-16,0-8 0 0,2 8 0 0,0-2-1 16,-2 5 0-16,0-3 1 0,0 5-2 0,0 4 1 15,4-1 1-15,0-1-1 0,3 2-1 0,1 1 2 16,-2-12-1-16,2 0 1 0,-2-7-2 0,0-1 0 15,0-23 0-15,0 3 2 0,0-3-2 0,2-4 1 16,-8-15-1-16,2 2 2 0,0-2-2 0,0 0 1 0,-6-11 1 16,8 7-1-16,-8-7-1 0,10 4 1 0,10-12-1 15,-3-5 1-15,1-9 0 0,0-4-1 0,4-16 0 16,-8 7 0-16,-4-4 0 0,0-1 1 0,0 1-1 16,-2-2 1-16,0 2 0 0,0-3-1 0,-2 1 0 15,-2 3 0-15,0-1-1 0,-4 2 2 0,2 22-1 16,0 2 0-16,-1 2-1 0,1 0 2 0,-2 11-2 15,4-7 1-15,-4 7-2 0,4-4 1 0,-4 4 0 0,12 11 0 16,-4 7-1-16,0 6 1 0,8 43 1 0,-8-17-1 16,-2 3-1-16,-2-3 0 0,2-7 0 0,0-3 1 15,0 5-1-15,2-3 0 0,-2-27 0 16,0 5 1-16,2-1-1 0,-2-3 0 0,-2-8 0 0,0-1 0 16,2 0 0-16,0-1 0 0,-6-6 0 0,8 5 0 15,-8-5 0-15,7 2 0 0,11-5 0 0,-4-10 1 16,2-4-1-16,0-5 0 0,0-10 0 0,-6 5 1 15,-4-3 0-15,-4-1 0 0,0-4 1 0,-2 0-1 0,-2 0 0 16,0 0 1-16,-4-4-1 0,-4 4 1 0,-4 1 1 16,0 1-1-16,0 7 0 0,0 1 0 0,-2 1 1 0,1 1-1 15,5 11 0-15,-2 2 1 0,-2-1 0 0,0 2 0 16,0 3 0-16,-2-1 1 0,0 5-2 0,0-1 0 16,-4 3 1-16,0 3-1 0,1-1-1 0,-1 2 0 15,10-1 0-15,-2 1 1 0,2 0-2 0,0 1 1 16,0 1-1-16,0 1 2 0,2-3-2 0,0 2 0 0,8-6 0 15,-12 7 0-15,12-7-4 0,-12 7 2 0,12-7-1 16,-8 4 0-16,8-4-9 0,-8 4 1 0,8-4-2 16,-3 3 2-16,3-3-12 0,-4 2-1 0</inkml:trace>
  <inkml:trace contextRef="#ctx0" brushRef="#br0" timeOffset="8249.9">22435 10286 1796 0,'0'-2'0'0,"0"2"0"0,-4 0 0 0,4 0 23 0,-4 0-1 0,4 0 0 0,0 0 1 0,0 0 21 0,0-4-1 0,0 4 1 0,2-6 1 0,-2 6-15 16,14-12 1-16,-14 12-1 0,36-32 1 0,-8 8-14 16,5-4 0-16,1 3 0 0,-2 6 1 0,0 1-5 0,-2 5 2 15,-1 0-2-15,-1 0 2 0,-4 4-2 16,0-4 1-16,2 0-1 0,2 4 1 0,1-4-3 0,-1 0 1 16,0 4 1-16,-2-4-1 0,-2 3-9 15,0-3 1-15,-1 4-1 0,-1-4 1 0,0 0-4 0,0-3 1 16,0-3-1-16,0-3 1 0,0 0-2 0,-3-6 1 15</inkml:trace>
  <inkml:trace contextRef="#ctx0" brushRef="#br0" timeOffset="8631.95">23071 9004 1595 0,'2'4'0'0,"-2"-4"0"16,6 9 0-16,-6-9 13 0,4 4-1 0,-4-4 0 0,16 20 2 16,-2-1 6-16,2 3 1 0,2 4-1 15,1 0 2-15,5-2-11 0,2 2 1 0,0 1 0 16,0 3 0-16,4 1-9 0,1 0 2 0,1 3-2 16,0-1 2-16,0 4 2 0,2 0 2 0,-1 3 0 0,1 7 0 15,0 1 4-15,0 7 0 0,2 0 0 0,1 3 0 0,1-1 8 16,-2 0 2-16,-4 0-1 0,-5 2 1 15,-3 2 8-15,-4 4 1 0,-2 1-1 0,-4-5 2 0,-2 2-3 16,-2-2 0-16,-2 2 0 0,-2-1 1 0,-2-1 1 16,0 0 2-16,0-5 0 0,0-3-1 0,0-7-2 15,0-1-1-15,-4-3 0 0,-2-5 2 0,-4-2-8 16,-2-2 1-16,-2-5 0 0,-2-2-1 0,0-4-2 0,0-2 0 16,-2-1 1-16,0-6-1 0,-2 0-5 0,-2-2 0 15,-2-4-1-15,-3-5 1 0,-3 0-8 0,-2-2 0 16,0-4 0-16,0-2 0 0,1-1-8 0,-1-2 2 15</inkml:trace>
  <inkml:trace contextRef="#ctx0" brushRef="#br0" timeOffset="9283.52">19199 12331 1293 0,'-10'2'0'0,"10"-2"0"0,-19 11 0 0,19-11 40 0,-12 5 0 0,12-5-1 0,-12 8 2 0,12-8 20 0,-16 9 2 0,16-9 0 0,-8 4 0 0,8-4-48 0,2 3-1 16,-2-3 1-16,6 2-1 0,-6-2-13 0,4 0 2 16,-4 0-2-16,18 4 1 0,-18-4-3 0,43 5 1 15,-15-1 0-15,2-2 0 0,2 0-10 16,0 0 0-16,-1-1 0 0,3 1 1 0,4 2-10 0,2 0 0 15,4-4-1-15,3-2 1 0,5 0 10 0,4-5 0 16,3-3 0-16,5 1 2 0,1 0 3 0,5 0 2 16,1-4 0-16,1-4-1 0,4 2 9 0,1-3 1 15,3-2-2-15,-1-3 2 0,1 1 23 0,1 0 1 0,1-4-1 16,1 0 1-16,0 1 11 0,3-3 1 0,3-2-1 16,3-1 1-16,1 0-13 0,1-1 1 0,1-1-1 15,-2 3 1-15,3 5-3 0,-1-1 1 0,-3-2 1 16,-3 4-1-16,2 0-8 0,-3 0 0 0,-3 2 1 15,3 2 0-15,-1 1-8 0,-1 1-1 0,1-3 1 16,1 3 0-16,-1 3-3 0,-1 0 2 0,-3-1-2 16,-3 3 1-16,-7 0-2 0,1 4 1 0,-1-4-1 15,1 4 1-15,-3-2-3 0,1 3 1 0,-3 1 0 0,-3-1 0 16,-8 7 0-16,-7-3 1 0,-3 2-1 0,-2-2 1 16,-5 1 2-16,-3-1 2 0,-4 2-1 0,-6 2 1 15,-4 0 0-15,-3 2 2 0,-5 0-2 0,-4-2 2 16,-12 0 0-16,8 0 1 0,-8 0 0 0,4 0-1 15,-4 0-2-15,2 0 0 0,-2 0 1 0,-2 0 0 0,2 0-4 16,-4 5 0-16,-6-1 0 0,-10-2 1 0,-9 2-5 16,-9-4 1-16</inkml:trace>
  <inkml:trace contextRef="#ctx0" brushRef="#br0" timeOffset="10532.27">19126 12903 501 0,'-2'-15'0'0,"2"15"0"0,-8-18 0 0,8 18 24 0,-14-6 0 0,14 6 1 0,-10-5 0 0,10 5 31 0,-4-11 0 0,4 11 0 0,-4-11 0 0,4 11-32 0,0 0 0 0,0 0 0 16,0-4 1-16,0 4 3 0,0 0 1 0,0 0 0 15,8-4 0-15,-8 4-9 0,18 0 2 0,-18 0-1 16,32 8 0-16,-8 3-4 0,1 0 1 0,-3 11-1 15,-4 0 1-15,-6 6-1 0,-2 3 1 0,2 4 0 16,2 4 0-16,2 3 4 0,2 5 1 0,-2 1-1 16,-4 3 0-16,-3 6 3 0,-1 4 0 0,0 2 0 15,2 0-1-15,2 0 0 0,0 3-1 0,0-3 1 16,0-4 1-16,0-4-1 0,0-3 2 0,2-2 0 0,0-6 0 16,2-5-3-16,-3-6 2 0,3-7 0 0,2-4-1 15,0-7-6-15,-2-6 0 0,2-5 0 0,0-4 1 16,-2-4-6-16,2 0-1 0,0-7 0 0,-3-3 1 15,1-5-7-15,0-3 2 0,-2-4-1 0,-2-11 1 0,-2-5-4 16,-4-4 2-16,0-1-2 0,0-8 2 0,0-4 5 16,0-2 2-16,-2-2-2 0,-4-1 1 0,-4 1 4 15,-2-7 0-15,-4 3-1 0,-4-3 1 0,-4 2 1 16,-2 0 1-16,-2-1-1 0,-1 7 1 0,-1 1 2 16,-2 3 0-16,0 5 0 0,2 5 0 15,2 7 0-15,2 4-1 0,3 8 0 0,1 7 1 0,4 9-3 0,4 4 0 16,0-1-1-16,0 7 2 0,0-5-1 15,0 3 1-15,0 1-1 0,2 2 1 0,6 2-6 0,-8-4 2 16,8 4-1-16,-8 0 1 0,8 0-7 0,-2 2 1 16</inkml:trace>
  <inkml:trace contextRef="#ctx0" brushRef="#br0" timeOffset="13883.65">20622 13832 1407 0,'2'-28'0'0,"0"4"0"0,0 5 0 0,-2 5 54 0,0 1 1 0,0-8 0 0,0-4 0 0,0-10-37 0,-2-8-1 0,0-3 1 0,-2 0 1 0,0 1-5 0,-1-4 1 16,-1-1-1-16,2-2 1 0,4 0-11 0,2 1 1 15,0 6-1-15,-2 8 2 0,2 4-3 0,0 4 2 16,0 7-2-16,2 1 2 0,1 7-2 0,3 4 1 16,-4 1 0-16,-2 5 0 0,-2 4 1 0,4-3 0 15,-4 3 0-15,4 5 0 0,-4-5 0 0,4 6 1 16,2 1-2-16,8 8 2 0,6 7-2 0,4 6 2 16,-2 1-2-16,-2 1 2 0,-2 3-3 0,-3-3 1 0,-1 3-1 15,-2-2 0-15,0-1 1 0,-2 1 0 0,0 0 1 16,-2-3-1-16,-2-6 1 0,-4-1 0 0,-2-5 0 15,-2-1 0-15,-2-4-2 0,0-4 0 0,4-7-1 16,-6 10 2-16,6-10-3 0,0 5 1 0,0-5-1 16,-8 2 1-16,8-2 1 0,-14 6-1 0,2-3 0 15,-4 1 0-15,-3 0 2 0,-5-1-1 0,2 1 0 16,2-2 1-16,2-2 5 0,2-2 0 0,0 2 0 16,-2 0 0-16,-2-2 7 0,1 0 1 0,5 2 0 0,2-3 1 15,4 3 2-15,2 0 2 0,6 0-2 0,-12 0 1 16,12 0 2-16,-6 0-1 0,6 0 0 0,-2 5 1 15,2-5-3-15,-4 4 1 0,4-4 0 0,-2 2 0 16,2-2-2-16,6 13 1 0,-2-6-1 0,0 0 2 0,2-1-5 16,6 3 2-16,4 0-1 0,2-3 1 0,1-4-6 15,5-4 2-15,-2-4-2 0,-2-3 2 0,0-4-5 16,-2-3 0-16,0-5 0 0,2-1 1 0,1-5-4 16,1-3 2-16,-2-5 0 0,-2 2 0 0,-2 1-3 15,-2 3-1-15,0-1 0 0,0 1 1 0,-2-1-3 16,0 2 2-16,-3 6-2 0,1 4 1 0,-2-1-1 15,-4 5 1-15,-2 3-1 0,0 1 0 0,-2 10-1 0,4-7 0 16,-4 7 1-16,4-4-1 0,-4 4 0 0,2 0 0 16,-2 0 0-16,8 8 0 0,2 3-1 0,2 3 1 15,2 9 0-15,0 2 1 0,0 5-2 0,0 7 1 16,-2 0 0-16,0-2 0 0,0-2-1 0,-1-1 1 16,-1-1-1-16,0-2 1 0,0-1-1 0,0-6 1 0,0-3-1 15,-2-3 1-15,-2-8-1 0,0-3 0 0,-6-5 0 16,10 4 2-16,-10-4-2 0,8-2 0 0,-8 2 0 15,14-9 0-15,-6 0 0 0,-2-2 0 0,0-4 0 16,0-7 0-16,0-6 0 0,0-7 0 0,-2-4 0 16,-2 4 0-16,-4 4 0 0,-4-1 0 0,0-1 0 15,0 2 0-15,0 3 0 0,-2-5 0 0,-2 3 0 16,-6 1 1-16,-4-1-1 0,-2 3 1 0,0-3-1 16,2 4 1-16,3 2 0 0,-1 2 0 0,2 0 0 15,0 9 1-15,2 2 0 0,2 5 0 0,4 3 0 16,0 1 0-16,0 2 1 0,2 2 0 0,6-2-1 0,-8 9 2 15,2 2-2-15,-4 2 1 0,2 9 1 0,4 0-1 16,4 8-1-16,0 5 2 0,0 0-2 0,2-2 1 16,6-2-1-16,2 1 1 0,2-3-1 0,0-3 0 15,2 0-1-15,2-4 0 0,4-3 0 0,0-5 2 16,-2-3-3-16,-3-7 1 0,5-6-1 0,4-3 1 0,4-4-1 16,0-6 0-16,2-2 0 0,-3-1 1 0,-3-6-1 15,0 0 0-15,-2-6 0 0,0-1 0 0,-2-12 0 0,-2-1 0 16,2-2 0-16,-1 0 0 0,1-2 0 15,0 2 0-15,-4-2 0 0,-2 3 0 0,-4 3 0 0,-4 1 0 16,0 2 0-16,0 3 0 0,0 2 0 0,0 3 0 16,0 0 0-16,-4 3 0 0,-4 2 0 0,-2 4 0 15,0 0 0-15,-2 5 1 0,0 8-1 0,-2 0 1 16,8 9-1-16,-10-10 1 0,10 10-1 0,0 0 2 16,0 0-1-16,-2 10 0 0,0-1 0 0,0 4 0 0,0 9 0 15,0 6 0-15,2 14 0 0,0 6 1 0,0 0-1 16,2 2 0-16,6-2 0 0,2-4 0 0,0 4 0 15,-4 0 1-15,0 2 0 0,0 2 0 0,0 1 0 16,0-5 0-16,0-3-1 0,0-1 2 0,2-4-2 16,-1-3 1-16,1-2-1 0,2-5 1 0,4-6-1 15,0-4 2-15,0-7-3 0,2-4 1 0,-16-9 0 16,10 4 0-16,-10-4-1 0,8 0 1 0,0-2 0 16,0 0 0-16,2-1-1 0,0-1 0 0,15-18 0 0,-5-2 2 15,0-4-2-15,0-7 0 0,-6 7 0 0,-4 1 1 16,-2-3-1-16,-2 3 1 0,-2-5-1 0,0 1 1 15,-2-1 0-15,-2 1 0 0,2 11 0 0,-2-1 0 16,2 1 2-16,-2 0-1 0,0 20 0 0,0-11 0 0,0 11 1 16,0-9 0-16,0 9-1 0,0-4 2 0,0 4-3 15,0-4 1-15,0 4 0 0,10 6 0 0,-4 5 0 16,0 4-1-16,10 31 0 0,-3-9 1 0,-1-4-2 16,0 0 1-16,-6-20 0 0,2 4 0 0,2-5-1 15,0 0 0-15,-10-12 0 0,12 11 0 0,-12-11 0 16,12 7 0-16,-12-7 0 0,12 4 0 0,-4-4 0 15,0 0 0-15,18-8 0 0,-5-5 0 0,-1-9 0 16,0-4 0-16,-4-3 0 0,-4 1 0 0,-4-1-1 0,-2 1 1 16,-2 0 0-16,0 2 0 0,0 2-1 0,0-1 1 15,0 2 0-15,-2 1 0 0,0 2 0 0,0-2 0 16,-2 9 0-16,0 0 0 0,-2 0 0 0,0 0 0 16,0 4 0-16,0 3 0 0,2 6 0 0,-4-11 1 15,4 11-1-15,0-5 1 0,0 5 1 0,0-4-1 0,0 4 0 16,0-4 0-16,0 4 0 0,0-3 0 0,0 3 0 15,0 0 2-15,0 0-1 0,0 0 0 0,0 0 0 16,4 11 2-16,0 4-2 0,2 3 1 0,4 19 1 16,0-4-1-16,-4-3 0 0,-2-3 2 0,0-10-1 15,2 1 1-15,3-1-1 0,1-2 1 0,-4-4-1 16,2-4 1-16,0 1-3 0,2-1 1 0,0-1 1 16,0 1-1-16,0-5-2 0,0 2 2 0,6-3-1 15,2-2 0-15,0-3-2 0,0-2 0 0,1-3 0 16,-1 0 1-16,0-4-1 0,0-2 0 0,-4 4 0 0,-2-2 0 15,0 2-1-15,-2-2 0 0,-2 4 0 16,-2 2 0-16,2-5-2 0,0 3 1 0,-2 2 0 0,-1-1 1 16,1 1-3-16,0 0 1 0,-6 7 0 0,8-11-1 0,-8 11 1 15,8-10 0-15,-8 10-1 0,8-13 2 16,-4 6 0-16,-2 0-1 0,0-1 1 0,0-1 0 0,0 0 0 16,-2 0 1-16,0-1 0 0,0 3-1 0,0-2 1 15,0-2 1-15,0 11-1 0,0-11 1 0,0 11-1 16,0-10 1-16,0 10 0 0,0-7 0 0,0 7-1 15,0-7 1-15,0 7 0 0,0-2 0 0,0 2 0 0,0-6 0 16,0 6 0-16,0-2 0 0,0 2 0 0,0 0 0 16,0 0 0-16,-4 2 0 0,4-2 0 0,-4 9 0 15,0 14 0-15,0-1 0 0,2 0 0 0,0 0 0 16,2 2 0-16,2 0 0 0,2 0 0 0,2 0 0 16,2 0 0-16,2 0 1 0,0 0-1 0,2-2 0 15,-2 0 0-15,0 1 1 0,2-1-1 0,-2 0 0 16,0-6 0-16,2-1 1 0,0-2-1 0,-1-2 0 15,-11-11 0-15,14 9 1 0,-6-5-1 0,0-2 0 0,10 0 0 16,0-4 0-16,0-4 0 0,0-1 0 0,4-8 0 16,-2-1 0-16,-3-3 0 0,-3-7 0 0,0 1 0 15,-2-3 0-15,-4 0 0 0,-2 0 0 0,2 3 0 16,0-3 2-16,2 2-2 0,0 0 1 0,-2 6-1 16,-2-2 1-16,-2 1 0 0,-2 3 0 0,0 9 0 15,0-2 0-15,0 1 0 0,0 5 0 0,-2 5 1 16,2-13 0-16,-2 13-1 0,0-9 0 0,0 9 0 0,0-6 1 15,0 6 0-15,0-3 0 0,0 3-1 0,0 0 1 16,0 0-1-16,0 0 2 0,0 0-2 0,8 14 1 16,-4 3-1-16,-2 5 1 0,2 6 1 0,0-2-1 15,1-2-1-15,3-2 1 0,-6-13-1 0,2 0 2 16,0 0-2-16,-2 1 1 0,0-3-1 0,2 0 1 0,0 1-1 16,0-3 0-16,-4-5 1 0,8 8-1 0,-8-8-1 15,8 7 1-15,-8-7-1 0,12 6 1 16,-4-6-1-16,0 0 0 0,2-4 0 0,0 2 1 15,0-2-1-15,0 1 0 0,-2-1 0 0,0 0 0 0,0 3 0 16,0 1 0-16,0 0 0 0,-1 0 0 0,3 0-1 16,0 0 1-16,12 5 0 0,0 2 0 0,-2 6-1 0,0 0 1 15,-4 0 0-15,-2 0 0 0,-4 2-1 0,-2 0 1 16,-5-8 0-16,1 0 0 0,0 1-1 0,0-1-1 16,-4-7 1-16,8 13 0 0,-8-13 0 0,8 8 0 15,-8-8 0-15,8 7 0 0,-8-7 0 0,10 7 0 0,-2-3-1 16,2 0 2-16,0-2-1 0,2-2 1 0,8-4-1 15,-4-2 1-15,0-1-1 0,-2-4 1 0,-1 0 0 16,-1-2 0-16,0 0-1 0,0 2 1 0,-2-8 0 16,0 3 0-16,-2-1 0 0,0-1 0 0,-4 8 0 15,0-1 0-15,0 2 0 0,-2-2 0 0,0 2 0 16,0 1 0-16,0-3 0 0,0 2 0 0,0-2 0 16,0 0 0-16,0 0 0 0,-2 0 0 0,0 2 0 15,0-1 1-15,0 1-1 0,0 0 1 0,-2 0-1 16,0-1 1-16,0 1-1 0,0 2 1 0,-2-4 1 15,0 3-1-15,0 1 0 0,0 0 1 0,-6-4-1 16,0-2 1-16,0 0-1 0,0 3 2 0,10 10-2 16,-8-9 1-16,8 9 0 0,-8-3 1 0,8 3-1 0,-8-10 0 15,8 10 0-15,-8-7 1 0,8 7-1 0,-8-6 1 16,8 6-1-16,-7-9 1 0,7 9-1 0,-4-7 0 0,4 7 0 16,-4-4 1-16,4 4-1 0,-8-7 1 0,8 7-1 15,-8-4 1-15,8 4-1 0,-8-4 0 0,8 4-1 16,-8-3 2-16,8 3-1 0,-4-4 0 0,4 4 0 15,-4-2 1-15,4 2-1 0,-2-5 0 0,2 5-1 0,-4-4 1 16,4 4 1-16,-4-4-1 0,4 4 0 0,-4 0 0 16,4 0 1-16,-4 0-1 0,4 0-1 0,-4 0 1 15,4 0 1-15,-8 6-1 0,8-6-1 0,-4 13 1 16,-2 7-1-16,4 0 1 0,2 1 0 0,2-3 0 16,0-1-1-16,-2-1 1 0,0 3-1 0,-2-6 0 15,2-13 1-15,0 11 0 0,0-11-1 0,0 11 0 16,0-11 0-16,0 9 0 0,0-9 0 0,0 6 1 15,0-6-1-15,0 3 0 0,0-3-1 0,0 4 1 16,0-4 0-16,0 4 0 0,0-4-1 0,4 0 1 0,-4 0 0 16,6-2 1-16,-6 2-2 0,6-8 1 0,2-6 0 15,-4-1 0-15,0-4-1 0,-2 3 1 0,-2-5-1 16,-2 1 1-16,0 4-1 0,-2-5 1 0,0 6-1 16,-2 1 1-16,0-1-1 0,0 2 2 0,6 13-1 15,-4-11 0-15,4 11-1 0,-4-7 1 0,4 7-1 16,-4-6 1-16,4 6-1 0,-4-6 0 0,4 6 0 15,-4-3 1-15,4 3-1 0,-4 0 0 0,4 0 0 0,-4 0 1 16,4 0-1-16,-4 2 0 0,4-2 0 16,-4 3 0-16,4-3 0 0,-4 6 0 0,4-6 0 0,0 7 0 15,0-7 0-15,4 8 0 0,-4-8 0 0,14 9 0 16,-4-7 0-16,2-2 0 0,14-2 0 16,-6-2 0-16,2-1-1 0,-3-3 1 0,5-1 0 0,0-2 0 15,4 4-1-15,0 3 1 0,-6 0-1 0,0 2 1 16,-1 4-1-16,-1 2 0 0,4 0 0 0,0 1 1 15,2 4-2-15,-2 4 1 0,-4-4 0 0,-3 4 1 0,-1 2-1 16,-2 2 1-16,2 5-1 0,-4-2 1 0,0 4-1 16,-2 2 1-16,-2-4-1 0,0-1 1 0,-2-1-1 0,-2 0-1 15,0-5 1-15,-2 0 1 0,0-1-1 0,-2 1 0 16,0-7 0-16,0-1 0 0,-2 0-1 0,0-1 0 16,2-6 0-16,0 7 1 0,0-7-1 0,0 8 1 15,0-8-2-15,0 3 2 0,0-3-1 0,0 4 1 16,0-4 0-16,0 6 0 0,0-6 0 0,-2 1-1 0,2-1 1 15,-4 2 1-15,4-2-1 0,-4-2 1 0,-6-9-1 16,2-2 1-16,0-7 0 0,-2-2 0 0,2-8 0 16,2 1 0-16,0 1 0 0,2 1 0 0,2 3 0 15,-2-2 0-15,0 0 0 0,0 0 0 0,2 8 0 16,2-1 0-16,2 1 0 0,0 1 0 0,-2 17 0 16,0-13 0-16,0 13-1 0,0-9 1 0,0 9 0 15,0-9 0-15,0 9 0 0,0-8 0 0,0 8 0 16,0-3 0-16,0 3 0 0,2-4 0 0,-2 4 0 15,8-2 0-15,-8 2 0 0,12 2 0 0,10 11 0 16,0 3 0-16,-2 5 0 0,-2 3 0 0,0 2 0 16,-1-1 0-16,-1-1 0 0,-2-1 0 0,0 1 0 15,0-2 0-15,-2 0 0 0,0 0 0 0,0 0 0 0,0-3 0 16,0-1 0-16,0 2 0 0,-8-14 0 0,2 1 0 16,-1 1 0-16,1-3 0 0,-6-5 0 0,8 9 0 15,-8-9 0-15,4 6 0 0,-4-6 0 0,4 4 0 0,-4-4-1 16,4 3 0-16,-4-3 0 0,2 0 1 0,-2 0-6 15,0-5 0-15</inkml:trace>
  <inkml:trace contextRef="#ctx0" brushRef="#br0" timeOffset="14101.53">23520 11788 1431 0,'-4'2'0'0,"4"-2"0"0,-4 5 0 0,4-5 16 0,-2 8 0 0,2-8 0 0,-2 5-1 0,2-5 1 0,-4 13 1 16,4-13 0-16,0 32-1 0,-2-6 11 0,2 3 1 16,0 6-1-16,0 0 1 0,0 0-13 0,0-3 1 0,-2-1-1 15,2 0 1-15,0-1-3 0,-2-2-1 0,2-2 0 16,0-1 1-16,-2-8-3 0,2 1 0 0,-2-5 0 16,-4-3 0-16,-4-3-6 0,-3-1 2 0</inkml:trace>
  <inkml:trace contextRef="#ctx0" brushRef="#br0" timeOffset="14566.7">20211 12634 1293 0,'-6'-4'0'16,"6"4"0"-16,0-8 0 0,0 8 23 0,12-5 0 16,-12 5 1-16,4-7 0 0,-4 7-11 0,-10-10 2 15,10 10-2-15,-12-5 2 0,12 5 1 0,-12 0 2 0,12 0 0 16,-12 7 0-16,12-7-4 0,-14 22-1 16,8-3 1-16,2 3-1 0,4 6-2 0,2 3 2 0,2 6-1 15,2 5 0-15,4 6 1 0,2 4-1 0,6 2 0 16,4 7 2-16,4 5-2 0,4 4 2 0,3 2-2 15,3 4 2-15,4 5 8 0,4 2 0 0,1-4 1 16,3 1 0-16,4-6-5 0,-1-2 0 0,3-8 0 16,0-3 1-16,1-5-6 0,3-5-1 0,0-5 0 0,-1-3 2 15,3-8-6-15,2-2 0 0</inkml:trace>
  <inkml:trace contextRef="#ctx0" brushRef="#br0" timeOffset="15083.14">24065 12006 1758 0,'2'2'0'0,"-2"-2"0"0,2 5 0 0,-2-5 9 0,-2 2 0 0,2-2 0 0,0 9 0 0,0-9 14 0,6 23 1 0,-6-23 0 0,18 33-1 16,-6-9-5-16,1 2 0 0,5 3 0 15,0-3 0-15,0 2-17 0,2-2 0 0,2 3 0 16,-2 2 0-16,0 3-1 0,-3 1 2 0,-1 0-1 0,2 0 0 15,2 2-1-15,-2 3 1 0,-2-5 0 0,0-3 0 16,-2 3 0-16,-2-6 0 0,0 3 1 0,0-1 0 0,1 1 0 16,1-1 1-16,0-1 1 0,-2-5-1 0,0-2 3 15,0-5 0-15,-2-3 0 0,-2-2 1 0,-6-4 0 16,-2-4 0-16,0-5 1 0,0 6 0 0,0-6-1 0,6-4 1 16</inkml:trace>
  <inkml:trace contextRef="#ctx0" brushRef="#br0" timeOffset="15317.09">24558 11340 1746 0,'2'1'0'0,"-2"-1"0"16,4 8 0-16,-4-8 15 0,4 3 2 0,-4-3-1 16,4 6 1-16,-4-6 3 0,8 2 1 0,-8-2 1 15,4 4-1-15,-4-4-14 0,3 3 0 0</inkml:trace>
  <inkml:trace contextRef="#ctx0" brushRef="#br0" timeOffset="15634.35">24911 10588 1470 0,'6'19'0'0,"0"1"0"0,-4-7 0 0,-2-4 11 15,-4 0 0-15,4 6 0 0,0 5 0 0,0 41 46 16,2-24-29-16,2 0 0 0,2 4 0 0,0-2 1 16,-2 1-1-16,0 1 1 0,0 3-12 0,0 2 1 15,0 0-1-15,0-1 1 0,2-1-3 0,2-2 2 16,0-3-1-16,-2 2 1 0,2-2 3 0,2-2 0 0,0-2 0 16,-4-2 1-16,0 0-6 0,0-2 2 0,2-3-1 15,0-6 1-15,-1-1-4 0,3-5 2 0,0-3-2 16,-2 0 2-16,0-7-6 0,0-3 1 0,-8-3 0 15,12-2 0-15,-12 2-8 0,10-7 1 0</inkml:trace>
  <inkml:trace contextRef="#ctx0" brushRef="#br0" timeOffset="16416">25295 10941 1507 0,'8'29'0'0,"-2"3"0"0,-4-5 0 0,-4-4 11 16,-4-7 1-16,4 10 1 0,4 4-1 0,2 10 24 16,2 3 1-16,4-1-1 0,0-5 1 0,2-2-11 0,4-4 0 15,0-3 1-15,-3-2 0 0,-3-9-11 0,0-3 1 16,-2-4 0-16,0-7 0 0,0-3 1 0,-2-5 1 15,2-3 0-15,2-1 0 0,2-4-13 0,0-5 1 16,-2-3 0-16,-2-3 0 0,-2-1-5 0,0-9 1 16,0 5 0-16,0-1 0 0,0-3-2 0,-2 2 0 15,-2-1 0-15,-2 1 2 0,-2 1-1 0,-2 3 1 16,-2-6 0-16,-2 1 1 0,-2 1 4 0,-2 3 0 0,0-3-1 16,0 5 2-16,0 2 7 0,0 0 0 15,-2 2 0-15,0 0 0 0,-2 1 2 0,0 6 1 0,3 3 0 16,-1-1 1-16,2 5-4 0,4 1 2 0,8 7 0 15,-10-8 0-15,10 8-3 0,-8 0-1 0,8 0 1 16,-8 0 0-16,8 0-6 0,-4 0 0 0,4 0 0 16,-4 0 0-16,4 0-6 0,-4 0 1 0,4 0 0 15,0 0 0-15,0 0-3 0,0 0 0 0,0 0 1 16,12-7-1-16,0 0-1 0,2-4 0 0,4-6 0 16,2-1 0-16,-1-5-7 0,1-2 1 0,0 1 0 0,-2 0 0 15,-2 1-21-15,0 3 1 0,0 4-1 0,0-5 2 16,0 6-18-16,-3-1 1 0,1 5 0 0,-2 3 0 15,-4 1-4-15,-4 5 0 0,-4 2 0 0,16 0 0 0,-6 4-3 16,0 1 1-16,4 5-1 0,2 6 1 0,2 8 19 16,0 9 1-16,1 2 0 0,-3 4 0 15,-2 2 6-15,-2-1 2 0,0 3 0 0,-2 1 0 0,-4 4 7 16,-2 0 2-16,0 2-1 0,0-2 1 0,0 6 3 16,0 3 0-16,0-4 0 0,2-7 1 0,2-5 6 15,0-6 0-15,0-3 0 0,0-7 0 0,0-6 2 16,0-3 1-16,-1-3 0 0,-1-3 1 0,-6-10 11 0,10 1 2 15,-10-1 0-15,8-5-1 0,-8 5 21 0,14-9 1 16,-6-4-1-16,0-9 1 0,2-4 13 0,2-9-1 16,-2-2 0-16,0-2 1 0,-2 0-5 0,-2 1 0 15,-2 1-1-15,-2-6 2 0,-4 6-5 0,-2-5-1 16,-2 1 1-16,0 1 0 0,-2 1-7 0,0-4 0 16,-2 3-1-16,-2-1 1 0,-4 2-6 0,-2-1 0 0,0 1 0 15,3 4 1-15,-1 4-7 0,0 3-1 0,-2 4 0 16,0 5 2-16,0 3-7 0,0 3 1 0,-2 4 0 15,-2-1 0-15,1 1-4 0,-1 2 1 0,-4 5-1 16,0-4 2-16,0 3-5 0,0 1 0 0,1 2 0 16,-3-2 1-16,-2 2-9 0,0-4-1 0</inkml:trace>
  <inkml:trace contextRef="#ctx0" brushRef="#br0" timeOffset="16566.5">25414 10673 1834 0,'8'20'0'0,"4"3"0"0,-2-5 0 0,-6-7 25 0,-2-2 1 0,2 1 0 0,0 4-1 0,0 7 20 0,0 3 0 0</inkml:trace>
</inkml:ink>
</file>

<file path=ppt/ink/ink8.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4-28T00:08:31.879"/>
    </inkml:context>
    <inkml:brush xml:id="br0">
      <inkml:brushProperty name="width" value="0.05292" units="cm"/>
      <inkml:brushProperty name="height" value="0.05292" units="cm"/>
      <inkml:brushProperty name="color" value="#FF0000"/>
    </inkml:brush>
  </inkml:definitions>
  <inkml:trace contextRef="#ctx0" brushRef="#br0">6798 10777 1130 0,'-2'0'0'0,"2"0"0"0,8 0 0 0,-8 0 4 0,11 0 2 0,-11 0-1 0,8 0 1 0,-8 0 8 0,0 0 2 0,0 0-1 0,0 0 0 0,0 0-10 0,0 0-1 0,0 0 1 0,0 0-1 0,0 0-4 0,0 0 0 0,0 0 0 15,0 9 0-15,0-9-1 0,-6 15 1 0,6-15 0 0,-6 33 0 16,4-9-1-16,-3 2 0 0,-3 3 0 0,4-3 0 16,8 0-1-16,-2 2 0 0,4 1 0 0,-6 2 1 15,5 5 0-15,-3-1 0 0,2-2 0 0,4-2 0 16,0 2 1-16,4-5 0 0,0-2 0 0,2 0 0 16,0-8 1-16,-2-1 0 0,4-2 0 0,2-2 0 0,-4-4 6 15,2-2 0-15,-1-3-1 0,-1-4 2 0,0-6 7 16,0 1-1-16,0-6 1 0,4-6-1 15,-4-7 6-15,6-5-1 0,-4-7 0 0,15-52 18 16,-13 40-19-16,-4-4 0 0,0 2 1 0,0 2-1 16,-2 4 0-16,0 0 0 0,-8 1 1 0,0 3 0 0,-8 1 0 15,0 2 0-15,-2 4 1 0,-4 1-3 0,0 7 1 16,-4 2-1-16,2 5 1 0,-6 5-4 0,-2-2 1 16,-1 8-1-16,1 3 1 0,-6 8-4 0,4-2 0 15,-4 9 1-15,2 2-1 0,-1 1 0 0,1 9 0 16,4 1 1-16,-4 3 0 0,2-1-3 0,2 6 1 15,0 3-1-15,2 0 1 0,5 0-1 0,1 2 0 0,2-2 0 16,0 0 1-16,0-2-4 0,-2 2-1 0,0-2 1 16,4-1 1-16,2-3-6 0,4 1 0 0,-2-3 0 15,2-1 0-15,2 0-1 0,0-4 0 0</inkml:trace>
  <inkml:trace contextRef="#ctx0" brushRef="#br0" timeOffset="462.61">7356 10071 1281 0,'0'0'0'0,"0"0"0"0,0 0 0 0,0 0 3 15,-2 6 1-15,2-6-1 0,2 26 1 0,2-4 1 0,2 4 2 0,-6 5 0 0,2-3-1 0,2 3 8 16,-4 2-1-16,-4 3 1 0,2-1-1 0,-2 5-2 0,2 1 2 16,-4 3-2-16,4 4 1 0,-4 4 3 15,0 1-1-15,0 3 1 0,4 1 0 0,-2 2 0 0,2 4 2 16,-2 5 0-16,2-5 0 0,2 3-4 0,-6 3 2 15,4 1 0-15,2-2-1 0,0-3 4 0,0 1 1 16,-4-3 0-16,2 1 0 0,2 3-1 0,-4-6 1 0,4-2-1 16,4-4 1-16,-2-1 11 0,2-10-1 0,-2 0 0 15,-2-1 0-15,0-1 6 0,-2 1 1 0,2-3-1 16,-6-1 0-16,2-4-1 0,-2-2 0 0,2-1-1 16,4-6 2-16,0 1-7 0,0-4 1 0,0-5 1 15,0 0-1-15,-4-1-6 0,2 0 2 0,2-8 0 16,-4 0-1-16,4-9-6 0,4 8 0 0,-4-8 0 15,6 0 0-15,-6 0-12 0,8 0 1 0</inkml:trace>
  <inkml:trace contextRef="#ctx0" brushRef="#br0" timeOffset="898.33">7690 11445 1620 0,'2'2'0'0,"-2"-2"0"0,2 11 0 0,-2-11 12 16,-4 16 2-16,4-16-1 0,-4 39 1 0,2-9 9 15,-2 5 1-15,2 2-1 0,2 1 1 0,-6 3-8 16,4 1-1-16,2 6 1 0,0-1 1 0,0 1-6 0,4-2 0 16,2 4 1-16,0-1-1 0,-2-1-1 15,0 0 0-15,0-3 0 0,2-3 1 0,0-10 1 0,2-1-1 16,-2-7 0-16,2-4 0 0,0-3-1 0,2-8 2 15,3-3-1-15,-5-3 0 0,4-3-2 0,-6 0 0 0,2-2 0 16,4-1 1-16,-2-3-2 0,2-1 0 16,0-12 0-16,2-1-1 0,-6-8 0 0,4-7 0 0,-6 0 0 15,0-4-1-15,-2 1 3 0,0-3 0 0,-4 0 0 16,0 1 1-16,0 1 2 0,0-2 0 16,0 6-1-16,-6-2 2 0,-2 1-1 0,-6 0 0 0,2 1 1 15,-2 4 0-15,2 5-2 0,0 4 2 0,-2 4-1 16,0 3 0-16,0 4 0 0,0 3-1 0,3 3 0 15,3-1 0-15,-4 3-1 0,4 1 0 0,-2 2 0 16,2 2 2-16,0 1-4 0,-6 3 1 0,2-2 0 16,-2 5-1-16,0 4-1 0,-6 5 1 0,8-1 0 15,0 3 0-15,5 2-6 0,1 2 1 0,4 0 0 0,2-2 0 16,0-1-3-16,6 1 0 0</inkml:trace>
  <inkml:trace contextRef="#ctx0" brushRef="#br0" timeOffset="1816.29">8290 11212 1470 0,'4'0'0'0,"-4"0"0"0,12 2 0 0,-12-2 15 0,14-2 2 0,-14 2 0 0,6 6 0 0,-6-6 1 0,2 5 0 0,-2-5 0 16,12 4 0-16,-12-4-12 0,14 9 1 0,-14-9 0 15,28 24 0-15,-5-9-7 0,-1 3 0 0,4 3 0 16,0-7 0-16,-6 1-3 0,2 0 2 0,-2 3 0 16,-1 5 0-16,1 6-2 0,0-1-1 0,-2 3 1 0,-2 2 1 15,2 4-1-15,-4 0 1 0,0 4 0 0,-2-4 1 16,0 2 2-16,-8 1 0 0,1-1 0 0,1 0 0 16,-2-2 12-16,-2-2 0 0,0-2 0 15,-2-2 1-15,0-3 16 0,-2-2 1 0,2-6-1 0,0-1 1 16,-2-5 1-16,2-3 0 0,-4-1 1 0,2-1-1 15,2-9-6-15,0 7 1 0,0-7 0 0,-6 6 0 16,6-6-6-16,0 4 1 0,0-4-1 0,0 1 0 0,0-1-7 16,0-3-1-16,0 3 1 0,0-13-1 0,0-4-5 15,6-7 0-15,0-2 0 0,2-1 0 0,0-5-6 16,4-1 1-16,0 0 0 0,-4 1 1 0,4-1-4 16,2 2 1-16,0-1 0 0,0 1 0 0,4 2 0 0,2-3 0 15,-1 4 1-15,-3 4 0 0,2 6 0 0,-2 0 1 16,4 5 0-16,0 2 0 0,0-1-1 0,0 5 1 15,-3 5-1-15,-5 2 0 0,-2 6-1 0,-6 3 0 16,0 4 0-16,2 2 2 0,4 5-2 0,-4 2 0 16,2 0 0-16,-2 8 1 0,0 3-1 0,2 2 2 15,-6 0-1-15,-4-2 0 0,-4 1 0 0,-2-1 2 0,-4-2-2 16,4-5 1-16,-2-2 1 0,4-4 0 0,2-3 1 16,-2-4-1-16,0-4 1 0,4-3 0 0,2-6 1 15,-2 5-1-15,2-5 1 0,-4 2 0 16,4-2-1-16,0 0 1 0,0 0 1 0,0 0 1 0,0 0-2 15,-4-4 2-15,4 4 1 0,0-9 0 0,-2-4 0 16,2-9 0-16,0-7-1 0,0-8 0 0,0 2 0 16,0-1 1-16,2 5-3 0,4 2 2 0,2-5 0 15,2 3 0-15,4 3-3 0,-4 1 1 0,0 4 0 16,0 3-1-16,0 0 0 0,-4 5-1 0,0 6 1 0,2-2-1 16,-8 11 0-16,8-6 0 0,-8 6 1 0,8-2-1 15,-8 2-1-15,10 0 1 0,-10 0-1 0,14 2 1 0,-2 4-1 16,1 1 1-16,-3 6 0 0,2 6 0 15,0 6 1-15,0 7 0 0,2-1 0 0,-6 2 0 0,0-3 0 16,-4 1 1-16,0 2-2 0,0 3 2 16,2-1-2-16,2 3 2 0,0 1-1 0,-2-2 1 0,0 0-3 15,6 0 2-15,-6-2-1 0,0 0 1 0,1-5-2 16,-1-3 1-16,-2-1-1 0,0-2 0 0,-2-4 0 16,-2-3-1-16,4-2 0 0,-4-6 0 0,0-9-2 15,0 9 1-15,0-9 1 0,0 2-1 0,0-2-1 0,0-2 0 16,2-3 0-16,4-14 0 0,6-7-5 15,-4-9 2-15</inkml:trace>
  <inkml:trace contextRef="#ctx0" brushRef="#br0" timeOffset="2227.17">9858 10112 1595 0,'2'2'0'0,"-2"-2"0"0,10 4 0 0,-10-4 11 0,6 7 1 0,-6-7-1 0,14 17 0 0,-14-17 9 0,14 33 2 0,-8-13-1 15,-4 2 0-15,0 2 7 0,0 0 0 0,0 4 0 16,0-2 1-16,2 9-10 0,-4-2 1 0,0 4 0 16,0 0 0-16,-4 2-1 0,2 1 1 0,2 3 0 0,0 1 0 15,0 2-1-15,2 6 0 0,2 1 0 0,2 3 1 16,-6-3-1-16,-4 8 0 0,2-4 0 15,2 6 0-15,0 2-1 0,0 1 2 0,0-5-3 0,2 2 3 16,2 3-2-16,0 1-1 0,0-1 1 0,-2-1 2 0,2 5-1 16,2 0 1-16,-4-3-1 0,2-3 1 0,4-1-1 15,-2-2 0-15,-2 2 0 0,0-6 0 0,1 0-2 16,-5 0 0-16,6-9 0 0,-4 2 1 0,2-4-2 16,4-1-1-16,-2-3 1 0,0-1 1 0,-2-1-4 0,0-8 1 15,2-1-1-15,-4-5 1 0,2-4-3 0,-2-3 1 16,0-7 1-16,2 0-1 0,-4-12-3 0,2 7 1 15,-2-7-1-15,4 4 1 0,-4-4-3 0,2 0 0 16,-2 0-1-16,0-6 2 0,0-5-5 0,0 0 1 16</inkml:trace>
  <inkml:trace contextRef="#ctx0" brushRef="#br0" timeOffset="2716.56">10292 11749 1859 0,'0'6'0'0,"0"-6"0"0,4 22 0 0,-4-22 24 0,7 33 0 0,-3-11 1 0,-4 4 0 0,2 6-3 0,0 1 2 0,0 4-2 0,0 5 2 0,0 4 17 16,2 2 1-16,2 2-1 0,-4-2 1 0,2-3-21 16,4-1 1-16,-2 0 0 15,0-1 0-15,2-3-6 0,-2-1 0 0,2-4-1 0,4-2 2 0,-2-7-6 16,2-2 1-16,0-4-1 0,0-3 0 16,-2-4-8-16,2 0 2 0,-1-8-1 0,-3 3 1 0,4-5-4 15,-6 3 1-15,-6-6-1 0,14-4 2 0,-4 2-2 16,0 1 0-16,4-9 0 0,-4-4 1 0,6-10-1 15,0-6 2-15,-2-3-1 0,-4-8 0 0,-4-12 3 0,-3-4-1 16,1-3 1-16,-4 1-1 0,6-2 4 0,-4-1 0 16,0 1 0-16,-2-6-1 0,-2 1 4 0,0 1-1 15,-2 4 0-15,8 6 1 0,-2 9-1 0,2 7 0 16,-2 4 0-16,0 2 2 0,-2 7-5 0,-2 4 1 0,4 3 0 16,2 3 1-16,-4 6-2 0,2 1 0 0,-2 9-1 15,4-11 2-15,-4 11-1 0,2-2 0 0,-2 2-1 16,0-3 2-16,0 3-2 0,0 0-1 0,0 0 1 15,0 0 0-15,0 0-2 0,0 0 1 0,0 0-1 16,8 0 1-16,2 0-3 0,-4 0 0 0</inkml:trace>
  <inkml:trace contextRef="#ctx0" brushRef="#br0" timeOffset="3066.54">11067 12161 1972 0,'10'2'0'0,"-10"-2"0"0,21 2 0 0,-21-2 32 0,14-4 0 0,-14 4 1 0,10-2-1 0,-10 2 15 0,8-5 1 0,-8 5-1 0,26-11 0 0,-6-2-38 0,2-2 1 15,2-4 0-15,-4 3 0 0,-5-1-11 16,-1 1 1-16,0 1-1 0,2 2 1 0,-2 2-12 0,-2 3-1 16,2-1 1-16,0 2 1 0,-2 1-19 0,-2 1 2 15,0 1-1-15,-2 2 1 0,-8 2-12 0,6-2 1 16,-6 2-1-16,7-5 1 0,-7 5 6 0,6 0 2 15</inkml:trace>
  <inkml:trace contextRef="#ctx0" brushRef="#br0" timeOffset="3266.32">11150 12484 1332 0,'12'6'0'0,"-12"-6"0"16,26 14 0-16,-26-14 6 0,18 11 2 0,-18-11-1 0,24 0 1 16,-24 0 11-16,33-3 0 0,-33 3 0 0,34-13 1 15,-34 13 6-15,32-24 1 0,-12 7-1 0,6-1 1 0,0-3-6 16,3-3 1-16</inkml:trace>
  <inkml:trace contextRef="#ctx0" brushRef="#br0" timeOffset="4751.01">12064 10937 1281 0,'-2'2'0'0,"2"-2"0"0,-2 4 0 0,2-4 14 0,4 5-1 0,-4-5 0 0,0 2 1 0,0-2 16 0,2 2 1 16,-2-2-1-16,10 7 0 0,-10-7-5 0,6 8-1 0,-6-8 1 15,22 20 1-15,-2-2-14 0,0 5 1 0,6-1-1 16,2 0 0-16,3 0-4 0,-1 0 0 0,0 4 0 15,-4-4 0-15,-2 2-4 0,-3 0 2 0,-1 4-1 16,0 1 1-16,-2 6-3 0,-2 2 2 0,0 2-2 16,2 4 2-16,-6 1-3 0,2 4 1 0,-4-2 1 15,2-3-1-15,-1 1 3 0,-3 0 0 16,0-5 0-16,2 1 1 0,-6-4 4 0,0-7 1 0,2-1 1 16,-6-4-1-16,2-4 7 0,-2-7 0 0,4-2 0 15,-4-4 2-15,0-7 0 0,0 4 1 0,0-4 1 16,0 0-1-16,0 0 0 0,0 0-1 0,0 0 0 15,0 0 0-15,0 0-3 0,0 0 0 0,0 0 0 16,2-13 1-16,2-5-10 0,0-4 1 0,0-4 1 0,2-2-1 16,-2-1-5-16,6-1 1 0,0 2 0 0,0-3 0 15,2 1-2-15,2-1-1 0,-4 0 0 0,4-1 1 16,1 5 0-16,1-1 2 0,2 4-1 0,2 4 1 0,-4 5 1 16,0 2 0-16,0 6-1 0,-2 3 2 0,0 8 2 15,-2 3 0-15,-1 4 0 0,-1 4 0 0,2 5 1 16,0 2 0-16,0 8-1 0,-8-3 1 0,0 9-6 15,-4 2-1-15,0 1 1 0,-2-2-1 0,2-2-3 16,0 0 0-16,-2-4 0 0,-2-1 1 0,0-10-2 0,2-5 0 16,-4-2 0-16,0-7 1 0,6-6-2 0,-8 3-1 15,8-3 1-15,-6 0 0 0,6 0-2 0,-2 0-1 16,2 0 1-16,-4-5 0 0,4 5-2 16,-8-15 2-16,-1-2 0 0,5-7-1 0,-2-3 2 15,2-8 1-15,2-4-1 0,2 2 0 0,2 0 1 0,4 0 1 16,2 2-1-16,1-4 1 0,-3 0 0 0,0 3 0 15,4-3 0-15,2 6 0 0,2-1 1 0,0 3 0 0,0 3 1 16,2 2 0-16,4 6 0 0,0 2 1 0,-1 3 1 16,1 2-1-16,2 2 2 0,0 5-1 0,-2-1 1 15,4 1 0-15,-2 3 1 0,2 3-1 0,-5 3 1 16,1 3 1-16,0 3-2 0,0 0 1 0,0 4 0 16,-6 2 0-16,2 5 2 0,0 3 1 0,2 4 0 15,-1 3 0-15,1 3 0 0,2 2 0 0,-6 6 0 16,2 1 0-16,-2 4 1 0,2 0 0 0,-6 4 0 15,2-2 2-15,0-2-2 0,-2 1 0 0,-1-7 0 0,-1 3 1 16,0-3-2-16,2-1 0 0,-4-2 0 16,4-2 0-16,2-4-2 0,0-1-1 0,-2-4 1 0,-2-4 0 15,0-5-5-15,0-6 2 0</inkml:trace>
  <inkml:trace contextRef="#ctx0" brushRef="#br0" timeOffset="5132.88">13952 10424 1695 0,'-5'18'0'0,"1"-1"0"0,4 2 0 0,2-7 30 0,0 3 2 0,-1 5-2 0,1 6 2 0,0 9-3 0,-2 6 1 0,-2 3 0 0,-1 4 1 0,-3 0 17 0,-2 6 1 0,2 3 0 16,2 0 0-16,2 4-33 0,2 6 0 0,2-1 1 16,2-1 0-16,0 3-8 0,4-2 0 0,-2 5 0 15,3 2 0-15,3 3-3 0,0-2-1 0,0 2 1 16,0 1-1-16,4 3-3 0,-2-1 0 0,4 0 0 15,0-5 0-15,0 0-2 0,2-4 1 0,-1-2-1 16,-1-7 2-16,0-3-2 0,-2-5 0 0,4-9 0 0,0-9 0 16,0-5 0-16,2-8 0 0,-5-7 0 15,-1-2 0-15,-2-11 0 0,-2-4 0 0,-2-7 0 0,2-4 0 16,4-9-3-16,-2-4 1 0</inkml:trace>
  <inkml:trace contextRef="#ctx0" brushRef="#br0" timeOffset="7516.31">14708 12543 1595 0,'-4'0'0'16,"4"0"0"-16,-2-4 0 0,2 4 13 0,8 0-1 0,-8 0 0 15,-4-11 2-15,4 11 5 0,-22-26 0 0,6 6 0 16,2-8 0-16,-4-8-4 0,2-9-1 0,0-3 1 16,0-3 1-16,5-7-7 0,-1-4 1 0,2 1-1 15,2-6 1-15,2 1 0 0,2-3 0 0,2 3 0 16,2 3 0-16,0 4 2 0,2 4 1 0,4 3-1 15,0 4 2-15,0 2-1 0,2 4 1 0,4 3-1 16,-4 2 0-16,-1 4 1 0,3 1-1 0,0 5 1 16,2-1 0-16,2 4-1 0,0 2-1 0,-2 0 0 15,0 3 1-15,0 1 3 0,0 1 0 0,0 0 1 0,0 3 0 16,2 1 5-16,3 0 1 0,-1 2-1 0,-4 5 1 16,0 4 1-16,-6 2 1 0,2 2 0 0,0 2 1 15,2 0-6-15,2 1 1 0,4 8 1 0,-2 0-1 16,2 9-7-16,0 0 2 0,-3 6-1 0,-5 5 0 15,-2 0-2-15,-4 2-1 0,-2 4 0 0,-2 2 2 0,0 1-8 16,0 6-1-16,-4-5 1 0,2-1 1 0,-4 1-4 16,3-8 1-16,-1 2 0 0,-6-4 0 0,4-2 0 15,-6-1-1-15,2-3 0 0,0-4 2 0,0-7-3 0,-2-1 1 16,0-4 0-16,0-4 0 0,0 1-1 16,0-8 2-16,-3 2-1 0,-1 0 0 0,-2-2 1 0,-2-2 0 15,2 0 0-15,4-2 0 0,2-1 2 0,2-1-1 16,-4-1 1-16,2-1 1 0,1 3-2 0,1-4 1 15,4 3-1-15,0 0 2 0,0 1 0 0,2-1 0 0,6 6-1 16,-8-5 1-16,8 5-1 0,-6-4 0 16,6 4 1-16,-4-4 0 0,4 4-1 0,0-3 0 0,0 3 0 15,0 3 1-15,0-3-2 0,8 6 1 0,4-2-1 16,4 3 1-16,8 6-1 0,3 5 0 16,1-3 1-16,0-4-1 0,-6-3-1 0,2-5 0 0,-2-3 1 15,-2-1-1-15,-1-3 0 0,1 0 0 0,0-1 1 16,2-6-1-16,0-4-2 0,0-2 2 0,0-1-2 15,-3-4 1-15,-1-4-2 0,-2-2 2 0,-2-1-2 16,2-3 1-16,0 1-1 0,0-4 0 0,0-4 0 16,0 4 2-16,0 3-2 0,-5 3 0 0,1 1 0 0,-2 1 0 15,0-1-1-15,-2 0 1 0,0 6-1 0,0 5 1 16,-2 6-1-16,0 4 0 0,-6 7 0 0,6-6 2 16,-6 6-2-16,4 0 0 0,-4 0 0 0,10 11 1 15,-2 1-1-15,4 2 0 0,-4 8 0 0,4 8 0 0,-4 5 0 16,0 6 0-16,0 3 0 0,-1 0 1 15,1 1-1-15,-2-3 1 0,0 1-1 0,2-3 1 0,-4-3-1 16,2-2 1-16,4-4-1 0,-4-3 1 16,2-8-1-16,0-5 0 0,0-4 0 0,2-3 1 0,-2-3-1 15,4-1 0-15,-4-4 0 0,-2-4 1 0,2 2-1 16,0-1 0-16,2-5 0 0,3-5 2 0,3-7-2 0,2 0 0 16,-2-8 0-16,0-1 1 0,-6-3-1 15,0-3 0-15,-2-4 0 0,-2-1 1 0,0-1-1 0,-6-1 1 16,0-3-1-16,0 1 1 0,-4 0 0 0,2 5 0 15,0-2 0-15,-2 3 1 0,-2 3-1 0,0-4 1 16,-2 4-1-16,0 0 1 0,0-2-1 0,-2 2 2 16,-2 5-1-16,2 4 0 0,-6 8-1 0,2 3 2 0,5 6-1 15,-1 1 0-15,10 8-1 0,-10-3 1 0,10 3 0 16,-6 0 0-16,6 0-1 0,-12 3 1 0,6 5 0 16,-2 7 1-16,0 3-2 0,0 6 1 0,4 4 0 15,2 3 0-15,2 8 0 0,2 0 0 0,2 1-1 16,4-1 1-16,-2-2-2 0,4 2 1 0,2-2-1 15,0-2 1-15,2-4-1 0,-1-1 0 0,3-5 0 16,2-4 2-16,0-6-2 0,-2-6 0 0,2-6 0 16,2-3 0-16,6-3 0 0,-6-1 0 0,3-5 0 15,1-6 0-15,0-7 0 0,0-8 0 0,0-1 0 0,-2-10 0 16,2-3 0-16,-1-4 0 0,-1-2 0 16,-2-3 0-16,-2-3 0 0,0-1 0 0,-2 0 0 0,0 2 0 0,-6 1 0 15,0-1 0-15,-3 1 0 0,-1 1 0 16,0-5 0-16,-6 5 0 0,2 5 0 0,-2 5 0 15,0 8 0-15,0 4 0 0,0 9 0 0,0 3 0 0,2 10 0 16,0 5 0-16,-2 4 0 0,-2-3 0 0,2 3 0 16,-4 3 0-16,0 7 0 0,0 8 0 0,-1 12 0 15,-1 8 0-15,-4 7 0 0,2 1 1 0,2 4-1 16,2 7 1-16,2 2-1 0,0 2 1 0,2-2-1 0,0 4 1 16,0-1 0-16,0 5 0 0,2-3-1 0,2 5 1 15,2-5 1-15,0-1-1 0,2-2-1 0,2-7 1 16,1-3-1-16,1-6 1 0,0-7-1 0,-6-6 0 15,2-8 0-15,2 0 1 0,2-4-1 0,0-3 0 16,0-6 0-16,-2-4 1 0,2-5-1 0,0-2 0 16,0-4 0-16,2-1 1 0,-5-3-1 0,3-1 1 0,0-4-1 15,2-9 2-15,2-6-1 0,0-5 0 0,-6 2 0 16,2-8 0-16,-2 0 0 0,0 2 0 0,0-3 0 16,-2 3 0-16,-4 2 1 0,2 1-1 15,0 3 0-15,0 3 0 0,-1 4-1 0,1 4 1 0,0 5 0 16,-6 1 0-16,0 6 0 0,0 1 1 0,0 7-1 15,0-6 0-15,0 6 0 0,6-3 0 0,-6 3 0 16,4 3 1-16,-4-3 0 0,4 13 0 0,-2 2 0 16,2 9 0-16,4 11 1 0,4 7-1 0,-2 5 0 15,0-9 0-15,-6 3 1 0,2 0 0 0,4-3-1 16,-2-1 2-16,4-2-3 0,-4-3 1 0,4-3 0 0,0-3 0 16,-4-6-1-16,-1-5 1 0,-1-2-1 0,0-7 0 15,-6-6-1-15,10 0 1 0,-10 0-1 0,10-6 1 0,-6-3-1 16,4 0 1-16,2-8 0 0,0-11 0 0,0-7-1 15,2-7 2-15,0-2-2 0,-4-4 1 16,-2 0 0-16,0 0 0 0,-2 0 0 0,-2 1 1 0,-2 1-1 16,-2 2 2-16,0 7-1 0,0 2 0 0,0 4-1 15,-2 7 2-15,4 5-2 0,0 4 1 0,0 8-1 16,2 3 1-16,-2 4-1 0,2 0 2 0,-2 0-2 16,-2 0 0-16,2 11 0 0,0 12 1 0,0 8-1 15,0 11 0-15,2 1 1 0,4-1 0 0,4 3-1 0,-4-7 0 16,2 7 0-16,0-7 0 0,1 3 0 0,1 0 1 15,0-3-1-15,0-3 1 0,2-7-2 0,0-2 1 16,2-8 0-16,2-1 0 0,4-4-1 0,4-9 1 16,-4-2-1-16,-9-4 2 0,3-2-2 0,0-5 0 15,0-8 0-15,0 1 1 0,2-8-1 0,2-10 0 0,0-3 0 16,-2-3 0-16,0-6 0 0,-1-4 0 0,-1-2 0 16,-2 0 0-16,-2-3 0 0,-4-4 0 0,0 0 0 15,0 2 0-15,0-6 0 0,0 2 0 0,0 0 0 16,-4 2 1-16,2 0-1 0,-2-2 0 0,-2 6 0 15,-2 7 1-15,0 3-1 0,-2 7 1 0,4 6-1 16,0 1 1-16,0 5-1 0,0 4 1 0,0 5 0 16,0 8 1-16,0 9-2 0,-4-9 1 0,4 9 0 15,0 0 0-15,0 0 0 0,0 0 0 0,0 0 0 0,0 2 0 16,-2 5 1-16,0 2-1 0,2 12 0 0,0 6 0 16,0 14 0-16,0 11 0 0,2-1 0 15,4 5 2-15,2 1-2 0,4 4 0 0,-6 3 0 0,0 3 1 16,2 3-1-16,-4 0 0 0,2 6 0 0,4-4 1 15,-2 0-2-15,4 0 1 0,-5-6 0 0,5 1 0 16,-4-6-1-16,4-1 0 0,0-10 0 0,4-7 1 0,2-8-1 16,0-7 0-16,-2-6 0 0,0-6 1 0,-2-6-1 15,-2-7 0-15,-3-3 0 0,1-7 1 0,0-2-1 16,0-6 0-16,2-5 0 0,2-10 1 0,4-11-1 16,0-3 0-16,0-4 0 0,-4-2 2 0,-4-1-2 0,-4-1 0 15,2-2 0-15,-4 4 1 0,3-3-1 0,1 5 0 16,-2 2 0-16,-2 5 1 0,-2 6-1 0,-2 2 0 15,0 7 0-15,2 9 1 0,0 8-1 0,2 2 0 16,-4 7 0-16,2-2 0 0,-2 2 0 0,2 6 0 16,-2 6 0-16,2 11 0 0,6 8 0 0,2 11 0 0,0 5 0 15,-4-1 0-15,0 2 0 0,0 2 0 0,2-1 0 16,0 1 0-16,0 0 0 0,2-2 0 16,4-4 0-16,-4-3 0 0,0-2 0 0,-3-12 0 0,5-1 0 15,0-5 0-15,0-8 0 0,0-8 0 0,-2-3 0 16,-2-2 0-16,-8 0 0 0,10-6 0 0,-6-3 0 15,0-6 0-15,4-7 0 0,-2-5 0 0,0-7 0 16,-2-1 1-16,0-7-1 0,-4-4 1 0,0 1-1 16,0 3 1-16,-6-2 0 0,0-1 1 0,-2 3-1 15,-2 1 1-15,0 1-1 0,-6-3 1 0,0 6 1 16,-2 8-1-16,0 1 1 0,-1 6 1 0,-3 7-1 0,0 2 1 16,2 6 0-16,2 3-1 0,0 4 0 0,0 0 1 15,0 0-2-15,-1 4 1 0,3 1 1 0,-2 5-1 16,0 2-1-16,2 3 2 0,-2 0-2 0,0 0 1 15,0 0-1-15,0-1 0 0,3 1-1 0,-1 2 1 0,0-6-2 16,2 2 1-16,0-2 0 0,0-2 1 16,0-3-2-16,2-5 1 0,0 1 0 0,6-2 0 0,6 0-3 15,-6-3 1-15,6 3-2 0,-4-10 2 0,4 1-30 16,2 0 0-16</inkml:trace>
  <inkml:trace contextRef="#ctx0" brushRef="#br0" timeOffset="7833.23">16542 10513 1859 0,'0'3'0'0,"0"-3"0"0,-6 9 0 0,6-9 8 0,-4 6 1 0,4-6-1 0,0 7 1 0,0-7 4 0,2 10 1 0,-2-10-1 16,12 13 1-16,-12-13 11 0,12 9 1 0,-12-9 0 15,28 5 0-15,-2-1-11 0,4 2 2 0,-3 1-1 16,5-5 1-16,-4-2 3 0,0-2 0 0,2 2 0 16,3-4 2-16,3 2-14 0,2-1-1 0,-2-1 1 0,-2 0 1 15,1 1-5-15,-5-3-1 0,4-1 0 16,2-3 1-16,-3-1-2 0,7-2 0 0,-2-3 0 15,-4-3 1-15,2-6-2 0,-3-5 0 0,-1-1 0 0,0-4 0 16,-2-2-1-16,0-2 0 0</inkml:trace>
  <inkml:trace contextRef="#ctx0" brushRef="#br0" timeOffset="8200.36">17584 9405 1444 0,'2'2'0'15,"-2"-2"0"-15,2 2 0 0,-2-2 9 0,-2 0 1 16,2 0-1-16,0 0 1 0,0 0 2 0,0 7 2 16,0-7-2-16,10 15 2 0,-10-15-3 0,15 31 0 15,-5-9 0-15,-2 2 2 0,-2 2-8 0,0 4 2 16,4-1-1-16,4 1 0 0,2 1 0 0,4 1-1 16,-2 3 1-16,-2-6 0 0,-6 3 9 0,2-1 1 15,-1 4 0-15,1 2 0 0,4 5 9 0,2-1 2 16,2 3 0-16,-4 8 0 0,2 0 12 0,0 3 1 0,-2 4-1 15,-1 0 1-15,1 2-4 0,-4 2 1 0,2 5-1 16,0 0 1-16,0 1-9 0,0-1 1 0,0 2 0 16,-2-3 0-16,-4-3-6 0,0 1 1 0,-2-2-1 15,-2-2 2-15,0-1-8 0,-2 0 1 0,0-3 0 16,-2-4 0-16,-2 1-2 0,0-4-1 0,-2-4 1 16,0-2 0-16,0-7-4 0,0-4 1 0,0-3 1 15,0-6-1-15,-4-4-1 0,2-3-1 0,0-2 0 0,-4-3 1 16,0-2-3-16,-2-5 1 0,0-5-1 0,-2-2 2 15,-2-3-11-15,-2-3 0 0</inkml:trace>
  <inkml:trace contextRef="#ctx0" brushRef="#br0" timeOffset="8922.91">12965 12754 1407 0,'2'1'0'0,"-2"-1"0"0,14 6 0 0,-14-6 26 0,19 7 0 0,-19-7 1 0,34 4 0 0,-8-4 11 0,4-4 1 0,4 2-1 0,-1-5 0 0,9 0-13 16,2-1 0-16,-2-1 0 0,1 0 1 0,3 0-19 15,2-2 1-15,5-1-2 0,5 0 2 0,10-1 2 0,3 0 1 16,3 2 1-16,1 1-1 0,3 1-3 15,1 0 0-15,1 0-1 0,-5 3 1 0,5 2 1 0,3 3 0 16,1 1 0-16,-1 0 1 0,9 0-1 16,-1 1 1-16,3 5-1 0,-1-2 2 0,0-1-3 0,-1 3 1 15,5-1 0-15,5 3 2 0,3-4-4 0,2 1 1 16,-3-1 0-16,-3-4 1 0,-2-6 1 0,1 1 0 16,-1-3 0-16,0 1 2 0,-3-2-2 0,1-2 0 0,3 0 0 15,-1-2 0-15,0 0 11 0,1-8 1 16,-7 5-1-16,0-5 1 0,-1-1 4 0,-3 0 1 0,-5 0 0 15,1 0 0-15,-9 3-7 0,3 3 2 0,-1-1-2 16,-3-1 1-16,-1-1 0 0,-3 3 1 0,-3-3-1 16,-4 4 1-16,-13 1 0 0,-3-1-1 0,-4 0 0 15,-5 2 2-15,-3-2-2 0,-4 1 1 0,-4 1-1 16,-4 2 1-16,-6 0-8 0,-5 0 0 0,-1-1 1 16,-4 0 0-16,-6-1-9 0,-4 0 2 0,-4 0 0 15,-4-6 0-15,-3-1-4 0,-5-4 1 0</inkml:trace>
  <inkml:trace contextRef="#ctx0" brushRef="#br0" timeOffset="9883.02">12837 13326 1583 0,'0'0'0'0,"0"0"0"0,8 0 0 0,-8 0 52 16,16 0-1-16,-16 0 1 0,20 7 1 0,-20-7-31 0,20 15 2 0,-20-15-2 0,32 28 2 0,-12-6-14 0,4 5 1 0,-1 5 0 15,-3 3 0-15,0 2-10 0,0 5 1 0,0 3-1 16,4 3 0-16,-2 0-1 0,4 1 0 0,-5 3 0 16,-3 5 0-16,0 2-1 0,-4 4 0 0,-2-2-1 15,2-2 2-15,0-3-1 0,-2-1 0 0,2-2 0 16,0-5 1-16,-3-7-1 0,3-2 0 0,-4-12 0 15,0-6 1-15,-2-8 0 0,-2-6 0 0,2-1 0 0,0-5 0 16,-8-1 1-16,12-1 0 0,-4-5 0 0,4-3 1 16,2-4 4-16,4-2 0 0,-2-7-1 0,-2-9 1 15,-3-12 11-15,1-7-1 0,0-7 1 0,-2-6 1 0,0-1 5 16,-2-6 0-16,-2-4 0 0,0-4 0 0,-6-3 0 16,0-4-1-16,-4-3 1 0,2-3-1 15,-2-5-3-15,0-2 0 0,2 8 0 0,0 9 1 0,0 7-2 16,2 5 1-16,0 9-1 0,-4 6 1 0,-2 10-4 15,0 10 1-15,2 5-2 0,-2 3 2 0,0 9-6 16,6 6 0-16,-2 2 0 0,0 2 2 0,2 7-6 16,-2-4 2-16,2 4-1 0,0 0 1 0,0 0-6 0,0 0 0 15,0 0 1-15,0 0 0 0,0 0-3 0,0 0 0 16</inkml:trace>
  <inkml:trace contextRef="#ctx0" brushRef="#br0" timeOffset="10218.45">14211 12951 1632 0,'-4'0'0'0,"4"0"0"0,-2 2 0 0,2-2 13 0,6 7-1 0,-6-7 0 0,2 8 1 0,-2-8 9 0,-8 7 1 0,8-7-1 0,-12 22 0 0,2 0-7 0,0 4 1 0,-2 4-1 0,0-1 1 15,0 6-11-15,0 2-1 0,4 8 1 0,4 3 0 16,2 7 0-16,2 6-1 0,0 7 1 0,0-3 0 16,2 9 0-16,2 3-1 0,4 6 1 0,4-3-1 0,-2 4 1 15,4 5 0-15,2-2 1 0,0-4 0 0,0-7-4 16,2-3 1-16,4-2 1 0,-1-9-1 15,5-4 3-15,-4-7 0 0,4-5 1 0,2-1 0 0,-2-5 1 0,1-1-1 16</inkml:trace>
  <inkml:trace contextRef="#ctx0" brushRef="#br0" timeOffset="13232.95">14893 14749 1658 0,'-8'-6'0'0,"8"6"0"0,-4-5 0 16,4 5 20-16,4-6 0 0,-4 6 1 0,-4-18-1 15,-2-1 21-15,-4-5 1 0,-2-5-1 0,0-8 1 16,-2-7-24-16,0-6 1 0,-2-4-1 16,2 1 1-16,4-10-14 0,-4-2-1 0,4 3 1 15,3 3-1-15,3 7-3 0,2 0 0 0,0 4 0 0,-6 2 0 16,2 5-1-16,0 5 0 0,0 0 0 0,6 3 0 15,6 4 0-15,-2-1 2 0,2 2-2 0,0 3 1 0,2 1 0 16,-1 2 1-16,1-1-1 0,-4 1 1 0,2 2 3 16,0 1 1-16,0 3-1 0,0 1 1 0,2 0 5 0,0 2 1 15,-2-1 1-15,4 3-1 0,-4-1 6 0,2 5 0 16,0-4 0-16,2 0 1 0,2 4 1 0,4 1 2 16,-4 2-1-16,2 2 0 0,-1 2-1 0,1 2 1 15,0 4-1-15,2 3 1 0,0 6-5 0,4 3 1 16,0 3-2-16,0 3 2 0,-4 1-7 0,3 3 0 15,-1 4 0-15,-6 1 1 0,-4 2-8 0,-2 0 1 0,-6-2 1 16,2 2-1-16,0-2-2 0,0 1 0 0,-2-1-1 16,-2 2 1-16,-2-6-2 0,-2 1 0 0,-2-2 0 15,2-1 1-15,-4-8-1 0,0-1 1 0,-2-3 0 16,1-2 1-16,-1-2-1 0,0-2 0 0,0-1 0 16,0-3 1-16,0-1 0 0,2-4 1 0,0 0-1 15,-2 0 1-15,0 0 3 0,-6-4 1 0,0-1-1 16,-1-5 1-16,-3-2 7 0,0-5-1 0,2 0 1 15,2 1 0-15,4 1 2 0,2 2 1 0,4 2-1 16,2 2 1-16,2 1-1 0,2 5 1 0,2 3 0 16,-4-6 0-16,4 6-5 0,-2 0 1 0,2 0 0 15,0-4 0-15,0 4-4 0,2-1 0 0,-2 1 0 0,16 5 1 16,-6 1-4-16,6 1 1 0,4 2-1 0,2 2 1 16,2 0-4-16,4 2 2 0,-7-5-2 0,-1-1 2 0,-2-5-3 15,-8-2 0-15,6-4 0 0,2 1 1 0,2-3-3 16,0-3 1-16,0-4 0 0,1-4 0 0,3-3-1 15,2-4 0-15,-2-4 0 0,-4-1 1 0,0-1-1 16,0-3 0-16,-7 3 0 0,1 1 0 0,0 1 0 16,-2 0 0-16,2 1 0 0,0 3 0 0,-4 4 0 15,0 5 0-15,0 2 0 0,-2 2 0 0,-8 11-1 0,10-4 1 16,-10 4 0-16,10 6 0 0,0 3-1 16,0-2 1-16,-1 10-1 0,3 5 1 0,6 7-1 15,-2 7 1-15,2 2-1 0,-2-1 1 0,0 6-2 0,0-5 2 16,2-1-1-16,-4-2 1 0,5-1-1 0,-1-3 1 15,0-3-1-15,-2-2 1 0,-2-8-1 0,-2-1 1 16,0-8 0-16,-2-4 0 0,-2-3-1 0,-4-2 1 16,-4 0 0-16,14-5 0 0,-4 1 0 0,0-3 0 0,-1-6 0 15,1-6 0-15,2-5-1 0,0-5 1 0,-4-4 0 16,0-3 0-16,-6 0 0 0,0-3 0 0,-2-2 0 16,-4 2 0-16,-2 1 0 0,-2-3 0 0,-2-1 0 15,-4-1 0-15,-3 1 0 0,-5-1 0 0,0 3 0 16,2 3 0-16,-4 2 0 0,2 0 0 0,2 5 0 15,0 8 0-15,1 7 0 0,5 4 0 0,-4 5 0 16,2 3 0-16,0 5 0 0,-2 3 0 0,0 4 0 16,4 2 0-16,0 4 0 0,4 4 0 0,1 3 0 0,-1 4 0 15,2 5 0-15,4 2 0 0,2 2 0 0,2-1 0 16,2 1 0-16,2 0 0 0,4 0 0 0,2 0 0 16,3 0 0-16,-3 0 0 0,2-2 0 0,0 0 0 15,0-3 0-15,2-2 0 0,2-4 0 0,2-4 0 16,0-7 0-16,0-4 0 0,-1-5 0 0,5-4 0 0,0-4-1 15,2-7 1-15,2 0 0 0,-2-6 0 0,0-5-2 16,-1-4 2-16,-1-5-1 0,2-4 1 0,-4-4-1 16,-6-5 0-16,2-2 0 0,-2-2 0 0,2-2 0 0,-4-4 0 15,0 3-1-15,-3-5 1 0,-1 3 0 16,-2-4 1-16,-2 3-1 0,-2 2 1 0,-2 8-1 0,-2-6 1 16,0 8 0-16,-2-1 0 0,0 6 0 0,2 4 0 15,-4 5 0-15,2 6 0 0,-1 6 0 0,-3 5 0 16,2 3 0-16,2 3 0 0,4 5 0 0,-2-2 0 15,2 2 0-15,0 11 1 0,-2-4-1 0,0 4 1 0,2 12 0 16,-6 8 0-16,4 15 1 0,0 11-1 0,2 2 0 16,0 0 1-16,2-1-1 0,6 1 1 0,-2 2 1 15,2-4-1-15,-2 6 0 0,0-1 0 0,3 1 1 16,3-4-1-16,4-2 0 0,0-1 2 16,0-6-2-16,0-2 1 0,0-10-1 0,-2-1 1 0,4-5-1 15,-2-6 1-15,1-8 1 0,-1-3-1 0,-2-6 0 16,2-3 1-16,-6-6-1 0,0-4 0 0,-4-2 1 15,10-7 0-15,6-5 0 0,2-4 0 0,-3-6 0 16,-3-5 0-16,-6-6-1 0,-2-3 1 0,0 1-1 16,-4-1 0-16,2-1 1 0,-2 1-1 0,0 1 1 15,-2 2-1-15,0 1-1 0,-2-1 0 0,2 9 1 16,-4-1-1-16,4 9-1 0,-2 3 1 0,0 4 1 0,-2 6-1 16,0 9-1-16,0-5 0 0,0 5 0 0,0 9 0 0,0-9-1 15,6 13 1-15,0 3-1 0,4 8 2 0,2 10-2 16,0 6 1-16,-2 1-1 0,-1 0 1 0,1-5-1 15,0-1 0-15,0-1 0 0,0-1 1 0,2-2-1 16,2 1 0-16,-6-5 0 0,4-1 0 0,-2-5 0 16,2-3 0-16,-2-5 0 0,-2-4 0 0,0-5 0 15,-2-8 0-15,-6 4 0 0,11-9 0 0,-5 2 0 0,-2-3 0 16,2-6 0-16,4-6 0 0,2-10 0 16,4-5 0-16,-8-2 0 0,-2 1 0 0,-4-1 0 15,-4-2 0-15,-2 1 0 0,0-1 0 0,-2 2 0 16,-2-1 0-16,2 1 0 0,0 4 1 0,0 4-1 15,0 5 1-15,0 0-1 0,4 7 1 0,-2 3 0 0,0 5 0 16,0 3 1-16,2-1-1 0,2 9 1 0,0-2 0 16,0 2 0-16,0 0 1 0,0 0 0 0,0 0 0 15,0 0 1-15,0 13 0 0,0 2 1 0,2 3-1 0,4 8 1 16,0 6 0-16,0 3 0 0,0 9 0 0,2-3 0 16,0-3 1-16,0-3-2 0,2 2 2 0,4-2-1 15,0-1 1-15,2-1-3 0,4 0 2 0,0-7-1 16,-5-2 1-16,-1-7-2 0,-4-5 2 0,2-2-1 15,-2-7 1-15,0-3-2 0,-2-3 0 0,2-3 1 16,4-3-1-16,6-4-1 0,2-5 2 0,-2-3-2 16,-3-1 1-16,-1-6-3 0,0-1 1 0,0 1-1 15,2 1 2-15,-4-1-2 0,2 0 0 0,2 2 0 0,2 4 0 16,-1 2-2-16,1 0 2 0,-2 3 0 16,-4 4 0-16,-2 0-2 0,-4 6 1 0,-8 7-1 0,10-11 1 15,-10 11-3-15,10-4 1 0,-2 4 0 0,-2 0-1 16,-6 0-1-16,10-6 0 0,-10 6 1 0,8-3-1 15,-8 3-1-15,10-4 2 0,-2 0-2 0,-2-1 2 16,-2-4-1-16,-2-3 1 0,0-2-1 0,-2-5 2 0,-2-1-1 16,0-2-1-16,-4 0 1 0,0 3 0 0,-2 6 1 15,0 2 0-15,0 4-1 0,4 3 1 0,4 4-1 16,-10-7 2-16,10 7-1 0,-10-4 1 0,10 4-1 0,-12-2 1 16,12 2 0-16,-6 0 0 0,-2 6-1 0,0 3 2 15,-2 4 0-15,-2 7 0 0,2 2 0 0,0 6 1 16,6 2-1-16,0-1 1 0,8 2-1 0,-2 3 1 15,2-1 0-15,0-2 0 0,0-1 0 0,2-1 0 16,-4 5 0-16,0-3 0 0,0 4 0 0,0 0 0 16,4-4 0-16,6-1 0 0,4 0 0 0,4-3 0 15,0-3 0-15,-2-2 0 0,-2-1 0 0,-3-7 0 0,3-1 0 16,0-2 0-16,2-3 0 0,-4-6 0 0,0-2 0 16,-2-2 0-16,-6-4 0 0,0 1 0 0,6-6 0 15,6-6 1-15,5-7-1 0,5-4 0 0,-2 1 0 16,-10-3 0-16,-4-3 0 0,0 0 0 0,-6 1 0 15,-2 3 0-15,-2-4 0 0,-2 3 0 0,0 1 0 16,2-3 1-16,4 3-1 0,2-3 0 0,-2 5 0 16,-4 3 1-16,-2 5-1 0,-2 4 0 0,2 4 0 15,0 2 1-15,0 9-1 0,-2-7 1 0,2 7-1 16,0 0 1-16,0 0-1 0,0 0 1 0,2 7 1 0,4 10-1 16,2 10 0-16,4 8 0 0,-5 4 0 0,1-2 0 15,-2 0 1-15,0 4 1 0,0-6-1 0,2-4 0 0,4 0 0 16,0-1 1-16,2-4-1 0,-6-6 0 15,4-5 0-15,-6-2 1 0,4-4-1 0,4-5 1 0,4-6-1 16,1-2 1-16,-3-1-1 0,-4-5 0 0,-4-3-1 16,-4-1 2-16,0-3-1 0,4-3 0 0,0-4-1 15,4-4 1-15,-6-1 0 0,0-1 0 0,-2 2-1 16,-4 1 1-16,0-5 0 0,0 6 1 0,0 1-2 16,0 1 1-16,4 14-1 0,-2-1 1 0,4 0 0 0,0 2-1 15,-6 9 0-15,14-9 0 0,-6 9-1 0,2 0 1 16,9 9 0-16,-3 4 0 0,-4 4-1 0,2 3 0 15,4 6 0-15,0 0 1 0,0-4-1 0,0 0 0 16,-2 0 0-16,-2 0 1 0,-1 0-1 0,-1 2 0 16,-4-9 0-16,2 0 0 0,0-2 0 0,0-2 0 15,-10-11 0-15,12 11 2 0,-12-11-2 0,14 5 0 16,-14-5 0-16,6 2 1 0,-6-2-1 0,8-2 1 0,4-5 0 16,-2-8 0-16,-2-3-1 0,0-4 1 0,0-8-1 15,-2 4 1-15,-2 0-1 0,0 1 0 0,-2-3 0 16,-2 2 1-16,-6-3-1 0,0-3 0 0,-8-14 0 15,0 5 0-15,-2 1 0 0,-2-1 0 0,8 13 0 16,-2-1 0-16,2-1 0 0,0 3 0 0,4 14 0 16,-2-2 2-16,2 2-2 0,-6 2 1 0,12 11-1 15,-7-6 1-15,7 6 0 0,-12-7 0 0,0 5 0 16,-2 4 1-16,-2 5 1 0,-4 3-1 0,-6 10 0 0,6 4 2 16,8 6-2-16,8 1 1 0,2 8-1 15,0-4 2-15,4 0-2 0,0 2 1 0,0-11 1 0,0 1-1 0,0-1-1 16,0 0 1-16,0-19-1 0,4 4 1 15,-2-1-1-15,2-1 1 0,0-2-1 0,0-1 0 16,2-2-1-16,2-1 0 0,10 1 1 0,2-2 0 0,2-2-1 16,3-2 0-16,-1 0 0 0,-6-3 0 0,0-1-1 15,0-1 1-15,2 1 1 0,-2 2-1 0,1 4-1 16,1 4 1-16,4 0 0 0,0 3 0 0,-2 4-1 16,0-3 1-16,-6 6 0 0,0 3 0 0,-5 1-1 0,-3 5 2 15,0-1-2-15,0 0 1 0,0 4-1 0,-2-4 1 16,-2-6-1-16,-2 3 1 0,0-4-1 0,-2 1 0 15,-2-16 0-15,0 13 1 0,0-13-1 0,0 6 0 16,0-6 0-16,0 3 0 0,0-3-1 0,0 4 1 16,0-4 0-16,0 0 0 0,0 0-1 0,0 0 1 15,2-11-1-15,-2-9 1 0,0-10-1 0,0-7 1 0,-2-48-2 16,0 21 2-16,2 12-1 0,0-1 1 16,0 27 0-16,0-9 0 0,2-6 0 0,0-1 0 0,0 3 0 15,0 2 0-15,0 2 0 0,2 2 0 0,-2 23 0 16,0-1 0-16,0 2 0 0,0 2 0 0,-2 7 0 15,4-13 0-15,-4 13 0 0,2-8 0 0,-2 8 0 16,4-1 0-16,-4 1-1 0,8 0 1 0,18 16 0 16,-5 4 0-16,-1 6 0 0,0 4 0 0,4 5 0 15,-2-2 0-15,0 2 0 0,0 0 0 0,-2-1 0 16,-1 1 0-16,1-2 0 0,0 0 0 0,-4-9 0 16,0 0 0-16,2-5 0 0,0-1 0 0,-4-5 0 0,0 0 1 15,-1-2-1-15,1 0 0 0,-14-11 0 0,12 7 1 0,-12-7-1 16,12 10 2-16,-12-10-2 0,8 1 1 15,-8-1-1-15,8 2 0 0,-8-2 0 0,12-2 0 0,-12 2-4 16,8-12 2-16,4-25-1 0,-6 2 0 0,-4-4-13 16,-4-2-1-16</inkml:trace>
  <inkml:trace contextRef="#ctx0" brushRef="#br0" timeOffset="13467.71">18112 12652 1947 0,'2'13'0'0,"-2"-13"0"16,2 24 0-16,-2-24 7 0,-4 15 1 0,4-15 0 0,0 27 0 0,0-6-5 0,2 6 1 0,2-1-1 0,0 0 0 0,-2 2 7 0,-2-6 2 0,0 2-1 0,2-2 0 0,4-2-6 0,2-1 0 0</inkml:trace>
  <inkml:trace contextRef="#ctx0" brushRef="#br0" timeOffset="13699.88">17222 12803 1482 0,'2'10'0'0,"-2"-10"0"0,4 18 0 0,-4-18 29 0,2 15 0 15,-2-15 0-15,10 20 2 0,-10-20 7 0,28 33 1 16,-28-33-1-16,33 26 2 0,-33-26-34 0,28 21 2 15</inkml:trace>
  <inkml:trace contextRef="#ctx0" brushRef="#br0" timeOffset="14049.67">18657 12490 1394 0,'16'31'0'0,"2"4"0"16,-2-4 0-16,-7-8 12 0,-3-9 0 0,4 8 0 15,4 6 1-15,8 7 17 0,6 8 0 0,0 3 1 0,-4 2-1 16,-2 0 2-16,-3 4 2 0,-1 1 0 0,-4 2-1 15,-2 4-6-15,-2 1 0 0,-2-5 0 0,-2 2 1 16,0-1-4-16,0-1 0 0,0-3 0 0,-2-8 1 16,0-2-5-16,-2-1 0 0,-2 0 0 0,-2-3 1 15,-2-1 1-15,0-4 0 0,2-1 1 0,2-4-1 16,0-3 1-16,2-2-1 0,-2-1 1 0,-2-8-1 0,0-1-2 16,-2-2 2-16,4-11-2 0,-6 10 1 0,6-10-6 15,0-2 0-15,0 2 0 0,-4-15 1 0,2 0-12 16,0-5 1-16</inkml:trace>
  <inkml:trace contextRef="#ctx0" brushRef="#br0" timeOffset="14434.1">19122 12019 1746 0,'2'7'0'0,"-2"-7"0"0,2 15 0 0,-2-15 0 0,-4 6 0 0,4-6 0 0,-4 1 0 0,4-1-3 0,2 0 2 0,-2 0 0 16,2 0 0-16,-2 0 1 0,-2 0 0 0,2 0 0 0,-4 0 1 16,4 0-1-16,-4 0 0 0,4 0 0 0,-4 0 0 15,4 0 1-15,-2 0 0 0,2 0 1 0,0 0-1 16,0 0 1-16,-4 0 1 0,4 0-1 0,2 10 2 0,-2-10 0 16,8 18 1-16,-8-18-1 0,4 33 1 0,-6-11-2 15,-2 6 1-15,2-8-1 0,6-5 0 0,4-6 0 0,4-3-1 16</inkml:trace>
  <inkml:trace contextRef="#ctx0" brushRef="#br0" timeOffset="15466.66">19688 11159 1520 0,'14'18'0'0,"0"1"0"16,-4-7 0-16,-6 1 16 0,-2-5 1 0,0 7-2 15,0 1 2-15,2 6 16 0,0 6 0 0,2 5 1 16,2 2 0-16,0 4 29 0,-2 2 1 0,2 3-1 16,0 2 1-16,0 0-15 0,0 6-1 0,-2 0 0 15,0-1 0-15,0 1 1 0,-1 0 0 0,3-2-1 16,0-4 2-16,0 2-10 0,2 0 1 0,0 0-1 0,-2-2 0 15,-2 0-8-15,0-5-1 0,0 1 1 0,-2-5 0 16,-2-4-7-16,0-3 1 0,2-6-1 0,4-2 1 16,2-4-9-16,2-3 0 0,0-4 0 15,-4-3 0-15,-8-8-5 0,10 0 0 0,-6-8 1 0,2-5-1 0,1-9-8 16,1-6 1-16,0-1-1 0,2-6 2 16,4-9-6-16,-2-1 0 0,2-3 0 0,-2 0 0 0,0-2-12 15,-2-1 0-15,0-1 1 0,2-2 0 16,2 3-38-16,0-1 0 0,-3 0 1 0,1-3 0 0,0-4-31 15,-2-2 1-15,0 8-1 0,0-5 2 0,0 7-1 16,0 1 1-16,2 7-1 0,0 5 1 0,-2 6 12 16,0 8 0-16,0 8 0 0,-2-1 1 0,-2 11 31 0,0 1 2 15,-6 5-1-15,11 2 1 0,-11-2 16 0,12 13 1 16,-4 1-1-16,4 10 1 0,2 4 13 0,2 11-1 16,-2 5 1-16,-4 4 0 0,-2 9 3 0,-2 1 1 15,0 1-1-15,2 0 1 0,4 0 13 0,0 0 1 0,0-2 0 16,-3-2-1-16,-1-3 14 0,0-2-1 0,0-8 0 15,0-6 0-15,0-11 10 0,0-6 1 0,0-6-1 16,-2-4 0-16,-6-9-1 0,10 4 1 0,-10-4-1 16,10-13 0-16,0 2-1 0,0-2 0 0,0-9 0 15,2-8 1-15,0-9-9 0,-2-9 2 0,1-2-1 16,-1 1 0-16,-4-1-7 0,0-4 0 0,-2-1 0 16,-2 0 0-16,-4-6-3 0,-4 2 1 0,0-1-1 15,-2 5 1-15,-2 2-4 0,1 3 1 0,-1 2-1 16,-4 3 1-16,0 10-5 0,-2 0 2 0,0 6-1 15,0 5 1-15,2 0-2 0,2 5 1 0,0 5-1 16,0 2 2-16,4 7-4 0,4 3 2 0,4 2-1 0,-7 2 0 16,7-2 2-16,-8 7-1 0,2 3 1 0,-4 1 0 15,-2 11 0-15,0 5-1 0,2 1 1 0,4-6 0 0,4-5-5 16,4 1 1-16,4-5 0 0,0 0 0 0,-6-13-4 16,8 9 1-16,-8-9-2 0,8 2 2 0,-8-2-5 15,4 4 2-15,-4-4-1 0,10-2 1 0,-2 0-4 16,2 0 1-16,3-5-1 0,5-2 1 0,2-4-1 15,2-2 0-15,-2 2 0 0,-4-3 0 0,-4 3-1 0,-2 2 0 16,2 1-1-16,-2 3 2 0,2-2-2 0,-3 0 1 16,3 7-1-16,2 2 1 0,4 2-2 0,0 3 1 15,0 8 0-15,-2 0 0 0,0 3-2 0,0 7 2 16,0 4-1-16,-1-1 0 0,1 7-1 16,0 1 1-16,2 4-2 0,0 5 2 0,0 3-6 0,0 2 0 0,0 0 0 15,0 0 1-15,1 2-4 0,1 0-1 16,-2-2 1-16,-2-8 1 0,-2-7-2 0,-2-5 1 15,0-6 0-15,-2-1 0 0,0-12 7 0,0-2-1 0,-2-5 1 16,0 2 0-16,-8-4 3 0,12-4 0 0,-5-5-1 16,1-8 2-16,0-7 0 0,0-5 1 0,0-6 0 15,-2-4 0-15,0-5 0 0,-2-6 0 0,-2 2 0 16,-2-2 1-16,-4 0 2 0,-4 0-1 0,-2 6 0 16,-2-4 0-16,-4 4 3 0,-1 5 0 0,-3 2 0 15,0 2 0-15,-2 2 3 0,-2 5 1 0,2 2 0 16,2 4 0-16,0 7 6 0,-1 2-1 0,-3 6 1 15,-2 1 1-15,-2 3 1 0,0 3-1 0,-4 2 1 0,-1 1 0 16,-3 5-8-16,-2 1 1 0</inkml:trace>
  <inkml:trace contextRef="#ctx0" brushRef="#br0" timeOffset="18433">9294 15378 1394 0,'0'0'0'0,"0"0"0"0,0 6 0 0,0-6 12 0,0 6 0 0,0-6 0 0,0 22 1 0,0 5 12 0,0 7 2 15,0 3-1-15,0 3 1 0,2 4-2 0,4 4 1 16,0-1-2-16,-4-5 2 0,-2 0-15 0,-2-1 2 16,2-6-1-16,2-5 0 0,2-10-6 0,-4-5 1 15,2-4-1-15,0-4 1 0,-2-7-2 0,10 2-1 16,-10-2 1-16,2 0-1 0,-2 0 2 0,6 0-1 16,-6 0 1-16,13-5 1 0,-5 1-1 0,2-4 2 0,2-3 0 15,6-3 0-15,4-5-2 0,2-1 0 16,6 1 0-16,-4-3 1 0,1 0-2 0,3-2 1 0,0 0 0 15,0 2 0-15,0 0-1 0,-5 3 0 0,-1 3 1 16,6-5 0-16,-4 7 1 0,2 1 1 0,-2 5 0 16,-1 1 0-16,1 1 1 0,-2 5 1 0,6 2 0 15,-2 3 0-15,4 3-1 0,-5 1 1 0,1 5 0 16,-2 0 1-16,-2 3-4 0,-2 5 2 0,-4 1 0 0,-2 0 0 16,-3 4-2-16,-1 1 0 0,0 1 0 0,-6 0-1 0,2 1-2 15,-6 5-1-15,2-3 0 0,-4 0 1 0,-6-1-1 16,2-1 0-16,-2 1 1 0,-2 1-1 15,0 3-1-15,0 1 1 0,-5 0-1 0,1-6 1 0,-2 3 1 16,-4-3-1-16,0 1 0 0,0-3 1 16,0-3-1-16,0-1 1 0,-2-3-1 0,0 0 1 0,1-1 2 15,-1-1 1-15,-2-1-2 0,0-4 2 0,0-2 1 16,-2 0 1-16,-2-2-1 0,7 2 1 0,-1-5 5 16,0-1 2-16,-4 1 0 0,4-1-1 0,4-1 5 15,-4-2-1-15,2-2 0 0,3-2 0 0,-3-2 0 16,6-1 0-16,2-1 0 0,4 1 1 0,6 5-1 15,-8-6 0-15,8 6 0 0,-6-5 2 0,6 5-6 0,-10-10 1 16,10 10 0-16,-6-11-1 0,6 11-2 0,6-11 0 16,-6 11 1-16,10-13-1 0,-6 6-2 0,6-1 1 15,0-1-1-15,6-2 1 0,4 0-4 0,-1 0 1 0,3-2-1 16,0-2 1-16,0 2-2 0,0-1-1 0,-2 1 1 16,-2-4 1-16,-2 0-6 0,-3-1 2 0,-1-2-1 15,0-4 0-15,-2-4-3 0,0-3 0 0,-4-3 0 16,-2-1 1-16,0-2-2 0,-4-5 1 0</inkml:trace>
  <inkml:trace contextRef="#ctx0" brushRef="#br0" timeOffset="18702.23">9316 15271 1583 0,'-2'-1'0'0,"2"1"0"0,-12 3 0 0,12-3 19 0,0 9 1 0,0-9-1 0,0 10 1 0,0-10 17 0,-2 3 1 0,2-3-1 0,-4 0 1 0,4 0-9 16,-2 0 0-16,2 0 0 0,0 0 2 0,0 0-15 15,0 0 2-15,0 0-1 0,8-5 1 0,-8 5-6 16,32-13 2-16,-7 0-2 0,3-4 2 0,6-1-1 16,6-2 2-16,0-1-2 0,-3 3 2 0,-1-4-2 15,2 1 1-15,2-1-1 0,-7 0 2 0,1 2-6 0,0-2 0 16,4 1 0-16,-3 1 0 0,9 0-5 0,-4-1 1 15</inkml:trace>
  <inkml:trace contextRef="#ctx0" brushRef="#br0" timeOffset="19067.27">10729 16026 1947 0,'6'0'0'0,"-6"0"0"0,14 4 0 16,-14-4 11-16,10 0 0 0,-10 0 0 0,15 0 0 0,-15 0 25 16,26-5 1-16,-6 1-1 0,0 0 1 0,4 0-17 15,0-1 2-15,2-4-1 0,-3-2 0 16,3-2-19-16,-6-2 0 0,2 0 0 0,6 2 0 16,4 2-1-16,-1 0 1 0,1-2-1 0,-2-2 1 15,-2 1-2-15,-2-1 0 0,0 2 0 0,-3 2 0 0,1 2-11 0,-2-2-1 16,-2-1 1-16,-2 1 0 0,-2 2-32 15,-2 2 2-15</inkml:trace>
  <inkml:trace contextRef="#ctx0" brushRef="#br0" timeOffset="19316.45">11083 16512 1545 0,'13'-4'0'0,"-13"4"0"16,26-5 0-16,-26 5-2 0,14 0-1 0,-14 0 1 15,28-10 1-15,-2 3-2 0,6-2-1 0,1-4 1 0,-5-4-1 16,0-5 6-16,2-2-1 0</inkml:trace>
  <inkml:trace contextRef="#ctx0" brushRef="#br0" timeOffset="20866.77">11939 15079 1318 0,'0'0'0'0,"0"0"0"0,8 0 0 0,-8 0 12 0,24 0 2 0,-24 0-1 0,40 0 1 0,-10 4 17 0,5 0 2 15,-1 1-1-15,0 5 1 0,6 2-3 0,1 1 0 16,3 8 1-16,-4 3-1 0,0 9-14 0,-1 4-1 15,7 7 1-15,-2 6 0 0,5 7-5 0,-3 4 0 0,0 9 1 16,-2 4-1-16,-1 7-4 0,-3 4-1 0,0 2 1 16,-4-2 0-16,-7-2-4 0,-3-4 0 0,-4-7 1 15,-4-7-1-15,-8-15 1 0,-6-11-1 0,-2-12 0 16,4-3 2-16,0-9-2 0,0-6 2 0,-6-9-1 16,4 8 1-16,-4-8 5 0,0 0 0 0,0 0 0 15,-4-4 1-15,4 4 4 0,-4-4 0 0,4 4 0 0,-8-16 1 16,0-3 4-16,-2-3 0 0,0-6 0 15,-2-5 2-15,4-4 1 0,-4-3 1 0,4 1-1 0,2 0 2 16,0 0-5-16,0 2 0 0,4 6 1 0,2 0-1 16,0 3-9-16,4 0 1 0,2 4 1 0,0 8-1 15,2 1-5-15,2 4 1 0,-4 3-2 0,4 3 2 16,2 3-2-16,0 2-1 0,2 4 1 0,4 3 1 16,6 6-4-16,1 5 1 0,3 6-1 0,2 8 1 15,-4 5 2-15,0 7 0 0,2-1-1 0,-9-1 1 16,1-1 1-16,-8-1 0 0,2-1 1 0,-6-2 0 0,0-4 0 15,-2-2 1-15,0-7-1 0,0-1 1 0,-4-7 1 16,-2-7 0-16,-2-1 0 0,2-4 0 0,0-4-1 0,0 1 0 16,0-1 0-16,0-3 0 0,0 3-2 0,-6-4 1 15,2-3 0-15,0-8-1 0,-8-9 2 0,-2-6 0 16,0-3 0-16,4 0 0 0,0-2-2 0,0-2 0 16,5-2 0-16,3-1-1 0,2-7 0 0,0 1 1 0,0-4-2 15,0 1 2-15,2-1-1 0,1 0-1 0,3 2 1 16,-4 2-1-16,6 1 0 0,2 1-1 0,2 3 1 15,2 3-1-15,-4 3-1 0,4 0 0 0,2 3 0 16,0 5 1-16,2 1-2 0,2 4 1 0,-1 1 0 16,1 3 0-16,-4 1-2 0,0 2 1 0,2 1 1 15,2 3-1-15,2 5-1 0,2 2 0 0,-1 6 0 16,3 0 1-16,-2 4-2 0,6 1 2 0,0 6-1 16,0 3 0-16,-1 8-1 0,1 4 1 0,0 4 0 15,0 4 0-15,2 7-1 0,1 1 1 0,1 8-1 16,-4 3 1-16,2 8-1 0,0 7 2 0,-1-2-1 15,3 1 0-15,-4 1-1 0,2-2 1 0,-2 1 0 16,-1-7 0-16,1 1 0 0,-2 0 0 0,-2-8 0 0,0-3 1 16,-2-8-1-16,-1-5 0 0,-7-10 0 0,0-5 0 15,-2-7-1-15,0-8 0 0</inkml:trace>
  <inkml:trace contextRef="#ctx0" brushRef="#br0" timeOffset="23132.42">15127 16689 1808 0,'-2'-5'0'0,"2"5"0"0,-2-13 0 0,2 13 16 0,4-17 1 0,-10-1-1 0,-4-8 1 0,-10-9 18 0,-4-8 1 0,1-5 0 16,1-2 0-16,2-3-18 0,4-3 1 0,-4-5-1 15,-4-1 1-15,-6-7-15 0,-1-1 0 0,3 0 1 0,2-2-1 16,4 0-2-16,4 2 1 0,4 5-1 0,0 8 1 16,2 5-1-16,3 8 1 0,1 7-1 0,2 8 0 15,0 8 0-15,2 9 2 0,4 2-1 0,0 3 1 16,0 7-1-16,2-6 0 0,-2 6 1 0,8-1 0 16,-8 1 2-16,6-4 0 0,4 4 0 0,7 2 1 15,11 3 3-15,6 3 1 0,0 3 0 0,-4 2 1 16,-5 5 3-16,-1 2 2 0,-4 3 0 0,0 1 0 15,2 3 1-15,0 3 0 0,0 1 0 0,-1 2 1 0,1 2-10 16,2 2 0-16,-4 0 0 0,-4 0 0 0,-4 0-7 16,-4 2 1-16,-2-2-1 0,-2-4 2 0,-2-2-4 15,-2-1 1-15,-2-4 0 0,2 0 0 0,-6-2-1 0,0-2 0 16,-2-2 0-16,-2-3 0 0,-4-4-1 0,-2 0 1 16,-2-2 0-16,0-2 0 0,1 0-1 0,-3 0 1 15,-2 0 0-15,0-1 0 0,0-3 0 0,-4-1 0 16,2 0 0-16,4-2 0 0,5-2 2 0,1-2 2 15,2 0-2-15,4 0 1 0,-2 2 11 0,6 0-1 0,4 0 1 16,-6 0-1-16,6 0 5 0,-8 0 0 0,8 0 0 16,0 0 0-16,0 0-2 0,-4-2 0 0,4 2 1 15,-2 0 0-15,2 0-5 0,4 0 2 0,-4 0-2 16,6-2 2-16,2 1-4 0,4-1 0 0,6-6 0 16,4-3 0-16,1-4-3 0,5-5 0 0,-4-2-1 15,-2-4 2-15,-4-1-3 0,-2-5-1 0,4 1 1 16,1-1-1-16,3-3-1 0,2-2 1 0,-6 0-1 15,2 1 1-15,-2-3-2 0,-2-2 0 0,-2 6 0 16,-1 4 2-16,-1 9-3 0,0-1 1 0,-2 5 0 16,2 3 1-16,0 4-2 0,0 4 1 0,-2 3-1 0,-2 2 1 15,0 4-2-15,0 2 1 0,2 5 1 0,4 6-1 16,3 5-1-16,1 6 0 0,0 0 0 0,0 5 0 16,0 4 0-16,0 4 0 0,2-2 0 0,-2-2 0 15,3 2 0-15,1-4 0 0,-2-2 0 0,-4-5 0 0,-2-2 0 16,-2-7 0-16,-2-2 0 0,0-4 0 0,0-6 0 15,-1-3 0-15,-1-2 0 0,-2-2 0 0,-8 2 0 16,10-7 0-16,-6 0 0 0,0-3 0 0,0-3 0 16,0-3 0-16,0-5 0 0,-4 1 1 0,-6-9-1 15,-2-5 1-15,-2 1-1 0,-2 0 1 0,-2 2-1 0,-1-1 1 16,-3 3 0-16,-2 3 0 0,-2 2 0 16,-2 0 1-16,2 2-1 0,0-4 0 0,1 2 0 0,1 0 0 15,0 3 0-15,0 1 1 0,-2 9 0 0,0 4-1 16,2 1 0-16,2 3 1 0,3 4-1 0,1 5 1 15,2 1 0-15,2 1 0 0,2 1-1 0,2 2 0 16,2 4 0-16,2 3 1 0,2 4 0 0,0 4 0 0,2 2 0 16,6 0 0-16,0 3-1 0,4 2 2 0,0 0-2 15,2-7 1-15,1-2-1 0,3-2 0 0,2-3 0 16,0-4 2-16,0-6-2 0,0-4 0 0,-4-5 0 16,0-3 1-16,3-5-2 0,5-3 1 0,0-4-1 15,-2-5 1-15,2-6-1 0,2-3 0 0,-4-4 0 16,-3-6 2-16,-3-4-2 0,0-1 0 0,0-2 0 15,-2 0 0-15,-2-2 0 0,0 2 0 0,-2 1 0 16,0 3 0-16,-6 5 0 0,0 0 0 0,-2 0 0 16,2 0 0-16,2 2 0 0,-4-4 0 0,0 6 0 15,-2 4 1-15,-4 6 0 0,0 3 0 0,0 7 0 0,0 2 0 16,2 4 0-16,2 3 2 0,0 4-2 0,-2 0 1 16,2 0-1-16,-4 0 1 0,4 0-1 0,-8 20 2 15,2-1-2-15,0 8 1 0,0 7 0 0,6 3 1 0,2 7-2 16,4 6 1-16,2 1 0 0,2 3 0 0,0-2 1 15,0 3-1-15,-2-3 0 0,4 3 0 0,1 0-1 16,3-1 2-16,2-4-1 0,2 2 0 0,2-1-1 16,2 1 2-16,2-4-2 0,-6-6 1 0,1-10-1 0,1-3 0 15,0-8 0-15,-2-5 2 0,2-5-3 16,0-1 1-16,0-10 0 0,-1 0 0 0,5-10-1 0,-2-1 1 16,0-4-1-16,-4-3 1 0,-4-6-1 0,0 0 0 15,-4-6 0-15,1-1 1 0,1-4-1 0,-2-4 0 16,-2-1 0-16,-4-1 0 0,-2-1 0 0,-2 1 0 15,0 2 0-15,2 2 1 0,-4 2-1 0,2 0 0 0,2 4 0 16,2 3 2-16,-2 4-2 0,0 2 1 16,-4 22 0-16,0-13 0 0,0 13-1 0,0-9 1 0,0 9 0 15,0-4 0-15,0 4 0 0,0-4 1 0,0 4-1 16,6 4 0-16,0 5 0 0,2 4 0 0,14 35 0 16,-4-11 0-16,-4 2 0 0,-1 0 0 0,-1-12 1 15,-2 3 0-15,4-1-1 0,2-1 0 0,-8-9 0 16,4-1 0-16,-2 0-1 0,2-1 1 0,-6-10-1 15,0-1 2-15,2 1-2 0,-2-5 0 0,-6-2 0 16,8 4 0-16,-8-4 0 0,8 0 0 0,4-6 0 16,-3-7 0-16,-1-3-2 0,0-4 2 0,2-21 0 15,-6 6 0-15,-8-2-1 0,-2-2 1 0,0 6 0 0,-2 0 0 16,1 0-1-16,-1-1 0 0,2 12 0 0,0-2 1 16,2 4 0-16,-4 0 0 0,6 12 0 0,0 1 0 15,2 7 0-15,-4-9 0 0,4 9 0 0,0-4 0 0,0 4 0 16,0-2 1-16,0 2-1 0,2 17 1 0,4 7 0 15,2 9 0-15,12 24 1 0,-11-13 0 0,9-1-1 16,0-3 0-16,-2-10 0 0,4 1 0 0,2-1-1 16,0 1 0-16,-8-14 0 0,0-1 1 0,-1-1-1 15,1-2 0-15,-6-7 0 0,2-1 0 0,0-3 0 16,0-2 0-16,16-4 0 0,-2-9 0 0,0-3 0 0,2-6 0 16,3-17 0-16,-5 2 0 0,-6-5 0 15,0-3 0-15,-2-17 0 0,-6 6 0 0,-6-3 0 16,0 2 0-16,-4-4 0 0,0 0 0 0,-2-2 0 0,0-1 0 15,-6 5 0-15,0-2 0 0,-4 2 0 0,0 0 0 16,2 7 0-16,2 0 0 0,2 8 0 0,0 0 2 0,4 20-2 16,-4-4 1-16,4 6-1 0,-2-4 1 15,2 17 0-15,-2-2 0 0,0 1-1 0,-2 3 1 0,6 7-1 16,-4-7 1-16,4 7-1 0,-4-4 1 0,4 4 1 16,0 0-1-16,0 0-1 0,0 0 1 0,0 0-1 15,-4 2 1-15,4-2-1 0,-3 9 1 0,-1 33 0 16,4-5 0-16,7 8 0 0,1 3 1 0,4 5-1 15,0-1 1-15,2 3-1 0,0 2 1 0,6 4-1 16,0-2 2-16,6 10-2 0,2-5 1 0,-1 3-1 16,-1-1 1-16,2-1-1 0,-2 1 2 0,-2-1-2 15,2-1 1-15,-5-3-1 0,1-3 0 0,0-9 0 0,-2-2 2 16,2-9-3-16,-2-3 1 0,-14-27 0 16,2 3 0-16,0-4-1 0,2-1 0 0,-10-6 0 0,9 5 1 0,-9-5-1 15,12 0 0-15,8-13 0 0,-6-5 0 16,-2-8 0-16,0-5 0 0,0-21 0 0,-4 6 1 15,-8 0-1-15,0-6 1 0,0 8-1 0,0-2 2 0,-6 1-1 16,2 1 0-16,0 2 0 0,-2 1 0 0,2-1 1 16,-2-3 1-16,4 25-1 0,2-4 0 0,2 2-2 15,0 1 1-15,-2 21 0 0,2-12 0 0,-2 12-1 16,6-10 0-16,-6 10 0 0,4-3 2 0,-4 3-2 0,8 0 0 16,24 24 0-16,-8 3 0 0,-1 14 0 0,1 5 0 15,2-2 0-15,0-5 0 0,0 0 0 0,0-2 0 16,-6-13 0-16,-1 0 0 0,3-2-2 0,2 0 2 15,-16-16 0-15,2-1 0 0,-2-1-1 0,0-2 1 16,-8-2-1-16,12 0 1 0,-12 0-1 0,12-2 0 0,6-11 0 16,0-2 1-16,-7-5-1 0,3-2 0 0,0-4-1 15,-6-2 1-15,-4 1 0 0,-2 1 1 16,-4-6 0-16,-4-1 0 0,0-2 0 0,-6 0 0 0,4 11 0 16,-4 0 0-16,1 2 0 0,-3 0 1 0,2 7-1 15,-2 0 1-15,-2 2 1 0,0 2 0 0,0 2-1 16,-2 1 1-16,-2 3 2 0,2 1-1 0,-5 4 0 15,-1 2 1-15,2 4-1 0,0-3 1 0,8 3 0 16,-2-1 0-16,2 1-3 0,0 1 2 0,-5 3-2 16,1-3 1-16,0 0-2 0,0-1 1 0,10-2-1 15,-4-1 1-15,4-1-2 0,0 2 0 0</inkml:trace>
  <inkml:trace contextRef="#ctx0" brushRef="#br0" timeOffset="23406.92">16830 15017 2048 0,'6'-2'0'0,"-6"2"0"0,20-4 0 0,-20 4 25 0,26-13 2 0,-26 13 0 0,38-22 0 0,-18 5 18 0,0 1 0 15,-1-4 0-15,1-3 0 0,-6-4-22 0,0-3 2 16,4-1-2-16,2-2 2 0,4-3-20 0,0 0 0 0</inkml:trace>
  <inkml:trace contextRef="#ctx0" brushRef="#br0" timeOffset="23916.53">14316 15196 1143 0,'0'2'0'15,"0"-2"0"-15,8 11 0 0,-8-11 51 0,16 13-1 0,-16-13 1 0,12 35 0 0,-12-8 2 0,-2 8 0 0,0 2-1 0,0 0 2 0,0-2-8 0,0 2 0 0,2 4 0 16,4 5 0-16,6 7-20 0,-2 1 0 0,6 3 0 16,0 6 0-16,6 5-11 0,3 4 1 0,3 2 0 15,2-4 0-15,6 0 5 0,0 1 0 0,3-5-1 16,7-1 2-16,4-8-3 0,2 0 0 0,3-3 0 16,1-3 1-16,0-1-7 0,1-4 2 0,1-9 0 0,7-5-1 15,-1-8-8-15,4-8 1 0</inkml:trace>
  <inkml:trace contextRef="#ctx0" brushRef="#br0" timeOffset="24415.63">17947 14411 1470 0,'16'20'0'0,"2"1"0"0,-4-5 0 0,-4-6 19 0,-6-5 1 0,4 3-1 0,8 10 1 0,4 10 14 0,3 5-1 0,5 4 1 0,2 2 0 0,2 5-11 0,0-2 1 0,0 5-1 0,1 4 1 15,5 5-17-15,2 3 1 0,-6 2-1 0,-3 1 1 16,-1-3-3-16,-4 6 0 0,0-2 0 0,0-2 1 16,-2 0-3-16,-3-4 1 0,1 2 1 0,-2 0-1 15,0 0 3-15,-2 0 1 0,-6-4 0 0,-4-1 0 0,-8-4 5 16,-6-2 1-16,0-2-1 0,-2-2 1 0,0-5 0 16,0-4 1-16,-4-2-1 0,-4-3 1 0,-4-4-5 15,-2-4 1-15</inkml:trace>
  <inkml:trace contextRef="#ctx0" brushRef="#br0" timeOffset="25199.63">13555 17197 1155 0,'2'11'0'0,"-2"-11"0"0,6 16 0 0,-6-16 44 0,4 4 0 0,-4-4 0 0,2 4-1 0,-2-4 10 0,-2 3 0 0,2-3 0 0,-4 0 1 0,4 0-32 0,0 0 0 0,0 0 1 0,2 0-1 0,-2 0-18 15,16-1-1-15,-16 1 0 0,40-6 2 0,-13 1-5 16,9-3 0-16,2 1 0 0,0-4 0 0,-3 1 0 15,-1 1 1-15,8 0 0 0,6 2 0 0,-1-1 4 16,5-1-1-16,0 0 1 0,-1 0 0 0,5-3 8 0,-2-2-1 16,3 1 0-16,3 0 2 0,-2-2 3 0,1 0-1 15,5 1 1-15,1-1 0 0,3 0 1 0,4 0 1 16,-3 2-1-16,5-1 1 0,1-3-4 0,-5 0 1 16,5 1-1-16,1-1 1 0,1 0 0 0,-1 1-1 15,3-1 1-15,5 1 1 0,-5 1-3 0,1 2 2 0,3 2-1 16,1 0 1-16,-3 0-5 0,1 2 1 0,1-1-1 15,1-1 2-15,-3 2-3 0,5 0 1 0,-1-2-1 16,-3 0 1-16,1 0-2 0,-3-1 0 0,-1 1 0 16,3-3 0-16,1-5-2 0,-2 1 1 0,-1-3 0 15,-3-3-1-15,-1-1-1 0,-6-3 1 0,-1-2 0 16,-1 1-1-16,-5-1-1 0,3 1 0 0,-4-1 0 16,1 2 0-16,3-3 0 0,-3 0-1 0,1-1 1 15,-4 3 1-15,-1-1 0 0,-5 1 2 0,-1 1-1 16,-1 4 1-16,0 4 1 0,-2 1 0 0,-3-1 0 15,-1 5 1-15,-6 2-1 0,-3 4 1 0,-1-4-1 16,-2 2 1-16,-4 2 0 0,-2 1 1 0,-3 3 0 0,-1-1 1 16,0 1-2-16,-2 1 0 0,-4 2 0 0,-2 0 1 0,-4 1-2 15,-2-1 0-15,-10 2 0 0,10 2 0 16,-10-2-2-16,4 5 1 0,-4-5 0 0,4 4-1 0,-4-4 1 16,4 0 0-16,-4 0 0 0,2 0 0 0,-2 0-1 15,-4 4-1-15,4-4 1 0,-6 7 1 0,6-7-2 0,-16 7 0 16,0-3 0-16,-6 0 1 0,-6-2-6 15,-4-2 1-15</inkml:trace>
  <inkml:trace contextRef="#ctx0" brushRef="#br0" timeOffset="26599.85">15054 17553 1808 0,'0'0'0'0,"0"0"0"0,0 0 0 0,0 0 4 0,0-2 0 0,0 2 0 16,11-9 0-16,-11 9 22 0,26-24 1 0,-26 24 0 0,36-33 0 15,-16 14 15-15,4 1 1 0,2 3 0 0,-1 4-1 16,3 4-27-16,2 1 1 0,0 2-1 0,-2 2 1 16,0 2-8-16,-3 2 0 0,1 4 0 0,0 3 1 15,0 6-5-15,2 1 1 0,-4 5-1 0,-1 1 2 16,-3 4-3-16,-2 3 2 0,-2 6-2 0,-2 0 1 15,-4 6 2-15,-2 3 1 0,-2 1-2 0,-2-3 2 0,-4 1-1 16,-4-3 0-16,0 3 0 0,0-1 1 0,-4 4 1 0,0 2 0 16,-2-2-1-16,-2-3 1 0,-4-4-2 0,-4-3 1 15,1 0-1-15,1-7 1 0,-2 1 0 0,0-5-1 16,-2-1 1-16,0-1 1 0,0-7-1 0,0-1 1 16,3-4 0-16,-1-2-1 0,0-1 5 0,0-5-1 15,2-1 0-15,2 0 0 0,-2-2-1 0,-2-2 2 16,4 0-1-16,5-1 0 0,-3-1-1 0,4-2 1 15,0-1 1-15,-2-2-1 0,2-2-2 0,2-2 0 0,4-2 0 16,2-2 1-16,4-5-5 0,0-4 1 0,4 1 0 16,-4 1 0-16,4 5-2 0,6 1 0 0,-2-1 1 15,4-1-1-15,4 0 0 0,1 1-1 0,3 3 0 16,0 1 1-16,2 4-1 0,6 2 2 0,-4-1-2 16,-1 1 1-16,3 2 1 0,-6 3-1 0,6 4 1 15,2 0 0-15,2 0 1 0,-3 0 0 0,3 2-1 16,-2 3 2-16,0 1 1 0,0-1 0 0,-5 1 0 15,-1 0-1-15,-4-3 1 0,-4 1 1 0,0-4-1 16,2-2 1-16,2 0-9 0,-2-1 1 0</inkml:trace>
  <inkml:trace contextRef="#ctx0" brushRef="#br0" timeOffset="27367.11">15954 17463 1394 0,'0'-12'0'0,"0"12"0"0,-4-18 0 0,4 18 6 0,-4-4 1 0,4 4-1 0,-6-2 1 0,6 2 15 0,-4 2 0 0,4-2 0 0,-2 6 1 0,2-6-5 0,0 4 0 0,0-4 0 0,2 33 0 0,2 2-12 16,2 9 1-16,-2 2 0 0,4-3 0 0,2 1-4 15,0 0 1-15,0 1 1 0,0-1-1 0,2 2 1 0,3 2-1 16,-1-4 1-16,4-1-1 0,4-3 5 0,0 1 0 16,2-4 0-16,-2-6 0 0,0-7 4 0,-1-3-1 15,-1-7 0-15,-2-4 1 0,-2-9 1 0,-2-2 1 16,0-7-1-16,0-1 2 0,0-4 9 0,-2-4 0 15,0-3-1-15,-5-8 2 0,1-7 7 0,-4-5-1 16,0-6 1-16,0-8-1 0,0-5 1 0,0-7-1 16,-4-5 1-16,-2 1 0 0,-2 0 0 0,-4-2 0 0,-6 2-1 15,-3 5 2-15,-3 6-5 0,-4 4 1 0,0 3 1 16,2 2-1-16,-6 8-5 0,2 5-1 0,3 8 1 16,1 5 0-16,2 7-9 0,-4 8 1 0,2 9 0 15,2 3 0-15,0 8-6 0,-1 4 0 0,3 7 1 16,4 6-1-16,-2 9-3 0,2 7 1 0,4 2 0 15,6 2 0-15,8 0-6 0,-2 4 1 0,4 0 0 0,0-2 0 16,0 1-3-16,2 3 1 0,4-8-1 0,-4-4 0 16,4-6-1-16,2-7 0 0,-1-5 0 0,-1-4 1 15,2-5-2-15,0-4 0 0,0-3 0 16,-2-3 1-16,-4-5-12 0,2-2 2 0,2-3 0 0,4-3 0 16,-2-3-24-16,4-3 1 0,-1-5-1 0,-1-1 0 15,2-2-12-15,0-4 0 0,0 0 0 0,-4 0 0 0,0 2 8 16,-2 2 1-16,2 2-1 0,2 3 1 15,-1 2 3-15,-1 2 2 0,0 4-1 0,0 4 1 0,-2 3 7 16,-4 2 1-16,4 3 0 0,2 3 0 0,6 5 4 16,2 2 1-16,2 5 0 0,1 3 0 0,1 3 2 15,2 3 0-15,-4 5 0 0,2-1 2 0,-2 1 3 0,-5 1 1 16,7 2 0-16,-2 0 0 0,4-2 6 0,0-1 1 16,-2-3-1-16,-3-3 2 0,-3-2 3 0,0-4 0 15,-4-5 0-15,-2-2 0 0,-2-4 8 0,-2-3 1 16,0-6-1-16,0-4 0 0,0-3 14 0,-2-3 0 0,-2-6 0 15,0-6 0-15,-2-13 9 0,0-4 1 16,-4-6-1-16,-8-4 2 0,-4-9 2 0,-4-4-1 0,-2-1 1 16,-2 2 0-16,0-2-2 0,0 2 0 0,-4 2 1 15,-1 2 0-15,-7 3-4 0,-2 3 0 0,4 5 0 16,-4 3 2-16,3 8-7 0,-1 4-1 0,4 7 1 16,2 3 1-16,4 10-6 0,4 6 0 0,0 3 0 15,-1 6 1-15,-3 5-5 0,0 4 2 0,4 5-1 16,4 3 1-16,4 6-6 0,0 5 1 0,4 5-1 15,4 1 2-15,4 5-8 0,4 3 1 0,4 0 0 16,0 0 0-16,2 0-5 0,6 0 1 0,2-1-1 16,0-5 2-16,1-3-3 0,3-7 0 0,2-2 0 0,2-4 1 15,2-4-3-15,2-4 1 0</inkml:trace>
  <inkml:trace contextRef="#ctx0" brushRef="#br0" timeOffset="28183.28">17371 17114 1796 0,'16'3'0'0,"-16"-3"0"0,32 13 0 0,-32-13 9 0,18 13 1 0,-18-13-1 0,23 22 1 0,-3-5 2 0,2 1-1 0,0 3 0 0,0-1 0 0,2 4-1 0,2 0 1 0,-1 2 1 16,-1 3-1-16,0 5-4 0,2 3-1 0,-6 1 1 15,-4 1 0-15,-2 2 4 0,-2-1 0 0,-1-1 1 16,-1-4 0-16,-2-2 0 0,2 1 2 0,0-5-1 0,0-3 1 16,-2-4-8-16,-2-2 1 0,-2-5 0 0,-4-2 1 15,-6-6-5-15,0-5 0 0,6-2 1 0,-6 4 0 16,6-4-1-16,0 2 0 0,0-2 0 16,0-4 1-16,0 4 5 0,-2-4 0 0,-2-7 0 0,0-9 0 15,-2-11 5-15,-4-8 2 0,4-4-2 0,4-1 2 16,4-4 3-16,4-5 0 0,0 1 0 0,-4 6 2 15,0 3-3-15,-2 5-1 0,4 3 1 0,6 3 1 0,2 10-5 16,4 2-1-16,2 5 1 0,0 4 0 0,2 5-5 16,1 3 2-16,1 6-2 0,-4 3 1 0,0 3-4 0,0 4 1 15,0 4 0-15,2 1 0 0,0 2-6 16,0 6 1-16,-1 4-1 0,-1-1 1 0,-4 3-1 0,0 3 1 16,-2 0-1-16,-2-2 1 0,-2-2-1 0,-2 1 1 15,-2-5 1-15,-2 1-1 0,0 0 0 0,-2-2 1 16,-2-4 0-16,0-4 0 0,0-7 0 0,0-5 1 15,2-6-1-15,0 5 0 0,0-5 2 0,0 4-1 16,0-4 1-16,0 0-1 0,0 0 0 0,-4-4 0 16,4 4 0-16,-6-9 0 0,2-2-1 0,-4-5 2 0,2-8-2 15,2-6 2-15,2-7-2 0,0-5 2 16,-2-3-2-16,2 1 2 0,0 2-2 0,0 1 1 0,0 0 1 16,4 1-1-16,4 3 0 0,4 5-1 0,2 1 0 15,-2 3 1-15,-4 3-2 0,0 2 1 0,0 5 1 16,2 1-1-16,2 6-1 0,2 4 1 0,0 1-1 15,-4 3 1-15,-8 3-2 0,11 1 2 0,1 5-1 16,4 3 0-16,6 4 2 0,2 4-1 0,0 3 0 16,0 0 1-16,-4 3-1 0,-3 2 0 0,1 3 1 15,2-2 0-15,4 2 1 0,0 1-1 0,-4 1 1 0,-2-1 0 16,-4 1 2-16,-4-1 0 0,1 1-1 0,3-3 2 16,2-1-2-16,4-4 0 0,-2 1-1 0,-4-7 2 0,-2-3-1 15,-4-2-1-15,0-3 1 0,-2-3-1 16,-6-5 0-16,6 4-1 0</inkml:trace>
  <inkml:trace contextRef="#ctx0" brushRef="#br0" timeOffset="28532.71">18615 16340 1960 0,'6'11'0'0,"-6"-11"0"0,10 19 0 0,-10-19 43 0,-2 11-1 0,2-11 1 0,8 27 1 0,4-4 14 0,2 2 1 16,2 5 0-16,0 0 0 0,-2 3-32 0,-1 4 1 0,1 3 0 16,0 1 0-16,0 0-21 0,0 3 0 0,-2 4 0 15,0-2 0-15,0 0 1 0,0 2 0 0,0-2 0 16,0-1 0-16,2-3 2 0,1-1 1 0,1-1 0 15,-4 1 1-15,4-1 0 0,2-1 0 0,0-2 1 16,-2 2-1-16,0 0-1 0,0-1 2 0,0 1-1 16,-3-2 0-16,-1-4 2 0,-2 1-1 0,0-5 1 15,0-5 0-15,-2-4-2 0,-2-3-1 0,0-6 0 16,0-4 0-16,-6-7-4 0,10 2 1 0,-10-2-2 0,4-13 2 16,0 2-5-16,0-3 0 0</inkml:trace>
  <inkml:trace contextRef="#ctx0" brushRef="#br0" timeOffset="28749.53">19492 15629 2148 0,'6'6'0'16,"-6"-6"0"-16,7 15 0 0,-7-15 23 16,-3 15-1-16,3-15 1 0,2 9-1 0,-2-9 12 0,13 7 0 15,-13-7-1-15,10 8 2 0,-10-8-11 0,6 3-1 16</inkml:trace>
  <inkml:trace contextRef="#ctx0" brushRef="#br0" timeOffset="29099.81">20004 14862 1960 0,'8'16'0'0,"0"3"0"0,-6-6 0 0,0-2 47 16,-2-4 1-16,2 6 1 0,2 5-1 0,2 8 32 15,4 6-1-15,-2 3 1 0,-2-2 1 16,0 4-36-16,0 3-1 0,0 3 1 0,-2 1 0 0,0 4-26 16,2 2 0-16,4 0 0 0,0 2 2 15,0-1-4-15,2 1-1 0,1-2 1 0,-1 0 0 0,0-2-1 16,-2-2 1-16,0-2-1 0,-2-3 1 0,0-8-2 0,0-5 1 15,0-3-1-15,0-1 1 0,2-1-9 0,2-3 1 16,-2-5-1-16,-2-4 1 0,-8-11-8 0,6 3 0 16</inkml:trace>
  <inkml:trace contextRef="#ctx0" brushRef="#br0" timeOffset="29499.88">20613 15002 1985 0,'7'28'0'0,"3"3"0"16,0-7 0-16,-4-6 20 0,-2-3 1 0,0 9 1 0,0 11-1 16,2 11 18-16,2 10 0 0,0-1 1 15,0-1-1-15,2-4-7 0,2 3 2 0,2-7 0 16,0-3-1-16,-2-5-20 0,2-3 0 0,-1-5 0 0,-3-6 0 15,0-9 5-15,-2-6 0 0,0-3 0 0,0-5 1 16,-8-1-1-16,12-1 0 0,-12 1 0 0,14-17 1 0,-4 2-2 16,2-7 0-16,-4-2-1 0,-4-4 2 0,-2-5-2 15,-2-6 0-15,0 1 0 0,-2-3 0 0,0-1-2 16,0-1-1-16,-4-1 1 0,-4-1-1 0,-4 1 2 16,-6-4-1-16,-2 4 1 0,0-6 0 0,-1 4 0 0,-3-2 1 15,0 4 0-15,0 3-1 0,-2 2 0 0,0 2 1 16,3 4-2-16,-1 5 2 0,2 6-1 0,2 4-1 15,0 7 1-15,0 5-1 0,2 2-1 0,3 8 0 16,3 0 0-16,0 3 0 0,2-1-4 0,4 3 0 16,2 4 0-16,0 2 1 0,0 3-5 0,0 2-1 15,4 3 1-15,4 1 0 0,4 3-5 0,4 1 1 16</inkml:trace>
  <inkml:trace contextRef="#ctx0" brushRef="#br0" timeOffset="29900.59">21227 14612 2123 0,'2'30'0'0,"0"5"0"0,0-5 0 0,-2-6 34 0,-2-4 2 0,2 8 0 0,4 12 0 0,4 16 17 0,1 10 0 0,1-1-1 0,-2-3 1 0,0-4-11 16,2-1-1-16,4-7 1 0,2-8-1 0,2-9-25 15,2-7 1-15,-2-6 0 0,-2-5-1 0,0-7-2 16,-3-8-1-16,1-8 1 0,2-5-1 0,2-9-1 16,0-6 0-16,-2-5-1 0,-2-4 1 0,-2-5-1 15,-2-4 0-15,-2 0 0 0,0-1 0 0,0-1-3 16,-1 0 0-16,-3 0 0 0,-4 0 0 0,-4 0 1 15,-1 2 0-15,-5 2 0 0,-2 0 0 0,-4 7 0 0,-2 4 0 16,0 1-1-16,-2 6 1 0,-2 4 2 16,0 6-1-16,-1 3 0 0,-3 2 0 0,-2 3-1 0,-4 3 1 15,-2 3 0-15,-1 4 0 0,-3 3-5 0,0 3-1 16,0 3 1-16,-3 2 0 0,-5 1-5 0,-2 5 1 0</inkml:trace>
  <inkml:trace contextRef="#ctx0" brushRef="#br0" timeOffset="32065.91">2210 15814 1306 0,'0'-2'0'0,"0"2"0"0,8-3 0 0,-8 3 58 0,20 0 0 0,-20 0 1 0,12-4 0 0,-12 4 19 0,2-4-1 0,-2 4 1 0,0 0 0 16,0 0-43-16,0 0 1 0,0 0 0 0,0 0 0 15,0 0-16-15,0 6 1 0,0-6 0 0,0 35 1 16,0-2-6-16,0 9-1 0,0 3 1 0,0-1 1 0,0-1-6 16,0 1 0-16,0 0 0 0,0-1 2 0,0-3-6 15,6-1-1-15,0-4 1 0,-4-5 1 0,2-5-3 16,-2-10 2-16,-2-2-1 0,0-4 1 0,0-9-3 15,0 4 2-15,0-4-1 0,0 0 1 0,0 0 2 0,0 0 0 16,0 0-1-16,2-2 1 0,-2 2 1 16,10-4 1-16,-10 4-1 0,14-18 1 0,0 1 1 0,6-8 0 15,-6 1 0-15,-1 0 0 0,-1 1-1 0,0 5 2 16,2-2-1-16,2 1 0 0,2 3-1 0,2 3 0 16,-2 2 0-16,-2 1 1 0,4 3-2 0,3 3 2 15,-3 2-1-15,2 2 0 0,-2 0-5 0,2 0 1 16,2 2 0-16,2 4-1 0,-1 1-3 0,-3 1 2 15,0-1-2-15,-4 2 1 0,-4 2-1 0,-2 2 0 16,-6 2 0-16,2 2 0 0,-2 3-1 0,0 2 1 0,-4 0-1 16,2 0 0-16,-4 0 0 0,-4-1 1 0,2 3 0 15,-2 2 1-15,-2-1-1 0,-2 1 1 0,0 0 1 16,-6 2-1-16,2 3 1 0,-8 1 1 0,2-1-1 16,2-1 1-16,-3-1 1 0,1-1-1 0,2-1 1 15,-4-1-1-15,-4-2 1 0,2-2 0 0,2-1-1 16,2-3 1-16,-3-1-2 0,1-1 1 0,0-3-1 15,-4 0 2-15,0-4-2 0,-6-1 2 0,8-1 0 16,3 1-1-16,5-7 0 0,2 1 0 0,0 0 1 0,4-2 0 16,0 0-3-16,2 0 1 0,6 0 1 0,-14-2-1 15,14 2 0-15,-6 0 0 0,6 0 1 0,0 0-1 16,0 0 0-16,-4 0-1 0,4 0 0 0,-2 0 1 16,2 0-2-16,0 0 0 0,0 0 0 0,6-3 1 0,6-1-2 15,-2 0 0-15,8-3 0 0,4-6 1 0,1-6-2 16,5-1 0-16</inkml:trace>
  <inkml:trace contextRef="#ctx0" brushRef="#br0" timeOffset="32383.99">2139 15895 1808 0,'2'4'0'0,"-2"-4"0"0,12 2 0 0,-12-2 29 0,18-4 0 0,-18 4-1 0,10-4 1 0,-10 4 17 0,10-1 1 15,-10 1-1-15,13-17 1 0,-13 17-20 0,30-24 1 0,-30 24 0 16,38-35 0-16,-16 16-19 0,2-1 0 0,-4-2 0 15,5-2 1-15,1 2-6 0,2-2-1 0,-2 2 0 16,2-6 2-16,-2 2-4 0,-1-2 1 0,-3 1 1 16,4-1-1-16,0 2-2 0,0 2 1 0,0 2 0 0,-4 2 0 15,-3 1-1-15,1 1 0 0,2 1 0 0,2-1 1 16,-4 1-1-16,0 2 0 0</inkml:trace>
  <inkml:trace contextRef="#ctx0" brushRef="#br0" timeOffset="32799.36">3351 16015 1444 0,'2'6'0'0,"-2"-6"0"15,4 9 0-15,-4-9 33 0,8 6 2 0,-8-6 0 16,12 7 0-16,-12-7-18 0,22 7 1 0,-22-7-2 15,18 4 2-15,-18-4-4 0,8-2-1 0,-8 2 1 0,6-3-1 16,-6 3-7-16,6-4-1 0,-6 4 1 0,2-4 1 16,-2 4-5-16,6-7 0 0,-6 7 1 15,0-2 0-15,0 2-2 0,0-4 1 0,0 4 1 0,0-3-1 16,0 3-1-16,-6-4 1 0,6 4 0 0,-2 7 1 16,2-7-1-16,-10 21 0 0,8-3 0 0,2 6 1 0,0 6-1 15,0-1 0-15</inkml:trace>
  <inkml:trace contextRef="#ctx0" brushRef="#br0" timeOffset="33499.57">3743 15624 1771 0,'0'2'0'0,"0"-2"0"15,2 2 0-15,-2-2 9 0,-2 5 0 0,2-5 0 16,0 0 0-16,0 0-3 0,0 0 1 0,0 0-2 15,0-4 2-15,0 4 14 0,0-3 1 0,0 3-1 16,2-9 0-16,-2 9-8 0,10-23 0 0,-10 23 1 16,16-29-1-16,-16 29-4 0,23-30 0 0,-23 30 0 15,22-27 0-15,-22 27-7 0,26-21 2 0,-26 21-1 0,20-20 0 16,-20 20-3-16,26-17 0 0,-26 17 0 0,22-14 1 16,-22 14-1-16,26-10 2 0,-26 10-1 0,25-7 0 0,-25 7 1 15,26-2 1-15,-26 2 0 0,20-2 0 0,-20 2 3 16,16 0 0-16,-16 0 0 0,16 2 1 0,-16-2 6 15,10 11 2-15,-10-11-1 0,18 22 1 0,-12-3 5 16,2 3 0-16,-2-2 1 0,0 4 0 0,2 2-3 0,-6 2 1 16,1 1 0-16,-1 1 0 0,2-1-7 15,-4 3 2-15,2 1-2 0,-2 2 2 0,-2 0-6 0,-4 2-1 16,3 0 1-16,1 0 0 0,0-2-3 16,2-2-1-16,-4 1 1 0,2-3 0 0,-4 0-1 0,0-1 0 15,0-1-1-15,-2-1 2 0,2 0-2 16,-6-2 2-16,4-2-2 0,-4-2 2 0,4-4-2 0,-4-1 1 15,4-4 0-15,6-2 0 0,-2-4-1 0,2-3-1 16,2-4 0-16,-4 5 1 0,4-5-1 0,-2 0 0 16,2 0-1-16,-4 0 1 0,4 0-1 0,0 0 2 0,0 0-2 15,0 0 1-15,0 0-1 0,0 0 1 0,0 0 0 16,0 0 1-16,0 0-2 0,10 0 1 0,-2-5-1 16,6-1 1-16,4-3 1 0,4-4 0 0,2 2-1 15,-8 2 2-15,1 1-1 0,3 3 2 0,-4-2-2 16,2-3 1-16,-4 1 2 0,4 0 0 0,-4 1-1 15,0 3 2-15,0 1-1 0,-2 2-1 0,1-1 1 16,1-1 1-16,-2 0-1 0,-2 1 1 0,2-1 0 16,0-2-1-16,2-1 0 0,4 0 1 0,-4-3 0 15,-4-1-1-15,2 0-3 0,0-2-1 0</inkml:trace>
  <inkml:trace contextRef="#ctx0" brushRef="#br0" timeOffset="33967.12">4683 15330 1695 0,'-4'2'0'0,"4"-2"0"0,-2 13 0 0,2-13 28 0,6 19 1 0,-6-19-1 0,0 27 2 0,0-10 19 0,-4 3 1 0,2 4 0 0,2 2 0 0,-4 6-16 0,0 1 1 15,0 2 0-15,2 0-1 0,-4 0-18 0,2 2 0 16,2 2 0-16,0 1 0 0,2 1-6 0,0 1 2 16,2 3-2-16,4-8 1 0,0-1-2 0,0-2 1 0,-2-1-1 15,2-2 1-15,4-7-1 0,-2 0 0 16,-2-3 0-16,0-5 0 0,2-3 0 0,-2-2 0 16,-6-11 0-16,14 8 0 0,-14-8 0 0,7-2 0 0,-7 2 0 15,18-15 0-15,-8 2 0 0,2-5 0 0,0-5 0 16,0-4 0-16,-2-8 0 0,2-2 0 0,0-4 0 15,-4 1 0-15,-2 3 1 0,0-4 0 0,0-1 0 16,-2-1 0-16,0 1-2 0,-4 1 1 0,0 2 0 16,-4 2 0-16,0 2-1 0,-2 2 1 0,0 2 0 15,-6 1 0-15,-4 2-3 0,-2 1 2 0,4 1 0 16,-6 7 0-16,2 3 1 0,2 1 0 0,-1 2 0 0,1 2 0 16,0 4 1-16,0 1 0 0,2 2 0 0,0 4 0 15,2 2 1-15,4 2 1 0,-4 5-1 0,0 4 0 0,0 6-2 16,-1 5 1-16,3-4 0 0,0 6 0 0,8 1-4 15,2 3 1-15,0 0-2 0,0-3 2 0,2 1-6 16,4-2 1-16</inkml:trace>
  <inkml:trace contextRef="#ctx0" brushRef="#br0" timeOffset="34383.87">5261 15137 1758 0,'4'0'0'0,"-4"0"0"0,0 3 0 0,0-3 27 0,0 4 0 0,0-4 0 0,0 11 0 0,0-11 12 0,0 28 0 0,0-6 1 16,0 4 0-16,0 7-5 0,2 6 1 0,4 1-2 15,-4 3 2-15,-2 1-23 0,0 2 0 0,4-1-1 16,2 1 2-16,2 2-4 0,0 2 0 0,4-2 0 15,0-6 0-15,2 0-1 0,2-1 0 0,2-6 0 16,-5-5 0-16,5-10-3 0,-4-7-1 0,0-6 1 16,0-1 1-16,0-10 1 0,0-1 0 0,0-5-1 15,2-3 2-15,4-5 0 0,-1-4 1 0,1-4-1 16,-6-5 2-16,2-8-1 0,-2-5 1 0,-2-1 0 16,0-3 0-16,0-2 4 0,-4-1-1 0,-2-1 1 0,-6-1 0 15,0 6 0-15,-6 1 1 0,-2 2 0 0,-2 5 1 16,-4-1-4-16,-2 3 2 0,-4 3-1 15,0 5 1-15,-4 3-3 0,-1 6 1 0,-1 3-1 0,2 2 1 0,-2 6-1 16,0 4-1-16,0 3 0 0,5 4 0 0,-3 5-2 16,2 2 0-16,-4 2 0 0,-2 2 1 0,2 2-2 15,1 3 0-15,-3 5 0 0,2 1 0 0,2 3-6 16,2 3 0-16</inkml:trace>
  <inkml:trace contextRef="#ctx0" brushRef="#br0" timeOffset="35315.19">2588 17736 906 0,'24'-21'43'0,"8"-4"81"0,1-5 1 0,25-11 0 0,4-5-1 0,1 2-71 0,-1 3 1 0,-4 4 0 0,-3 1-1 16,-1-3-33-16,-2 0 0 0,5 4-1 0,-1 0 1 16,3 2-13-16,5-1-1 0,-4 1 1 0,1 0 1 15,3 0-6-15,-2 1 2 0,3 3-1 0,1-1 0 0,3 3 3 16,1-1 1-16,-3 2-2 0,-1-2 2 0,0 1-4 16,-7-1 2-16,7 0-1 0,-5 1 1 0,-1 1 5 0,6 0 0 15,-1-2 0-15,-1-1 1 0,1 1 0 0,1-3 0 16,0-3 0-16,-1 1 0 0,-5 0 9 0,5 0 2 15,-5-2-1-15,2-2 0 0,1-2 2 0,-3 2-1 16,-5-2 1-16,3 0 0 0,-4 1 0 0,-9-1 0 16,3 0 1-16,0 2-1 0,2 4-1 0,-3 0-1 15,-1 1 0-15,-6 3 2 0,-4 5-5 0,-7 2 0 16,-1 1 0-16,0 3 1 0,-2 3-5 0,0 0 1 16,-6 4 0-16,-7 2 0 0,-1 4-4 0,-4 1 1 0,-8 4-1 15,12-6 1-15,-12 6-5 0,0 0 0 16,0 0-1-16,0 0 2 0,0 0-7 0,0 0 1 15</inkml:trace>
  <inkml:trace contextRef="#ctx0" brushRef="#br0" timeOffset="35749.69">4271 17455 1884 0,'0'2'0'0,"0"-2"0"0,8 4 0 0,-8-4 12 0,6 3 0 0,-6-3 1 0,2 6 0 0,-2-6 10 0,6 13-1 15,-6-13 0-15,18 26 2 0,-8-4-9 0,6 4-1 16,-2-1 1-16,-4-1-1 0,2-1-11 0,0 1 0 16,2 1-1-16,-2 5 2 0,1 3-4 0,1 4 0 15,0 4 0-15,-2 1 1 0,0 3-1 0,-4 1 0 0,-2 4 0 16,2-1 0-16,4 5 0 0,-4 3 0 0,0-2 0 15,0-3 0-15,2 2 0 0,-4-1 1 0,-2-3 0 16,2-2 0-16,0-4 1 0,-2-1 2 0,0-4-2 16,0-2 1-16,1-4 4 0,-3-4 1 0,4-5-1 15,2-3 1-15,2-7 0 0,4-3 1 0</inkml:trace>
  <inkml:trace contextRef="#ctx0" brushRef="#br0" timeOffset="36233.18">4987 17250 1683 0,'0'15'0'0,"0"-15"0"0,2 20 0 0,-2-20 30 16,0 17 0-16,0-17 1 0,0 35-1 0,2-9 23 15,4 5 1-15,0 4-2 0,-2 2 2 0,0 7-19 0,0 3 1 16,2-1 0-16,2-2 0 0,-2 2-21 0,0-1 2 16,0 1 0-16,2 0 0 0,3-2-8 15,-3 0 1-15,4-1 0 0,2-1 0 0,2-1-2 0,2-2 1 16,-4-6 0-16,0-4 0 0,-2-6-2 16,0-9 1-16,2-3-2 0,-4-3 2 0,5-6-2 0,-1-2-1 15,0-2 1-15,-2-2 0 0,2-1-2 0,-4-1 1 16,2-5-1-16,0-4 1 0,0-5 1 0,2-4 2 15,-6-6 0-15,0-5 0 0,-4-7 2 0,-2-4 1 0,-2-2-1 16,-2-6 2-16,-2-7 2 0,2-3 1 0,-6 1-1 16,-4 2 2-16,0 0 0 0,-2 4 1 0,-4 5-1 15,-2 2 1-15,-2 6 2 0,0 3 0 0,-3 10 0 16,-1 2 1-16,-2 3-1 0,2 5 0 0,0 7 0 16,-2 1 0-16,3 7-2 0,-1 2-1 0,2 4 1 15,2 4 1-15,2 4-7 0,0 1 2 0,2 4-2 0,8 3 1 16,1 3-6-16,5 3 1 0,0 4-2 15,2 0 2-15,2 5-5 0,-4 4 1 0,2-2-1 0,2-3 0 16,6-2-2-16,2-1 0 0,3-3 0 0,3-4 1 16,6-3-2-16,2-2 0 0</inkml:trace>
  <inkml:trace contextRef="#ctx0" brushRef="#br0" timeOffset="36650.24">5647 17029 1507 0,'4'0'0'0,"-4"0"0"0,2 7 0 0,-2-7 20 0,4 4 1 0,-4-4 0 0,0 11 1 0,0-11-13 0,0 22 1 0,0 0 0 0,0 4 0 0,0 9 4 0,0 6 0 15,0-1 1-15,0 1-1 0,6 1-8 0,-2 5-1 0,6-1 1 16,-4 0 0-16,-2 2-4 0,2 0 1 0,3-4 1 15,-1-3-1-15,4-3-1 0,-4-2 1 0,4-3-1 16,2-4 1-16,0-3 1 0,-2-2-1 0,2-4 0 16,0-5 1-16,2-4 7 0,0-1 0 0,-1-7 0 15,3-3 1-15,-4-3 2 0,6-3 1 0,-4-3-1 16,-4-6 2-16,6-5 5 0,-4-6 2 0,0-2-1 16,-2-7 1-16,-2-6 4 0,-5-3 0 0,-1-2-1 15,-2-2 1-15,-2-4-2 0,-2-1 1 0,-3-1 0 16,-3 1-1-16,-4 1 1 0,0 0 1 0,-2 4-1 15,0 2 1-15,-6 2-5 0,6 1 1 0,-6 5-1 0,0 1 2 16,0 5-4-16,-3 3 1 0,1 5 0 0,2 4 0 16,-4 5-2-16,4 7 0 0,4 1 0 0,-2 3 1 15,4 6-11-15,3 2 0 0,1 3 0 0,0 2 1 16,0 4-6-16,0 2 0 0,2 4 0 0,2-3 0 0,4 5-3 16,-4 1 0-16</inkml:trace>
  <inkml:trace contextRef="#ctx0" brushRef="#br0" timeOffset="37166.92">5307 14677 1808 0,'0'2'0'0,"0"-2"0"0,-2 5 0 0,2-5 7 0,0 6 1 0,0-6 0 0,-4 11 0 0,4-11 9 0,-8 13 1 0,8-13-2 15,-8 24 2-15,2-6-9 0,0 1 1 0,-2 3-1 16,4 4 2-16,2 3-11 0,2 3 0 0,0 3 0 15,0-4 0-15,0 2-3 0,0 2 1 0,0 6 0 16,6 0 0-16,-2 7-6 0,6 0 0 0,0 5 0 0,2 6 1 16,6 4-5-16,-2 0 0 0,2 7-1 0,-2 2 2 15,1 4 1-15,3 1 0 0,6 4 0 0,0 1 1 16,2-1 8-16,6-2-1 0,-3 4 1 0,1 0 1 16,-4 0 0-16,-2-1 1 0,2 4 1 0,-2 3-1 15,-1 5 9-15,1-2 0 0,-2 1 0 0,-4-1 0 16,-2-2 10-16,0 3 2 0,-2-1-1 0,-3-1 0 0,-1-5 3 15,0-1 1-15,-4-4-1 0,4-3 1 0,-4-1-13 16,4-1 2-16,2 0-1 0,-2 1 1 0,2 1-11 0,2 3 0 16,-2-5 1-16,-4-4 0 0,-2-8-4 15,-2-1 0-15,-1-6 0 0,1-5 0 0,2-8-1 0,0-7 1 16,-2-9-1-16,0-4 1 0,-4-6-2 0,2-6-1 16,-4-12 1-16,0 3 1 0,0-3-2 0,-4-13-1 15</inkml:trace>
  <inkml:trace contextRef="#ctx0" brushRef="#br0" timeOffset="37783.73">4580 14690 892 0,'-2'5'0'0,"2"-5"0"0,0 13 0 0,0-13 29 0,0 6 0 0,0-6 0 0,-4 11 0 0,4-11 21 0,-8 17-1 0,8-17 0 0,-2 20 2 0,2-20-11 0,-4 26 1 15,4-6-1-15,0 4 1 0,0 6-14 0,0 5-1 16,0 2 1-16,4-2 1 0,2-2-10 0,-2-2 1 16,2 4-1-16,-1-1 1 0,3 6-4 0,2 3 0 15,0 3-1-15,0 2 1 0,4 2-1 0,0 1 2 16,0 3-1-16,0 5 0 0,0 6 1 0,2 1 0 15,-2 4 0-15,0 0-1 0,-3 6 0 0,3 3 1 16,2 3-2-16,2-1 2 0,2 6-2 0,0 1 1 0,2 4 0 16,-2-5-1-16,3 5-4 0,-1 4 0 0,2-7 1 15,-2-2 0-15,4-8 2 0,0-3 1 0,0-2-1 16,-7 0 1-16,1-1-1 0,0 1 1 0,0-4-1 16,-4 1 0-16,2-3 4 0,-4 0 1 0,0-1 0 15,-2-3 0-15,-4 3 2 0,0-3 1 0,-3-1-1 16,1-2 0-16,0-4-1 0,-4 0 1 0,2-3-1 15,2-6 2-15,-6-4-2 0,2-5 0 0,-2-4 0 0,0-4 1 16,0 1-3-16,-2-5 0 0,2-3-1 0,0-1 2 16,0-5-2-16,-4-3 0 0,2-4 0 0,2-2-1 15,-4-1-4-15,2-5 2 0,2-3-1 0,-4 4 1 16,4-4-7-16,-4 4 2 0,4-4 0 0,-6-8 0 16,1-3-7-16,-3-4 0 0</inkml:trace>
  <inkml:trace contextRef="#ctx0" brushRef="#br0" timeOffset="38769.86">6497 15713 1155 0,'2'0'0'0,"-2"0"0"0,12 0 0 0,-12 0 21 0,2 1 0 0,-2-1 0 0,6 0 1 0,-6 0 27 0,8-1 1 0,-8 1 0 0,10-6 0 0,-10 6-6 0,28-9 0 0,-28 9 0 15,32-26 0-15,-12 7-36 0,0-1 0 0,-1 0 0 16,-5-2 0-16,2 0-3 0,2-2 1 0</inkml:trace>
  <inkml:trace contextRef="#ctx0" brushRef="#br0" timeOffset="39016.19">6452 16420 1255 0,'0'7'0'0,"0"-7"0"0,-4 17 0 15,4-17 17-15,0 1 1 0,0-1-1 0,6 0 1 0,-6 0 3 16,6 0 2-16,-6 0-1 0,12 0 0 0,-12 0 2 16,14 0 0-16,-14 0-1 0,25-3 2 0,1-1-13 15,2-2 2-15,-2-5-2 0,-6-3 1 0,2-7 0 16,-3-1 0-16</inkml:trace>
  <inkml:trace contextRef="#ctx0" brushRef="#br0" timeOffset="39782.83">7193 14623 1419 0,'-6'2'0'0,"6"-2"0"0,-4 8 0 0,4-8 1 0,-2 3 0 0,2-3 0 0,-6 10 2 0,6-10 10 0,-6 14 1 0,6-14-1 16,-2 26 2-16,2-5 4 0,0 1 0 0,0 4 0 16,2 1 0-16,4 5-3 0,2 6 1 0,2 3-1 0,-2 0 1 15,0 1 1-15,4 2 1 0,-4 4-1 0,4-3 1 16,-4-1 6-16,0 4 1 0,2-6 0 0,3 1-1 15,-1-3 1-15,-2 1 1 0,0-4 0 0,-2 0 0 0,-2-4 0 16,-4 0 0-16,4 1 0 0,6-3 1 0,-2 0-7 16,2-1 2-16,0-1-2 0,-4-1 1 0,0-2-4 15,-2-4 1-15,4 2-1 0,-2-2 1 0,6-1-5 16,-1-3-1-16,1-3 1 0,0-2-1 0,2-4-3 16,-2-5 0-16</inkml:trace>
  <inkml:trace contextRef="#ctx0" brushRef="#br0" timeOffset="40299.87">7744 14409 1369 0,'0'0'0'0,"0"0"0"15,-4 4 0-15,4-4 31 0,-2 2 0 0,2-2 1 16,0 0 0-16,0 0 2 0,0 2 0 0,0-2-1 16,-4 13 1-16,4-13-1 0,-4 20 0 0,4-20 1 15,-12 37 0-15,4-15-15 0,-2 4 0 0,4 2 0 16,2-1 1-16,4 3-11 0,0 5 0 0,0 0 0 16,0 2 0-16,2 2-1 0,4 3 1 0,0 2-1 15,0 1 1-15,2-5-2 0,-2 3 1 0,2 1 0 0,4 2 1 16,-4 2-1-16,3 4 0 0,-1-6 0 0,6 2 0 15,-2-2-1-15,2 0 2 0,2-3-1 0,2-3 1 16,0-3-2-16,0-3 1 0,-1-5 0 0,7-1 0 0,-4-6-3 16,2-4 1-16,-2-5-1 0,0-4 2 0,-2-5-2 15,0-4-1-15,-3-5 1 0,1-3-1 0,-4-3-1 16,2-2 1-16,-2-3-1 0,2-5 2 0,-2-3-1 16,-4-1 1-16,2-7-1 0,0-5 2 0,-6-5 2 0,-4-6-1 15,2-4 1-15,-4-1 0 0,2-3 2 0,-2-1 1 16,-6 2 1-16,-2-3-1 0,-6 5 2 0,0 1 1 15,-4 2-1-15,-4 0 2 0,2 1-3 0,-6 1 2 16,2 3-2-16,3 5 2 0,-3 5-3 0,4-2 1 16,0 5-1-16,-2 6 2 0,0 6-3 0,-2 0 1 15,3 5 0-15,1 6 0 0,-6 1 0 0,2 5-1 16,2 3 0-16,2 2 0 0,2 3-2 0,2 4 1 0,3 1 0 16,-5 3 0-16,4 5-4 0,2 4 1 0,4 2-1 15,2 2 1-15,4 4-3 0,2-1 1 0</inkml:trace>
  <inkml:trace contextRef="#ctx0" brushRef="#br0" timeOffset="41049.62">8485 14020 1771 0,'0'2'0'0,"0"-2"0"0,-6 3 0 0,6-3 15 0,-6 8 1 0,6-8-1 0,-8 27 1 0,8-1 8 0,-4 8 0 0,2 4 0 0,-4 8 1 0,2 10-11 15,0 8 1-15,-2 1-1 0,0-4 2 0,8 0-15 0,2 0 2 16,-4 0-1-16,2-4 0 0,2-5-2 0,4-4 0 16,-2-6 0-16,2-9 0 0,-2-11-2 0,0-9 1 15,0-5-2-15,2-3 2 0,-8-5-5 0,6 2 0 16,-6-2-1-16,2-2 2 0,-2 2-4 0,4-5 1 0,0-3-1 16,2-3 1-16,4-7 2 0,0-6 1 0,-4 0-1 15,-2-2 2-15,-4-5 4 0,0-1 0 0,0 1 0 16,0 1 0-16,-4 3 2 0,4-1 1 0,0 2 1 15,-2 4-1-15,2 2 7 0,-4 1 1 0,2 6 0 16,2-2 1-16,-4 8 0 0,4 0 2 0,0 7-2 16,0-6 1-16,0 6-1 0,0-4-1 0,0 4 0 15,0 0 0-15,0 0-2 0,0 0 0 0,0 0 0 16,10 13 1-16,3 4-3 0,-1 5 1 0,2 6 0 16,2 5 0-16,2 8-2 0,2-1 1 0,0 6 0 0,0 1-1 15,-4 6 1-15,2 3 0 0,1 3 0 16,1 1 1-16,-2 5-3 0,-2 2 2 0,4 5 0 0,0 0-1 15,0 3-1-15,4 3 0 0,-5-1 0 0,1-3 1 16,-4-2-2-16,2-2 1 0,-4-3-1 0,-2-5 2 16,-8-2-3-16,0-7 1 0,2-1 0 0,-6-8 0 0,0-5-3 15,-4-4 2-15,2-6-1 0,-6-5 0 0,2-3-2 16,-6-7 1-16,0-2 0 0,2-5 1 0,-2-7-2 16,-2-4 0-16,-4-3 0 0,3-6 1 0,-9-7 1 0,-2-4 0 15,0-4 0-15,-2-3 1 0,0-6 0 0,-3-2 2 16,3-7-1-16,-4-4 0 0,4-4 2 0,-4-3 0 15,4-7-1-15,3-3 2 0,3-7 0 0,2-3 1 16,-4-3-2-16,4 3 2 0,6-1-2 0,6 4-1 16,-2 6 1-16,6 5 1 0,4 15-2 0,0 0 1 15,2 10 0-15,0 1-1 0,2 2 0 0,-2 1 0 16,2 5 1-16,-2 3 0 0,2 2-3 0,-4 2 1 16,2 3 1-16,0 1-1 0,2 0 1 0,-2 1-1 0,2-3 1 15,-4 1 0-15,2 1-1 0,2-1-1 0</inkml:trace>
  <inkml:trace contextRef="#ctx0" brushRef="#br0" timeOffset="42942.28">19887 18074 1569 0,'0'-2'0'0,"0"2"0"0,4 7 0 0,-4-7 25 0,4 15 0 0,-4-15 0 0,0 9-1 0,0-9 36 0,0 2-1 0,0-2 1 15,0 0 0-15,0 0-14 0,0 0 0 0,0 0 0 16,8 5 1-16,-8-5-21 0,16 11 1 0,-16-11-1 16,30 13 1-16,-8-2-11 0,3 1 0 0,3-1 1 0,-2 2 0 15,2 1-3-15,2 3-1 0,2 1 0 0,-1 3 1 16,-1-1-3-16,2 4 0 0,0 6 1 0,0 1 0 16,1 4-2-16,1 2 0 0,-2 4 0 0,-2 1 1 0,0 4-2 15,-3 0 0-15,1 4 0 0,0 0 0 0,-2-2-3 16,0 2 1-16,-4 0-1 0,-1-6 1 0,-5-2-1 15,-2 1-1-15,-4-6 1 0,-2-6 1 0,-4-9-2 0,-4-5 2 16,0-4-1-16,0-4 0 0,0-9 1 16,4 4 0-16,-4-4 0 0,2 0-1 0,-2 0 1 0,0-2 1 15,0 2 0-15,-10-17 0 0,0-1-2 0,-4-6 1 16,0-2 0-16,2-5 1 0,4-4-3 0,2-2 2 16,3 0 0-16,-1-2 0 0,0 0-4 0,0 0 1 15,2 3 1-15,4 0-1 0,2 3 0 0,2 0 0 16,3 3 0-16,1 5 0 0,2 2-2 0,2 1 2 15,0 4-1-15,0 3 0 0,0 2-1 0,0 2 0 16,0 6 0-16,0 1 0 0,2 6-2 0,0 1 1 0,-3 3 1 16,3 3-1-16,4 2-1 0,0 2 1 0,-2 6-1 15,-4 3 1-15,-2 4-1 0,-2 3 1 0,0 3 0 16,-2-1 0-16,-2-2-1 0,-2 1 0 0,0-2 0 16,-2-3 1-16,0-1-1 0,-1-1 0 0,1-3 0 15,0-3 2-15,0-5-2 0,-2-2 0 0,0-10 0 16,0 7 0-16,0-7 0 0,0 0 0 0,0 0 0 15,-4-2 0-15,4 2 0 0,-3 0 0 0,3 0 0 0,-4-7 1 16,0-4-1-16,-2-2 1 0,-2-7 0 0,0-6 0 16,0-8 0-16,0-4 1 0,2-3-1 15,2-1 2-15,2-3-1 0,0 3 1 0,0-2 0 0,0-1 0 16,4 3 0-16,2 3 2 0,0 0-1 0,0-1 1 16,2-1-2-16,2 0 2 0,4 1-2 0,0 1 2 0,1 0-2 15,5 1 1-15,0 3 0 0,-2 5 0 0,-2 4 0 16,-2 2 0-16,2 4 1 0,2 5-1 0,2 4-2 15,0 2 2-15,-3 3-2 0,1 3 1 0,-2 3 0 16,0 3-1-16,2 5 0 0,2 1 0 0,6 4 0 16,2 3 1-16,-2 7-1 0,-5 6 1 0,1 10-2 0,-2 5 2 15,2 4-1-15,4 0 0 0,4 4 0 0,0 1 1 16,-1 5-1-16,1-1 0 0,0 0 0 0,-2 0 1 16,2-5-1-16,0-2 1 0,-1-4 0 0,1-2-1 15,-2-1 0-15,-2-3 0 0,-2-1-2 0,-2-2 1 16,-5-4-1-16,1-1 2 0,-2-8-2 0,-4-2 0 15</inkml:trace>
  <inkml:trace contextRef="#ctx0" brushRef="#br0" timeOffset="43259.63">21545 16789 1733 0,'-2'-2'0'0,"2"2"0"0,-4 4 0 0,4-4 29 0,-4 3 2 0,4-3-1 0,-4 8 0 0,4-8 24 0,-4 14 0 0,2 5 0 0,-2 5 1 16,0 9-19-16,0 8 0 0,0 5 0 0,0-2 0 16,2 6-18-16,2 5-1 0,2 3 1 0,4 3 0 15,4 1-6-15,2 5 0 0,4 3 0 0,2 2 1 0,5 5-1 16,3 3 0-16,2 3 1 0,0 0 0 0,0 2 0 15,1 5 0-15,1-3-1 0,2-4 2 0,0-7-3 16,0-2 1-16,-1-6 0 0,-1-5 0 0,0-10-4 16,0-3 1-16,-2-11 0 0,-2-4 0 0,-1-7-4 15,1-6 2-15,0-4 0 0,2-3 0 0,2-6-7 0,0-3 1 16</inkml:trace>
  <inkml:trace contextRef="#ctx0" brushRef="#br0" timeOffset="45349.86">22487 18803 1670 0,'-8'-2'0'0,"8"2"0"0,-10-6 0 16,10 6 16-16,2-7 0 0,-2 7 0 16,-16-9 0-16,-4-1 17 0,-4-1-1 0,0-2 1 0,2-3 1 15,3-6 2-15,-1-4 0 0,-2-4-1 0,2-7 1 16,-2-5-17-16,0-2 1 0,2-4-1 0,3-4 1 0,-1-2-1 15,0-3 0-15,2 0 0 0,4 0 0 16,2-2-1-16,4 0 1 0,2 3 0 0,2 3 0 0,2 7-4 16,2-1 1-16,4 5-1 0,2-1 1 0,4 3-4 0,2 1 2 15,2 4-1-15,0 2 1 0,-3 1-2 16,1 7 2-16,0-1-2 0,0 2 1 0,0 3 0 0,0 3 0 16,2 3 0-16,0 2 0 0,4 2 3 0,0 4-1 15,-1 3 1-15,1 4 1 0,0 2-4 0,0 2 1 16,-2 3-1-16,0 2 2 0,-2 4-7 0,-2 4 0 15,-2 1-1-15,-2 3 1 0,-1 1-3 0,1 4-1 0,-2-1 1 16,-4-2 0-16,-2 1-5 0,0 0 2 16,-2 0-1-16,-4 0 0 0,-2-2-1 0,-2-2 0 0,0 0 0 15,-1-1 0-15,-3-1 0 0,-2 1 0 0,0-1 0 16,2-1 0-16,2-2 1 0,0-4 0 0,-4-2 0 16,0 0 0-16,-2 0 4 0,0 2-1 0,2-1 1 15,3-1-1-15,1-2 5 0,2-1 1 0,8-6-1 16,-12 9 1-16,12-9 4 0,-12 7-1 0,12-7 1 15,-10 4-1-15,10-4-3 0,0 4 2 0,0-4-2 16,0-2 1-16,0 2-7 0,0-4 2 0,0 4-2 16,10-16 2-16,4-3-6 0,4-5 1 0,-1 0-1 15,-3-4 1-15,-2 1-3 0,0-3 1 0,0 1 0 0,2-3 0 16,2-1-13-16,2 0 2 0,-2 1 0 0,-2 3-1 16,-2 1-10-16,0 2-1 0,-1 1 1 0,1 2-1 0,0 3 2 15,0 2 0-15,0 3 1 0,-2 2 0 0,-2 6 1 16,-2 3 1-16,-6 4 0 0,10 0 0 0,-10 0 2 15,8 5 1-15,0 6-1 0,4 8 0 0,6 9 1 16,2 5 2-16,-3 2-2 0,-1-2 1 0,-2 2 2 16,-2 0-1-16,0 0 1 0,0-1 1 0,0-3-3 15,0 0 0-15,0-3 1 0,-2-6 0 0,-2-7 0 16,-2-6 0-16,-6-9 0 0,10 9 0 0,-10-9 6 16,8 2 1-16,-8-2-1 0,7-14 0 0,-3 1 6 0,0-4-1 15,0-3 1-15,-2-4 0 0,-2-8 2 0,-2-3 1 16,-2-2-1-16,0-1 1 0,-4-1 7 0,-1 0 1 15,-3-2-1-15,-4 3 1 0,0 1 8 0,-2 2 1 16,-2 0-1-16,0 0 1 0,-4 1 4 0,-1 3 0 16,1 7 1-16,2 0-1 0,4 4-3 0,2 5 1 0,2 4-1 15,2 5 2-15,4 4-5 0,2 6 2 0,0 3-1 16,0 1 1-16,0 1-8 0,0 6 0 0,4 7 1 16,4 2 0-16,2 9-5 0,2 6 2 0,4 0-1 15,2-2 1-15,0-2-5 0,0-2 2 0,2-4-1 16,2-1 1-16,2-4-3 0,2-5 0 0,0-3 0 15,-5-3 2-15,-1-4-3 0,0-5 0 0,0-8 0 16,2-3 0-16,4-4-1 0,2-6 0 0,-2-3 0 16,-2-8 1-16,-5-9-1 0,-1-7 2 0,-4-2-2 0,-2 0 1 15,-2-2 0-15,-2-2 0 0,2 2 0 0,0-7 1 16,0-1 1-16,0 1-1 0,0 3 0 0,-2 2 0 16,-2 8 2-16,-2-1-1 0,-2 3 0 0,-2 1 1 15,0 2 0-15,-2 0 1 0,0 4-1 0,2 3 1 16,-2 6-2-16,0 6 2 0,1 3-2 0,1 2 1 15,2 6 0-15,4 5 0 0,0 2 1 0,-2 4-1 0,2-4 0 16,0 3 0-16,0 9 1 0,0 6-1 0,2 12 1 16,2 12 0-16,2 2 0 0,1 2 0 0,3 4 0 15,0 2 0-15,4 3 0 0,0-1 1 0,2 3-1 16,0 4 1-16,0 2-1 0,0-6 2 0,0-5-1 0,0 1-1 16,1-3 1-16,1-6 0 0,0-5-2 0,0-4 0 15,0-5 1-15,0-8 1 0,0-7-4 0,0-6 1 16,0-7 1-16,-1-6-1 0,-1-5 1 0,0-6 1 15,-2-3-1-15,0-5 1 0,-2-4-1 0,-2-5 2 16,0 1 0-16,-2 0-1 0,-4-3 1 0,-2-1 1 0,-2 2-2 16,0 4 2-16,-2-1 0 0,0 2 0 0,2 2 0 15,0 2 1-15,-2 2-1 0,2 2 0 0,0 5-1 16,-2 4 1-16,2 11 0 0,0-7 1 0,0 7-2 16,0 0 2-16,0 0-2 0,0 0-1 0,0 0 1 15,8 20 0-15,4 4-2 0,4 7 2 0,0 1-1 16,-5-1 1-16,1 1-4 0,0-3 2 0,0 1-2 15,-2-3 1-15,0 1-2 0,0-2 0 0,4-6 1 16,2-3-1-16,-2-6-1 0,2-4 0 0,0-5 0 16,-3-2 1-16,-1-4-1 0,-4-1 0 0,0-4 0 0,0-4 0 15,0-4 0-15,-2-3 0 0,0-2 0 16,0-2 0-16,-2-4 0 0,-2-2 0 0,0 3 0 0,0-3 0 16,-2 1 0-16,-2 1 0 0,-2 4 0 0,0 2 1 15,-2 2-1-15,-2 1 1 0,0 4 0 0,0 1 0 16,2 1 0-16,0 3 2 0,6 10-2 0,-12-9 1 0,12 9 0 15,-4 0 0-15,4 0 1 0,-2 0-1 0,2 0 0 16,0 8 0-16,2 3 1 0,4 5-1 0,4 10-1 16,4 5 1-16,0 1 1 0,0-4-1 0,0-3-1 15,0-1 1-15,2-3-1 0,0-5 2 0,-2-5-3 16,0-3 1-16,1-5 0 0,3-3 0 0,0-5-1 16,0-1 0-16,-2-8 0 0,0-9 1 0,0-8-1 15,0-6 0-15,0-3 0 0,-1-7 0 0,-1-8 0 0,0-4 0 16,-2-2 0-16,-2-4 0 0,-4-5 0 15,-2 0 0-15,-2 0 0 0,-2 0 0 0,-2 7 0 0,0-2 0 16,-2 3 0-16,0-1 1 0,-2 0-1 0,0 2 1 16,-4 2-1-16,-2 0 1 0,-2 2-1 0,-1-2 2 0,1 5-1 15,2 6 0-15,4 6-1 0,0 3 1 0,0 10-1 16,0 5 1-16,0 9-1 0,0 7 1 0,8 8-1 16,-10-5 1-16,10 5-1 0,-2 0 1 0,2 0-1 15,4 5 2-15,-4 5-2 0,-2-1 1 0,2 9 0 16,2 8 0-16,2 11-1 0,0 9 1 0,-2 2 0 15,2 2 0-15,2 0-1 0,2-4 1 0,2 4 0 16,0 3 1-16,0 5-1 0,2-1 0 0,4-2 0 16,-1-5 0-16,3-2-1 0,2 0 1 0,0 0-1 0,-2-2 1 15,2 0-1-15,0 1 1 0,0-5-1 16,-1 0 2-16,3-1-2 0,0-2 1 0,2-4-1 16,0-4 1-16,0 1-1 0,0-8 0 0,-3 0 0 0,-1-6 1 15,-4-1-1-15,-2-3 0 0,-2-2 0 16,-2-5 1-16,-2-5-1 0,0-2 1 0,-8 0-1 0,12-4 1 15,-12 4-1-15,12-11 1 0,-6-2-1 0,0-4 2 0,0-3-2 16,0-8 1-16,-2 3 0 0,-4-1 0 0,-2 2-1 16,0 3 1-16,-2 3 0 0,0 0 0 0,-2-3 0 15,0 1 1-15,0 0-1 0,0 1 1 0,0 3-1 16,2-1 1-16,2 2-1 0,0 4 2 0,2 11-2 0,0-4 1 16,0 4-1-16,0 0 1 0,0 0-1 0,0 0 1 15,2 8-1-15,4 8 1 0,6 12-1 0,2 5 0 16,0 1 0-16,-2-5 2 0,-1-1-3 0,3-2 0 15,2-4 0-15,0-4 0 0,-2-3-2 0,2-4 1 16,0-2 0-16,-4-3 0 0,-2-6-1 0,-4-2 1 16,-6 2-2-16,12-15 2 0,-8 2 0 0,0-3 1 15,0-5-1-15,-2-1 1 0,0-5 0 0,-2-5 0 0,-2 1 0 16,-4-1 0-16,-4 3 0 0,-2 1 0 0,-2 4 0 16,0 0 0-16,0 2 0 0,-2 0 1 0,0 2-1 15,0 5 1-15,2 2 0 0,0 2 1 0,1 3-1 16,1 3 0-16,2 3 0 0,2-2 0 0,8 4 0 15,-14-3 0-15,6 1-1 0,0 2 0 0,0 0 0 16,0-2 0-16,0 2-2 0,0 0 0 0</inkml:trace>
  <inkml:trace contextRef="#ctx0" brushRef="#br0" timeOffset="45633.53">23566 16469 2048 0,'2'2'0'0,"-2"-2"0"0,10 6 0 0,-10-6 19 0,8 5 1 0,-8-5-1 0,14 6 1 0,-14-6 16 15,24 4 1-15,-24-4-1 0,25 3 1 0,-25-3-20 0,32-2 1 16,-32 2 0-16,40-9 0 0,-16-2-9 0,4-2 0 16,-1-3 0-16,-1-3 0 0,0-3 2 0,0-4 0 15,0-2 0-15,-2 1 0 0,-1-7-9 0,1-1-1 16</inkml:trace>
  <inkml:trace contextRef="#ctx0" brushRef="#br0" timeOffset="46016.84">24035 15214 1771 0,'18'26'0'0,"0"-2"0"0,-4-2 0 16,-4-3 21-16,0-3-1 0,3 5 0 0,3 3 0 0,6 7 23 16,4 2 1-16,2 6-1 0,2 2 1 15,1 1-2-15,3 0-1 0,0 3 1 0,-2 1-1 0,-2 2-18 16,-1 4-1-16,-1-1 1 0,0-1 0 0,-2 2 0 16,-2-1 0-16,0-1 0 0,1 2 0 0,1 0 0 15,2-1-1-15,-2-1 1 0,-4-2 0 0,-2-5 0 0,-2-5-1 16,-2 3 0-16,-3-2 2 0,-1-4-4 0,-2 0 1 15,0-2 1-15,0-1-1 0,2-3-3 0,4-1 0 16,-4-6 0-16,-6 0 0 0,-4-3-3 0,-2-7-1 16,-2 0 1-16,0-3 0 0,2-9-2 0,2 9-1 15,-2-9 0-15,2 4 2 0,-2-4-7 0,-2 3-1 16,2-3 1-16,2-1 1 0,-2 1-7 0,6-4 1 16</inkml:trace>
  <inkml:trace contextRef="#ctx0" brushRef="#br0" timeOffset="46267.29">25029 15733 1985 0,'2'-2'0'0,"-2"2"0"0,8 0 0 15,-8 0 25-15,10 0 2 0,-10 0 0 0,15-4 0 16,-15 4 14-16,16-7 0 0,-16 7 1 0,18-13-1 16,-18 13-21-16,20-20 2 0,-20 20-1 0,26-28 0 0,-26 28-14 15,38-35 1-15,-20 16-1 0,-4 3 1 16,-3 3-6-16,-1 2 1 0</inkml:trace>
  <inkml:trace contextRef="#ctx0" brushRef="#br0" timeOffset="46501.15">25156 16126 1695 0,'6'-2'0'0,"-6"2"0"15,20-3 0-15,-20 3 28 0,16-6 1 0,-16 6-1 16,23-7 2-16,-23 7 14 0,34-15 1 0,-34 15 0 16,34-24 0-16,-18 5-22 0,0 1 0 0,0-4 0 15,-2-2 0-15,2 0-10 0,-1-2-1 0</inkml:trace>
  <inkml:trace contextRef="#ctx0" brushRef="#br0" timeOffset="46832.94">25285 15186 1746 0,'2'6'0'0,"-2"-6"0"0,6 20 0 0,-6-20 33 15,-2 32 2-15,2-10 0 0,0 2 0 0,0 5 34 0,2 1 1 16,4 1-1-16,2-1 1 0,2 1-21 0,0 1 1 16,0 3-1-16,0 5 2 0,0 1-27 0,0 3 1 15,0 2 0-15,-1-1-1 0,1-1-3 0,-2 2-1 16,2-2 0-16,0-3 1 0,-2-6-7 0,2-4 0 16,0-1 1-16,0-2-1 0,0-6-3 0,-2-2 0 0,0-5 0 15,0-4 0-15,2-5-5 0,2-5-1 0,0-2 1 16,-3-5 1-16,3-3-7 0,0-4 1 15,-2-7 0-15,0-3 0 0,2-10-2 0,0-6 0 0</inkml:trace>
  <inkml:trace contextRef="#ctx0" brushRef="#br0" timeOffset="47199.59">25700 15092 1646 0,'2'4'0'0,"-2"-4"0"0,4 26 0 15,0 0 9-15,0 0 0 0,0 7 0 0,2 4 0 16,2 7 7-16,0 4 1 0,0 0 0 0,0-4 1 16,2 2 1-16,2 2 1 0,0-1-1 0,0-5 2 15,0-3-12-15,0-2 0 0,0-8 0 0,2-5 0 0,1-7 9 16,1-8-1-16,-4-3 1 0,-4-5 0 16,-8-1 9-16,10-1 1 0,-10 1-1 0,8-15 1 0,-2 0 7 15,2-3 1-15,0-5-1 0,0-6 1 0,0-8-6 16,0-7 0-16,-2 1 1 0,-2-1-1 0,-2 3-2 15,-2 1 1-15,-6-1 0 0,-2-1 1 0,-2 1-5 16,0 4 1-16,-2-5 0 0,-2 1 0 0,-2 0-4 0,-2 1 1 16,0 5-1-16,-1 2 1 0,-3 3-3 0,-4 2 0 15,2 4 0-15,4 6 1 0,2 7-5 0,2 2 0 16,2 3 0-16,1 2 0 0,-1 4-7 0,4 2 2 16,0 4-1-16,-2 1 0 0,-2 2-5 0,0 4 1 0,4 4 0 15,2 1 0-15,2 4-2 0,0 4 0 0,4 2 1 16,2 0-1-16,4-2-4 0,2 3 1 0</inkml:trace>
  <inkml:trace contextRef="#ctx0" brushRef="#br0" timeOffset="47882.21">26225 14858 1947 0,'-2'41'0'0,"0"-8"0"0,0-9 0 0,0-8 31 0,0-5 0 0,0 10 1 0,-2 10-1 0,0 13 1 0,-2 10 0 0,0-2 1 0,2-4-1 0,2-4-7 15,0-5 0-15,0-8-1 0,0-5 1 0,4-9-17 16,0-10 1-16,-2-7-1 0,4 4 1 0,-4-4-5 15,4-2 1-15,-4 2-1 0,10-13 2 0,0-2-3 0,0-2 0 16,-2-5 1-16,-2-2-1 0,-2-5 1 0,-2-3-1 16,0-1 0-16,0 2 1 0,4-2 1 0,2 1 1 15,0 4 0-15,-2 6-1 0,0 2 4 0,0 5 0 16,-2-1 0-16,0 3 0 0,0 2 2 0,0 1 2 16,-2 3-1-16,0 3 0 0,-2 4-1 0,4-3 2 15,-4 3-1-15,4-4 1 0,-4 4-3 0,8 0 0 16,-8 0 0-16,15 11 0 0,-1-2 1 0,4 4 1 15,0 6 1-15,-2 3-1 0,-2 7-3 0,-2-3 1 0,0 7 0 16,0 4 0-16,2 4-4 0,2 1 1 0,-1 3 0 16,-1 3-1-16,0 2-2 0,0-1 0 0,2 9-1 15,2 3 2-15,4 5-3 0,2 2 2 0,0 1-1 16,-3-1 0-16,3 2-2 0,2 0 2 0,-4-5-2 16,-4-1 1-16,-2-3-1 0,-2-2 0 0,-2-3 0 15,-3-5 1-15,-1-4-2 0,2-1 1 0,-2-4 0 16,-2-5 0-16,-4-6-1 0,-4-5 1 0,-2-2 0 15,-2-7 0-15,-2-2 0 0,0-4 2 0,1-4-2 0,-5-3 1 16,0-4 0-16,0-2 1 0,-4-2-1 0,-6-3 0 16,-6-8 0-16,-4-5 2 0,3-6-2 0,1-4 1 15,4-5-1-15,0-5 1 0,-2-6-1 0,0-4 1 0,-1-6 2 16,-3-5-1-16,4-1 1 0,4-8 0 16,6-1 1-16,4-1 1 0,2 2-2 0,2 6 2 0,2 5-1 15,2 7 0-15,4 6 0 0,4 7 1 0,4 9 0 16,2 6-1-16,2 4 1 0,2 4 1 0,0 3-3 15,0 2 2-15,2 1 0 0,0 3 0 0,-2 3-3 16,1 2 2-16,1 2-2 0,-2 0 2 0,0 0-3 0,-2 0 2 16,0 2-2-16,0 2 2 0,2 0-2 0,2-2 0 15,-2-2 1-15,-4-2-1 0,0 0-3 0,-2-2 1 16</inkml:trace>
  <inkml:trace contextRef="#ctx0" brushRef="#br0" timeOffset="48038.12">26317 15426 2060 0,'-2'8'0'0,"2"-8"0"0,-4 20 0 0,4-20 25 0,4 4 0 0</inkml:trace>
  <inkml:trace contextRef="#ctx0" brushRef="#br0" timeOffset="49512.64">13044 7356 1281 0,'6'6'0'0,"-6"-6"0"0,14 20 0 0,-14-20-4 16,2 9-1-16,-2-9 1 0,4 9 0 0,-4-9 0 15,0 15-1-15,0-15 1 0,6 13-1 0,-6-13 5 16,14 9 0-16,-14-9 0 0,14 2 0 0,-14-2 7 16,20-4 1-16,-20 4 0 0,31-20 0 0,-7 5-2 0,6-3 2 15,-2-4 0-15,4-2 0 0,4-4 1 0,3-7 0 16,5 0 0-16,4-8 0 0,9-1 14 0,5 0 1 15,4-6-1-15,1-7 2 0,7-8 11 0,-1-1 0 0,13-4 0 16,7-2 0-16,10-8 13 0,7 3 2 0,5 1-2 16,2-7 2-16,7 0-11 0,-1 2 0 0,4-6 1 15,0 2 0-15,6-2-9 0,0-1 0 16,-1-5 1-16,-1 1-1 0,-4-4-8 0,4 2-1 0</inkml:trace>
</inkml:ink>
</file>

<file path=ppt/ink/ink9.xml><?xml version="1.0" encoding="utf-8"?>
<inkml:ink xmlns:inkml="http://www.w3.org/2003/InkML">
  <inkml:definitions>
    <inkml:context xml:id="ctx0">
      <inkml:inkSource xml:id="inkSrc0">
        <inkml:traceFormat>
          <inkml:channel name="X" type="integer" max="18176" units="cm"/>
          <inkml:channel name="Y" type="integer" max="11008" units="cm"/>
          <inkml:channel name="F" type="integer" max="4096" units="dev"/>
          <inkml:channel name="T" type="integer" max="2.14748E9" units="dev"/>
        </inkml:traceFormat>
        <inkml:channelProperties>
          <inkml:channelProperty channel="X" name="resolution" value="588.22009" units="1/cm"/>
          <inkml:channelProperty channel="Y" name="resolution" value="632.64368" units="1/cm"/>
          <inkml:channelProperty channel="F" name="resolution" value="0" units="1/dev"/>
          <inkml:channelProperty channel="T" name="resolution" value="1" units="1/dev"/>
        </inkml:channelProperties>
      </inkml:inkSource>
      <inkml:timestamp xml:id="ts0" timeString="2026-04-28T00:12:16.630"/>
    </inkml:context>
    <inkml:brush xml:id="br0">
      <inkml:brushProperty name="width" value="0.05292" units="cm"/>
      <inkml:brushProperty name="height" value="0.05292" units="cm"/>
      <inkml:brushProperty name="color" value="#FF0000"/>
    </inkml:brush>
  </inkml:definitions>
  <inkml:trace contextRef="#ctx0" brushRef="#br0">8972 5846 464 0,'4'0'0'0,"-4"0"0"0,0 6 0 0,0-6 2 0,-6 13 1 0,6-13-1 0,2 9 0 0,-2-9 7 0,14 3 0 0,-14-3 0 16,10 4 1-16,-10-4 6 0,8 6 1 0,-8-6-1 16,8 3 1-16,-8-3 5 0,17 13 0 0,-17-13 1 0,20 22-1 15,-20-22-7-15,20 36-1 0,-20-36 1 16,20 31 0-16,-14-13 1 0,-2 1 0 0,6 1 0 15,-4 2 0-15,2 4 1 0,0-2 1 0,2 6 0 0,0-5 0 16,0 1 10-16,0 6 0 0,0-1 0 0,3 4 1 16,1 2 8-16,0 2 1 0,2 0-1 0,0-4 0 15,0-4 2-15,2-5 0 0,2 5 0 0,0-3 2 16,9 2-8-16,3-1 1 0,2-1 0 0,0-2 1 0,2-4-1 16,-3 0 1-16,3-4 0 0,-4 3 1 0,0 1-6 15,-6-4 2-15,1 4-1 0,1-3 0 0,-2 3-4 0,0 0 0 16,0 0 0-16,-6-1 0 0,-1-5-2 0,-5-1 0 15,0 2-1-15,0-4 2 0,-2 1-6 0,0 3 0 16,2-8 1-16,-4 0-1 0,2-1-4 0,0-8-1 16,0 2 1-16,-6-2 1 0,-6 0-10 0,8-2 0 15,-2-7 0-15,0-4 1 0,3-10-6 0,3-2 0 16</inkml:trace>
  <inkml:trace contextRef="#ctx0" brushRef="#br0" timeOffset="582.04">9807 5565 1407 0,'-6'4'0'0,"6"-4"0"0,-6 9 0 0,6-9 14 0,6 0 2 0,-6 0-1 0,0 4 0 0,0-4 11 0,-8 13 0 0,8-13 0 0,-14 18 0 15,14-18-8-15,-22 32-1 0,10-16 1 0,0 3 2 16,0 3-15-16,-2-2 2 0,0 4 0 0,0-1-1 0,0-1-5 16,1 0 2-16,1 2-1 0,4 4 0 0,-6-1-3 15,2 3 1-15,0 1 0 0,0 4 0 0,2-3-4 16,4 1 0-16,-2 0 1 0,2 2-1 15,0 4-2-15,2-4-1 0,0 0 0 0,-2 0 2 0,-4 0 0 0,0 0 1 16,4 0-1-16,-3 4 1 0,1 2 1 0,2-4 1 16,2 0 0-16,0 3 1 0,-2-5 1 0,0 2 0 15,-2-2 0-15,0 0 0 0,-2 0 1 0,0-1 1 16,-4-1 0-16,0 0 1 0,4-2 9 0,2 4 2 0,0-3-2 16,-2-6 1-16,0 0 4 0,-3-2 1 0,1 0 0 15,2-2 0-15,6 0 1 0,-6 0 1 0,2 0-1 16,0-3 2-16,-4-1-1 0,4 2 1 0,-4-1 0 15,0-3 1-15,2-3-3 0,-4 0 1 0,4 2-1 16,4-2 1-16,2-4 0 0,4-3 2 0,-2 1-2 16,-2 1 1-16,-2 1 1 0,-1 2-1 0,1 0 0 15,-4-2 1-15,4 0-4 0,2 1 1 0,4-3-1 16,-6-2 1-16,6-5-6 0,-6 13 1 0,6-13-1 16,-6 10 2-16,6-10-6 0,-8 13 1 0,8-13-1 15,-8 5 1-15,8-5-6 0,-2 4 2 0,2-4-2 16,-4 3 2-16,4-3-5 0,-4 4 1 0,4-4 0 15,-2-2 0-15,2 2-2 0,0-2 0 0</inkml:trace>
  <inkml:trace contextRef="#ctx0" brushRef="#br0" timeOffset="2404.98">10301 6278 703 0,'0'0'0'0,"0"0"0"0,6 4 0 0,-6-4 14 0,8 5-1 0,-8-5 1 0,6 4 0 0,-6-4 4 0,2 4 1 0,-2-4-1 0,4 5 1 0,-4-5 5 15,4 4-1-15,-4-4 1 0,10 5-1 0,-10-5-12 0,2 4 0 16,-2-4 0-16,10 4 0 0,-10-4-3 0,16 5 0 15,-16-5 0-15,14 4 0 0,-14-4-3 0,26-4 1 16,-26 4-1-16,24 0 2 0,-24 0 1 0,14 0 0 0,-14 0 0 16,15-3 0-16,-15 3 5 0,26-6 2 0,-26 6-1 15,32-4 1-15,-32 4-3 0,30-5 1 0,-30 5-1 16,36-11 1-16,-36 11-3 0,35-6 2 0,-35 6-2 16,34-5 1-16,-34 5-5 0,32-8-1 0</inkml:trace>
  <inkml:trace contextRef="#ctx0" brushRef="#br0" timeOffset="2699.15">10248 6728 1105 0,'0'4'0'0,"0"-4"0"0,4 0 0 0,-4 0 1 0,4 0 0 16,-4 0 0-16,8 0 0 0,-8 0 2 0,8 0 0 16,-8 0 0-16,10 0 1 0,-10 0 1 0,14 0 2 15,-14 0-1-15,31 0 0 0,-31 0-1 0,36-5 0 16,-16 1 0-16,0-2 1 0,0-1-2 0,-2 1 1 15</inkml:trace>
  <inkml:trace contextRef="#ctx0" brushRef="#br0" timeOffset="3999.02">11039 5733 1180 0,'4'4'0'0,"-4"-4"0"0,4 4 0 0,-4-4-17 0,6 2 2 0,-6-2-2 0,6 7 1 0,-6-7 1 0,8 6 2 16,-8-6-2-16,10 11 2 0,-10-11-1 0,6 11 1 0,-6-11-1 0,4 20 1 0,-4-20 0 0,2 28 0 15,-2-8 1-15,1 4-1 0,5 2 3 0,2 9 0 16,0-4 0-16,-4 1 0 0,2-3 3 0,-4-1 2 16,2 1-1-16,0 1 1 0,2 1 2 0,2-3 1 0,2 2 0 15,-8 1 0-15,2 0 2 0,0-1 0 16,0 1 0-16,2-3 0 0,-4 2 4 0,2-1 1 0,0-1-1 16,0-2 2-16,2-4 22 0,2-4 1 0,-4-5-1 15,-2 4 1-15,-2-6 13 0,-2 0 0 0,2-2 0 16,2-5 0-16,-2-4-8 0,2 9 1 0,-2-9 0 15,0 6-1-15,0-6-8 0,-2 3 0 0,2-3 0 16,0 4 0-16,0-4-5 0,0 0 1 0,0 0 0 16,0 0 0-16,0 0-8 0,0-4-1 0,0 4 1 0,-4-9-1 15,2-2-3-15,0-4 0 0,2-3 0 16,-4-4 2-16,2-1-6 0,2-1 2 0,0 0-1 0,0-1 1 16,0-1-1-16,0-2 0 0,0-1 0 0,0 1 1 15,0 2-2-15,6 4 0 0,0-4 1 0,2-2 0 0,-2 4-2 16,-2-3 1-16,2 1 0 0,0 4 0 0,0 3 0 15,-1 1 0-15,1 5-1 0,0 0 1 0,0 2-2 16,-4 5 2-16,-2 6-1 0,6-9 1 0,-6 9 0 16,2-9-1-16,-2 9 1 0,8-13 1 0,-8 13-2 15,6-9 2-15,-6 9 0 0,10-13-1 0,-10 13-1 16,6-9 1-16,-6 9-1 0,8-4 1 0,-8 4-3 16,8-4 1-16,-8 4-1 0,12-2 1 0,-6 2 1 15,2 0 0-15,0 0 0 0,0 2 1 0,2 6-2 16,4-3 1-16,0 4-1 0,-3 1 2 0,-1 1-3 0,0 2 0 15,0 1 1-15,0 3-1 0,0-4-2 0,0 2 0 16,0 1 0-16,0 3 2 0,0-1-3 0,0-1 1 16,-4 1-1-16,4 2 1 0,4-1-1 0,2 3 1 15,-7-2 0-15,1 8 0 0,-2-2 0 0,4-2 2 0,-4 2-2 16,0 0 1-16,0-1 0 0,2 3 2 0,-4 2-2 16,0-4 1-16,-2-4 3 0,0 0 0 0,-2 0-1 15,2 0 1-15,-2-3 4 0,2-3 0 0,-2-1 0 16,0-4 1-16,2-2 3 0,-4-7-1 0,0-2 1 15,0 8-1-15,0-8-4 0,0 3 0 0,0-3 0 16,0 6 1-16,0-6-4 0,0 3 1 0,0-3-2 16,0 2 2-16,0-2-5 0,0 0 0 0,0 0 1 15,0-5-1-15,0 5-1 0,-6-15 0 0</inkml:trace>
  <inkml:trace contextRef="#ctx0" brushRef="#br0" timeOffset="4275.1">12116 5403 1269 0,'0'7'0'0,"0"-7"0"0,0 15 0 0,0-15 22 0,-10 30 1 0</inkml:trace>
  <inkml:trace contextRef="#ctx0" brushRef="#br0" timeOffset="4465.84">12044 5879 815 0,'2'34'0'0,"2"-3"0"16,-4-9 0-16,0-5 3 0,2-6 0 0,-2 5-1 16,0 7 2-16,0 10 3 0,-2 7 1 0,2 5 0 15,2-1 0-15,2 4 9 0,0 2 1 0,0 5-1 16,2-1 1-16,0 3 6 0,2 0 1 0,4 0 0 16,-4-5-1-16,4-6 10 0,2-2 1 0,0-1-2 0,0-2 2 15,-2-6 6-15,2-2 0 0,0-2 0 0,-3-5 0 16,-5-4-5-16,2-3 1 0,-2-3 0 0,0-1 0 0,-4-6-28 15,0-1 1-15,-2-8-1 0,6 5 1 0,-6-5-10 16,10 4 1-16</inkml:trace>
  <inkml:trace contextRef="#ctx0" brushRef="#br0" timeOffset="7132.03">12527 7013 1218 0,'0'0'0'0,"0"0"0"0,-4 2 0 0,4-2 0 0,-4-2 0 0,4 2 0 0,-1-4 0 0,1 4-4 0,0 0-1 0,0 0 1 0,0-4 0 0,0 4-2 0,-2-5-1 0,2 5 0 15,-6-26 0-15,0 0-19 0,-2-2-1 0,0 3 0 16,2 2 0-16,0 1-2 0,0 0 0 0,4 5 1 16,2-1 0-16,2-2 1 0,2-2 2 0,-4-1-2 0,2-1 1 15,-2-1 6-15,0-1 1 0,0-2 0 0,-2 2-1 16,2 0 18-16,-4-3 1 0,4 1-1 0,0 0 1 15,0-5 4-15,0 2 2 0,0-4-1 0,0 3 1 16,4 1 19-16,-4 0 1 0,4 1 0 0,2-1 0 0,4-1 16 16,4 3 0-16,-6-1 1 0,3 6-1 0,-5-2 0 15,2 4 0-15,0 2 0 0,-2 2 0 0,0-1-9 16,0 1 0-16,-4 5 0 0,2 0 0 0,-2 4-3 16,0 1 1-16,-2 8-1 0,4-9 1 0,-2 0-4 15,2 1 0-15,-4 8-1 0,2-9 1 0,-2 9-2 0,4-4 0 16,-4 4 1-16,8-1 0 0,-8 1-6 0,6-4 1 15,-6 4-1-15,14 4 1 0,-6 1-2 0,0 4 1 16,2 8 1-16,-2 5-1 0,4 6-1 0,-1 5 0 16,3-2-1-16,-6 1 3 0,6-1-8 0,4-1 0 15,-4-1 1-15,-6-1-1 0,0 3-5 0,-2 1 1 16,-2-3-1-16,-2-1 1 0,-2 1-3 0,-2-3-1 16,-2-4 1-16,2 1-1 0,2-5-3 0,-4-1 2 0,4-8-1 15,0 0 0-15,0-9-1 0,0 4 0 16,0-4 0-16,-2 3 1 0,2-3-1 0,-4 6 0 0,4-6 0 15,-8 4 0-15,8-4 1 0,-14 2 2 0,6 1-2 16,-6-3 1-16,-2-5 3 0,-3 1-1 0,-1-5 1 16,2 1 1-16,2 3-2 0,2-4 1 0,0-2 0 15,2 1-1-15,12 10-1 0,-8-5 0 0,8 5-1 16,-6-8 2-16,6 8-1 0,-8-5 1 0,8 5-1 16,-8-9 2-16,8 9-3 0,-6-8 1 0,6 8-1 0,-6-2 2 15,6 2-2-15,-4 0 1 0,4 0 0 0,-4-3 0 16,4 3 2-16,0 0 0 0,0 0-1 0,0 0 1 15,0 0-1-15,0 0 1 0,0 0 0 0,0-6-1 0,0 6 0 16,6-4-1-16,-6 4 1 0,14-9-1 16,0 0 1-16,-2 2 0 0,4-6 1 0,2 0-1 0,-4-2-1 15,2 2-1-15,-2 0 1 16,2 0 0-16,-9 0-3 0,1 4 1 0,0 0 0 0,-2-4 0 0,4 4-1 16,-4-2 1-16,2 1-1 0,0 1 2 0,0 0-3 15,-2 3 1-15,0-3 0 0,-2 5 0 0,-4 4-1 16,4-3 1-16,-4 3-1 0,4-4 1 0,-4 4-1 15,6-2 1-15,-6 2-1 0,8 6 1 0,0-1-1 16,0 3 0-16,2 1 0 0,2 8 0 0,2 1 0 0,5 8 0 16,-5-2 0-16,-4 5 0 0,0-3-1 0,-2 0 1 15,0 2 0-15,2-6 0 0,4 0-1 0,0 0 1 16,0-1-1-16,-2-9 1 0,-4 0-1 0,-2-5 0 0,2-3 0 16,-2 1 0-16,-6-5-2 0,11 0 1 0,-3-4 0 15,4 3 0-15,-2-1-2 0,2 0 2 0,0-5-1 16,0-5 0-16,2 0 0 0,2-5 1 0,-4-2-1 15,-4-3 1-15,-2 0 0 0,-2-2 0 0,-2 0 0 16,0 2-1-16,-2 0 2 0,-4-2 0 0,0 2 0 16,-2-2 0-16,0 2 0 0,-2-1 1 0,0-2-1 15,0 2 1-15,2-2 0 0,-4 2 0 0,0-2 0 16,-2 2 0-16,-2 5 0 0,0-2 0 0,0 1 0 16,0 1 0-16,9-3 0 0,-1 7 1 0,-2 4-1 0,2-1 1 15,6 11 0-15,-12-5 0 0,12 5 0 0,-12-4 1 16,12 4-2-16,-12-2 2 0,12 2-2 0,-10 0 1 15,10 0-1-15,-14 10 1 0,14-10 0 0,-14 9 0 16,8 0-1-16,0 0 0 0,0 4 0 0,2 4 1 16,0 5-1-16,0 0 0 0,2 0 0 0,2-3 0 15,2 1 0-15,2 2 1 0,2-3-1 0,2-1 1 0,-2 2-1 16,0-1 1-16,4-3-1 0,0-5 2 0,4 2-2 16,-4-2 1-16,2-1-1 0,0-1 1 0,0 0-1 15,2-5 0-15,-1-4 0 0,1 2 1 0,4-2-1 16,2-2 0-16,-4-2 0 0,2-1 1 0,-2-6-1 0,2-1 0 15,4-8 0-15,-5 2 0 0,-1-3 0 0,0-3 0 16,4-5 0-16,-4 1 0 0,2-5 0 0,-4 0 1 16,0-6-1-16,0 4 1 0,-2 0 0 0,-4 0 1 15,-5 7-1-15,-1 2 0 0,-2-3-1 0,-2 1 1 16,2 6 0-16,-1 0 0 0,1 0-1 0,-2 1 0 16,2 10 0-16,0 0 0 0,0 2 0 0,-2 0 0 15,2 9 0-15,0-10 0 0,0 10 0 0,0-9 0 16,0 9 0-16,0-4 0 0,0 4-1 0,-4-3 1 15,4 3 0-15,-2-4 0 0,2 4 0 0,-4-2 0 0,4 2 0 16,-4 0 1-16,4 0 0 0,-6 2 0 0,-10 18 1 16,6-1 0-16,4 7 2 0,-2 5 1 0,4 4-1 15,2-5 1-15,2 3 0 0,0 0 2 0,0 2 0 16,0 0 0-16,0 6-1 0,0-2 1 0,0-8 0 16,2 4 0-16,4 0-2 0,0-3 2 0,0-3 0 0,-6 2-1 15,0-7-2-15,2 6 0 0,2-8 1 0,0 4-1 16,2-4-3-16,4 0 2 0,-6-7-1 0,2 0 0 15,4 0-1-15,-5 1 0 0,3-7 0 0,-2 1 2 0,-2-5-3 16,6 3 1-16,-10-8 0 0,6 9 0 16,-6-9-1-16,8 5 0 0,-8-5 0 0,12 4 1 0,-4 0-1 15,0-4 0-15,10-6 0 0,-4 3 0 16,2-10-1-16,2 0 1 0,-4 0 0 0,-1-4 0 0,-1 2-1 16,-4-3 1-16,2 1 0 0,0-1 0 0,0 1 0 15,0-1 0-15,0-4 0 0,-4 1 0 0,2 3 0 16,-4-1 0-16,0 6 0 0,0 1 0 0,0-1 0 15,0 3 0-15,-2 1 0 0,0 2 1 0,0 1-1 16,0-3 1-16,-2 9 0 0,4-7 0 0,-4 7 0 16,0-10 1-16,0 10-1 0,0-5 0 0,0 5 0 0,0-4 1 15,0 4-1-15,0-4 2 0,0 4-2 0,0-3 0 16,0 3 0-16,0-2 0 0,0 2 0 0,0 0 1 16,0 0 1-16,0 0-1 0,0 0-2 0,0 2 1 0,8 11 0 15,-2 3 0-15,0 1-1 0,2 5 1 0,-4-2 1 16,0 1-1-16,-1-5-1 0,1 3 1 0,0-10-1 15,-4-3 1-15,2 1 0 0,0 2 0 0,-2-9 0 16,4 9 0-16,-4-9-1 0,4 10 2 0,-4-10-1 16,4 7 0-16,-4-7-1 0,6 9 0 0,-6-9 0 15,4 4 1-15,-4-4-1 0,8 2 0 0,-8-2 0 16,8 0 1-16,-8 0-1 0,8-2 1 0,6-7-1 16,-2-2 1-16,-2-4 0 0,-2-2 0 0,0-1 1 15,-2-4-1-15,0 5 1 0,0-1 0 0,-6 8 0 16,2 1 1-16,-2 2 0 0,0-3 0 0,0 1 1 15,0 2 0-15,0 1 0 0,0-3 0 0,0 9 1 0,0-11-1 16,0 11 1-16,0-6-1 0,0 6 1 0,0-5-1 16,0 5-1-16,0-4 2 0,0 4-2 0,0 0 2 0,0 0-2 15,0 0 2-15,0 0-2 0,4 13 1 0,-2 0-1 16,2 6 0-16,4 3 0 0,-4-4 1 0,1 2-1 16,1-7 1-16,-6-13-1 0,4 11 0 0,-4-11 1 15,4 12-1-15,-4-12 0 0,8 9 1 0,-8-9-1 16,8 9 1-16,-8-9-1 0,12 4 1 0,-4-4-1 15,2 0 0-15,16-8 0 0,-2-5 1 0,-2-1-3 0,-2-7 1 16,3-12 0-16,-1 0 1 0,-6-4-1 0,0 2 1 16,4-22-1-16,-6 5 2 0,-2 8-2 0,-2-1 0 15,-6 20 1-15,0-7-1 0,0 1 0 16,0-4 0-16,-2-4 0 0,0 4 1 0,2-4-2 0,-4 4 1 16,0 13 0-16,0-2 1 0,0-2-2 0,0 4 0 15,0 14 0-15,0 3 1 0,0-4-1 0,0 1 0 0,0 8 1 16,0-11 0-16,0 11-1 0,0-7 0 15,0 7 0-15,0-9 0 0,0 9 0 0,0-8 1 0,0 8-1 16,0-2 0-16,0 2 0 0,0-3 0 0,0 3 0 16,0 0 0-16,0 0 0 0,0 0 2 0,-6 9-2 15,0 4 1-15,2 3-1 0,0 7 0 0,-2 8 0 16,4-3 2-16,2 1-2 0,4-3 0 0,0 5 0 16,0 1 1-16,0-1-2 0,0 1 1 0,0 3 0 15,2-2 1-15,0 2-2 0,-1 0 0 0,3 6 0 0,0-3 1 16,2 3-1-16,-2-2 0 0,0-8 0 0,0-1 0 15,0 1 0-15,0-3 0 0,-2-12 0 0,0-1 0 16,2 2 0-16,-4-4 0 0,-4-13 0 0,6 9 0 16,-6-9 0-16,10 7 0 0,-10-7 0 0,6 10 0 15,-6-10 0-15,10 5 0 0,-10-5 0 0,10 6 1 16,-10-6-1-16,10 3 1 0,-2-3 0 0,-1-2 0 16,3-1-1-16,0-1 1 0,10-13 0 0,-2 3 1 15,-4-3-2-15,-4-1 1 0,0 1 0 0,-2-1 0 16,0-1-1-16,-2 2 1 0,-2 8-1 0,0 0 1 0,-2-2-1 15,2 2 0-15,-2 3 0 0,0-1 1 0,-2 7-1 16,4-11 0-16,-4 11 0 0,0-8 1 0,0 8-1 0,2-5 0 16,-2 5 0-16,0-4 0 0,0 4 0 0,0 0 0 15,10 0 0-15,-4 8 0 0,1 6 0 0,3 8 0 16,2 4 0-16,-4-4 0 0,0 1 0 0,0-1 0 16,-8-22 0-16,2 13 0 0,-2-13 0 0,4 9 0 15,-4-9 0-15,4 7 0 0,-4-7 0 0,4 9 0 16,-4-9 0-16,6 4 0 0,-6-4 0 0,2 6 0 15,-2-6 0-15,12 0 2 0,-4 0-2 0,2-6 1 0,10-7 0 16,-4 0 0-16,-4-3 0 0,-3-6 1 0,-3 5-1 16,-2 2 2-16,-2-3-2 0,-4 1 1 0,2 4 0 15,-6-3 1-15,1 1-1 0,-3 2 0 16,4 4 0-16,0 1 0 0,-2 3 2 0,0-4-1 0,2 1 1 16,-2 3-1-16,6 5-1 0,-10-11 2 0,10 11-1 15,-14-6 0-15,14 6 1 0,-12-6 0 0,12 6 0 16,-12-3 0-16,12 3-2 0,-12-4 2 0,12 4-2 15,-10-4 1-15,10 4-3 0,-14 0 1 0,14 0 0 16,-6-1 1-16,6 1-2 0,-10 0 0 0,10 0 0 0,-8-4 0 16,8 4-4-16,-8-6 2 0,8 6 0 0,-11-3 0 15,11 3-14-15,-12-8 1 0</inkml:trace>
  <inkml:trace contextRef="#ctx0" brushRef="#br0" timeOffset="7498.05">13853 5630 1507 0,'-6'2'0'0,"6"-2"0"0,-4 4 0 0,4-4 11 0,6-4 1 0,-6 4 1 0,2 0-1 0,-2 0 1 0,0 0 2 0,0 0 0 15,-2-2-1-15,2 2-8 0,0 0 0 0,0 0 0 16,-4-4 1-16,4 4-7 0,0-3 0 0,0 3 0 16,0-4 0-16,0 4-6 0,6 0 2 0,-6 0-1 15,18-6 1-15,-18 6-9 0,36-9 1 0,-14 6 0 16,-1-5 0-16,-1 6-6 0,-2-1 1 0,0-1-1 15,0 2 1-15,0-2 2 0,0-1 1 0,2 1-1 16,2 0 2-16,1-1 6 0,3 1 1 0,-2-5 1 0,0 2-1 16,-4 1 4-16,2-3 1 0,-2-4-2 0,-1 0 2 15,1 0 1-15,0-5 0 0</inkml:trace>
  <inkml:trace contextRef="#ctx0" brushRef="#br0" timeOffset="7882.71">14529 5056 1080 0,'6'7'0'15,"-6"-7"0"-15,20 19 0 0,-20-19 13 0,16 11 0 0,-16-11-1 16,23 20 2-16,-23-20 16 0,26 33 0 0,-12-14 1 16,0-1 0-16,0 5-11 0,2 1 2 0,0 0-1 15,-2 1 0-15,0 1-13 0,2 2 1 0,1 3 0 16,1 3 0-16,-2 4 2 0,2 3 2 0,0-1-1 16,-2-1 0-16,0 0 1 0,0 2 0 15,-2-3 1-15,-2 3-1 0,1-2 1 0,-3-4-1 0,0 2 0 16,-2 2 2-16,-2-4-4 0,0 5 0 0,-2-1 1 15,0-8 0-15,0 1 0 0,0-3 2 0,0-3-1 16,-2 0 1-16,-2-4-3 0,-2-2 1 0,-2-3 0 0,0-4 0 16,0 0-3-16,0-8 1 0,4-5 0 15,-2 8 0-15,2-8-2 0,-8 3 1 0,8-3-1 0,-14 2 1 16,0-2-2-16,0-2-1 0</inkml:trace>
  <inkml:trace contextRef="#ctx0" brushRef="#br0" timeOffset="8682.2">10814 7197 1306 0,'4'0'0'0,"-4"0"0"0,8 6 0 0,-8-6 11 0,6 5 0 0,-6-5 0 0,8 4 2 0,-8-4 9 0,8 4 1 0,-8-4-1 0,16 0 1 0,-16 0-4 16,24 0 0-16,-4-4 0 0,5 0 1 0,7-1-19 16,6-4 0-16,2-4 0 0,0 3 0 0,-1-2-1 15,1-1 0-15,2 3 0 0,0-3 0 0,1 4-1 16,3 0 0-16,-4 2 0 0,1 1 0 0,1 2-2 0,0-3-1 16,2 1 1-16,-1 1-1 0,9 1 1 0,-2-5 0 15,3 5-1-15,3-1 2 0,2-3 1 0,-1 5 1 16,3 1-1-16,1-2 1 0,5-1 0 0,0 1 1 15,3-3-1-15,-5 1 1 0,-1-3 4 0,3 0-1 16,-3-4 1-16,3 2-1 0,4-1 6 0,-7 1 0 0,5 0 0 16,-1 0 2-16,1 0 0 0,-1-2 1 0,1 0 0 15,-2-3 0-15,1 1 2 0,-3-2 1 0,-1 4-2 16,3-5 2-16,-1-2 1 0,1 1 1 0,-2 1 0 16,-1 1 0-16,-1-1-3 0,-3 5 2 0,-3-4 0 15,0 2 0-15,-1 2 6 0,-1 1 1 0,0 2-1 16,-3-1 2-16,1 6 2 0,0-1 1 0,-5 2-1 15,-1 1 1-15,-12 3-2 0,-1 0 0 0,-1 3 0 16,0-3-1-16,0 4-7 0,0 2 0 0,-3-1 0 16,-1 3 0-16,0-5 1 0,-8 3 0 0,-2 1 0 15,-2-7 0-15,-8 2-3 0,0 2 1 0,-10-4 0 16,8 3 0-16,-8-3-3 0,1 2 2 0,-1-2 0 0,0 0-1 16,0 0-6-16,0 0 1 0,0 0-1 0,-3-2 2 15,3 2-5-15,-10-3 1 0,-2-3 0 0,-8-7 1 0,-4-9-6 16,-6 0 0-16</inkml:trace>
  <inkml:trace contextRef="#ctx0" brushRef="#br0" timeOffset="9948.04">11124 7731 1243 0,'0'2'0'0,"0"-2"0"0,6 16 0 0,-6-16 20 0,18 30 0 0,-8-15 0 0,-2 7 1 0,2 4 31 0,-4 3 2 0,2-1 0 0,4 5 0 0,-2 8-26 16,2-3 0-16,0 7 0 0,-6 1 0 0,3 5-19 0,1 1 0 15,-2 2 0-15,0-1 0 0,0-1-5 16,2-4 0-16,-4-2-1 0,0-2 2 0,-2-1-5 15,0-6 1-15,2-4 0 0,-4-9 0 0,2-7-1 0,4-5 0 16,-2-6 0-16,-6 1 1 0,0-7-1 0,0 0 0 16,0 0 0-16,0-3 0 0,0 3 0 0,0-2 1 15,0 2-1-15,0-4 2 0,0 4 4 0,6-11 2 16,-2-4 0-16,0-7 0 0,2-9 8 0,2-4 0 0,0-4 0 16,-4 0 1-16,0 2 5 0,-2 2 2 0,0-4-2 15,0-1 2-15,2-4-4 0,2-1 2 0,-4 3-2 16,2-3 1-16,-1 7-5 0,1 1 1 0,2 2-1 15,2 1 1-15,0 7-8 0,0 5 1 0,2 0 0 16,-2 3 1-16,4 4-7 0,0 4 2 0,-4 2-2 16,-2 2 2-16,-6 7-4 0,6-6 0 0,-6 6 0 15,10-4 1-15,-2 1-2 0,2 1 0 0,-4 0 0 16,4 0 0-16,4 2-1 0,1 2 1 0,1 2 0 16,2-1 1-16,2 5-1 0,0 3 1 0,2 2-1 15,2 3 1-15,-4 3 2 0,3 1 0 0,1 2 1 16,-4 6-1-16,-2-2 1 0,-4 1 0 0,0 3 0 0,-2-2 0 15,2 1-2-15,-4 3 0 0,2 3 0 0,-1-4 1 16,1 2-3-16,2 1 1 0,-6-3 0 0,4 2 1 0,-4-1-2 16,4-5 0-16,-6 6 0 0,2-7 1 0,-2-2 2 15,0-2 0-15,2-1-1 0,-6-6 2 0,2-3 2 16,0 1-1-16,0-7 1 0,-2 1 1 0,-2-7-1 0,4 8 0 16,-4-8 1-16,2 5 0 0,-2-5-2 0,-2 2 1 15,2-2-2-15,0 4 2 0,0-4-4 0,0 3 1 16,0-3-1-16,0-3 0 0,0 3-3 0,0-15 0 15</inkml:trace>
  <inkml:trace contextRef="#ctx0" brushRef="#br0" timeOffset="10212.42">12408 7482 1218 0,'2'1'0'0</inkml:trace>
  <inkml:trace contextRef="#ctx0" brushRef="#br0" timeOffset="13782.74">12706 8351 1067 0,'6'0'0'0,"-6"0"0"15,10-4 0-15,-10 4 20 0,10-3 0 0,-10 3 0 16,10-6 1-16,-10 6 13 0,20-13 2 0,-20 13 0 15,14-31 0-15,-8 5-31 0,-2-2 0 0,2 2 0 16,-4-3 0-16,2 3-5 0,-2 0 0 0,0-2 0 16,-2 3 0-16,-4-3-1 0,-2 2 1 0,2-5-1 15,2-1 1-15,2-3 0 0,-6 0 1 0,2-4 0 16,2-1 0-16,2 5 9 0,-2-4 1 0,2 8-1 16,-4 1 0-16,2 8 18 0,2 3 0 0,0 7 0 15,2 2 1-15,-2 10 9 0,4-9 0 0,-4 9 1 16,4-4 0-16,-4 4-3 0,0 0 0 0,0 0 0 15,0 0 1-15,0 0-6 0,0 0 2 0,0 0-1 0,10 4 1 16,-4 2-12-16,2 3 1 0,0 7 0 0,2 7 0 0,4-1-4 16,5 7 0-16,-5 3 0 0,-6-6 1 0,0-2-10 15,-2 1 1-15,0 1-1 0,-2-4 1 0,0 1-6 16,0-1-1-16,2-2 0 0,-6 0 1 0,0 1-4 16,-4-7 1-16,2 3-1 0,-6-4 1 0,2-4-1 15,0 0 0-15,-2-1 0 0,4-3 0 0,4-5-1 0,-2 13 1 16,2-13 0-16,-6 6 0 0,6-6-1 0,-8 7 1 15,8-7-1-15,-12 6 1 0,1-3 0 0,-1-3 0 16,2 4 0-16,0-4 0 0,0 2 0 16,-4 0 0-16,4 0 0 0,4-2 1 0,6 0 0 0,-8-4 1 15,8 4 0-15,-8 0 1 0,8 0 2 0,-4 0 1 16,4 0-1-16,-4 0 2 0,4 0 1 0,-4 0 1 16,4 0 0-16,0 0 0 0,0 0-1 0,0 0 1 0,0 0-1 15,0 0 1-15,0 0-3 0,6 0 1 0,-6 0 0 16,14 0 0-16,-2 0-3 0,2-2 1 15,2-2-1-15,0-1 0 0,0-4 0 0,1-4-1 0,-3 0 1 16,4-4-1-16,2-1-2 0,0-1 1 0,-2-1 1 16,-2-2-1-16,-2 0 0 0,-2-4 0 0,2 4 1 15,-7-1 0-15,5 5 0 0,-4-2 2 0,4 5-1 16,2-2 1-16,-6 8-3 0,0 0 0 0,2 1 0 16,-8 3 2-16,-2 5-3 0,8-6 1 0,-8 6-1 15,10-3 2-15,-10 3-3 0,6 2 0 0,-6-2 0 0,10 12 1 16,2 0-1-16,4 0 0 0,0 9 0 0,-3 1 0 15,3 4 0-15,0 3 0 0,0-3 0 0,-2 0 0 0,0-2 0 16,0 2 0-16,-2-4 0 0,0-4 1 16,-4-1-1-16,-4-2 1 0,0-4-1 0,-2-2 1 0,-2-9 0 15,4 4 1-15,-4-4 0 0,4 0 0 16,-4 0 0-16,6 0 0 0,-6 0 1 0,5-4-1 0,-5 4 1 16,8-13 1-16,0 0-1 0,4-3 0 0,2-8 2 15,0-2-1-15,-2 0 1 0,-6 0 0 0,-6 0 1 16,0 2 0-16,-6-5-1 0,2 1 1 0,0-1 1 15,0 1-1-15,-2-2 1 0,-2 3 0 0,0-5-3 16,2 3 1-16,-6 1-1 0,0 4 2 0,3 4-4 0,-7 3 1 16,6 0 1-16,0 6-1 0,10 11-2 0,-10-7 1 15,10 7 1-15,-4-6-1 0,4 6-2 0,-14-1 1 16,14 1 0-16,-12 0 0 0,4 0-1 0,0 1 1 0,8-1 1 16,-12 15-1-16,4-2-1 0,0-4 1 0,2 4-1 15,2 4 1-15,2 5-1 0,0 0 0 0,2 0 0 16,2 1 1-16,4-1-1 0,2-4 0 0,4 1 0 15,-2 1 1-15,6-5-1 0,-2-2 0 0,0 3 0 16,-2-3 1-16,-4-4-1 0,4-1 1 0,-6-3-1 16,2-5 2-16,0 0-1 0,-1 0 0 0,3-7 0 15,4-2 0-15,6-4 0 0,0-2 0 0,-4-3 0 16,0-3 2-16,-2-1-2 0,0-4 1 0,-2 0 0 16,2-1 1-16,-7-5-2 0,5 1 1 0,-4-4 0 0,4 2 0 15,2-1-2-15,-4 5 1 0,2-6-1 16,-2 3 2-16,-2 3-2 0,-4 1 0 0,-2-1 0 15,0 5 0-15,-2 0-2 0,-2 2 2 0,-2 1 0 0,2 5 0 16,-6 3-1-16,2 3 0 0,0 1 0 0,-2 6 1 16,8 3-2-16,-6-8 1 0,6 8 0 0,-4-2 0 0,4 2-2 15,-2-3 1-15,2 3 0 0,0 0 1 0,0 0-2 16,-6 3 2-16,2 7 0 0,0 2 0 0,-6 12 0 16,0 6 0-16,-5 18 0 0,7-9 1 0,6-4 0 0,-2 0 0 15,8 2 0-15,-4 2 0 0,6-3 0 0,-1 7 0 16,3-4 0-16,-6 1 0 0,2-5 0 15,0 2 0-15,0-7 0 0,2-1 0 0,0 3 0 0,0-8 1 16,-2-9-1-16,2 3 1 0,0-5 0 0,2 2 0 16,-2-6 0-16,2 0 0 0,2 2 1 0,-4-5 0 15,2-1 0-15,0-1 0 0,0 0 1 0,2-1 0 16,-2-1 0-16,4 0 1 0,-4-2-2 0,-1-2 1 16,13-7-1-16,-2-2 2 0,0-6-3 0,0-3 0 15,0-4 0-15,-2 2 1 0,0-4 0 0,-6 4-1 0,0 0 0 16,-2 0 0-16,-5-4 0 0,-1 4 1 15,4-1 1-15,-4 1-1 0,2 2 0 0,2 0 1 0,-2 5 0 16,0 0 0-16,-4 2 0 0,-4-3 2 0,4 16-2 16,0-12 2-16,0 12-1 0,0-7 1 0,0 7-1 15,0-4 1-15,0 4-2 0,0-1 2 0,0 1-2 16,0 0 1-16,0 0 0 0,0 0 0 0,4 5 0 16,-4 8 0-16,2 13-2 0,0 2 1 0,0 10-1 0,0-6 1 15,-2-3-2-15,2-1 2 0,0-11-2 0,2 1 1 16,0-1-2-16,0-3 0 0,0-3 0 0,2 4 1 15,0-6-1-15,2 1 0 0,-8-10 0 0,8 7 0 16,-8-7-1-16,4 9 1 0,-4-9 0 0,4 4 0 16,-4-4-1-16,4 0 1 0,8-4 0 0,0-5 0 15,0-4-1-15,4-5 1 0,-1-8-1 0,1 0 1 0,-4-4-2 16,-2 6 2-16,-4 2 0 0,-2-4 0 0,-2 4-1 16,-2-4 1-16,0 8 0 0,-2-4 0 0,0 3 0 15,0-1 0-15,2 15 0 0,0-7 0 0,0 7 0 16,0-4 0-16,0 9 0 0,-4-10 0 0,4 10 0 15,-4-11 0-15,4 11 0 0,-4-11 0 0,4 11 0 16,-4-7 0-16,4 7 0 0,-4-6 0 0,4 6 0 0,-4-9 1 16,4 9-1-16,-4-4 2 0,4 4-2 0,-4-3 1 15,4 3 0-15,0-4 0 0,0 4 0 0,0-2 0 16,0 2 0-16,0 0 2 0,0 0-2 0,0 0 1 16,0 0 0-16,0 0 0 0,0 0 1 0,0 2-1 0,2 5 0 15,0 3 0-15,2-1 1 0,0 4 0 0,8 7-1 16,-2 2 2-16,2-1-3 0,-2-1 1 0,2 2 0 15,0-3 0-15,0 1 0 0,0 2 0 0,-4-13-1 16,-4 0 1-16,2-1-2 0,0 1 1 0,-2 0 0 16,0-3 1-16,1 1-2 0,1-1 1 0,-6-6-1 15,12 9 1-15,-12-9-1 0,12 7 0 0,-4-5 0 16,0 0 1-16,0-2-1 0,2-2 0 0,16-9 0 16,-6-2 0-16,0-3 0 0,0-3 0 0,-7-1 0 15,3 1 1-15,-2 1-1 0,-2 1 0 0,-6 12 0 0,0-6 1 16,0 1-1-16,0 1 1 0,-6 9 0 15,8-9 1-15,-8 9-2 0,8-13 1 0,-8 13 0 16,4-5 0-16,-4 5-1 0,4-8 1 0,-4 8 0 0,4-4 0 16,-4 4-1-16,4-1 1 0,-4 1 1 0,2-4-1 15,-2 4-1-15,2-6 1 0,-2 6-1 0,0 0 1 0,0 0-1 16,0-1 0-16,0 1 0 0,4-2 1 0,-4 2-1 16,0-4 0-16,0 4 0 0,4-4 0 0,-4 4 0 15,0-2 0-15,0 2 0 0,4-7 0 0,-4 7 0 16,0-5 0-16,0 5 0 0,0-8 0 0,0 8 0 15,0-5 0-15,0 5 0 0,0-10 0 0,0 10 0 0,0-7 0 16,0 7 0-16,0-4 0 0,0 4 0 0,0-2 0 16,0 2 0-16,0 0 1 0,0 0-1 0,0 0 0 15,0 0 0-15,-4 0 1 0,4 0-1 0,-4 2 0 16,-4 9 0-16,2 2 0 0,0-2 0 16,2 6 0-16,0 3 0 0,2 1 0 0,2-1 0 0,0-2 0 15,2 8 0-15,0-4 0 0,4 1 0 0,-4 2 0 16,2-6 0-16,0 1 0 0,2 0 0 0,0 1 0 15,0-5 0-15,0 3 0 0,0-6 0 0,2 5 0 0,-4-12 0 16,0 1 0-16,-4-7 0 0,10 13 0 0,-10-13 0 16,13 9 1-16,-13-9-1 0,10 8 0 0,4-3 0 15,2-1 1-15,-2-4-1 0,2-2 0 0,4-3 0 16,0-1 2-16,-2-7-2 0,-2 0 0 0,1-3 0 16,1 1 1-16,-6-7-1 0,0 1 0 0,0 3 0 15,0-1 1-15,0-1-1 0,-2 2 0 0,0 3 0 16,-4 0 0-16,0 0 0 0,-2 2 0 0,0 4 0 0,-4 2 0 15,2 1 0-15,0-3 0 0,-2 9 0 0,4-9 0 16,-4 9 0-16,4-13 0 0,-4 13 0 0,0-8 0 16,0 8 0-16,0-5 0 0,0 5 0 0,0-6 0 15,0 6 0-15,0-3 0 0,0 3 0 0,0-4 1 0,0 4-1 16,0-4 1-16,0 4-1 0,0-3 1 0,0 3-1 16,0-2 0-16,0 2 0 0,0-4 1 0,0 4-1 15,0-5 1-15,0 5-1 0,0 0 2 0,0 0-2 16,0 0 0-16,0 0 0 0,0 0 1 0,0 0-1 15,0 0 0-15,0 0 0 0,0 0 1 0,0 0-1 16,0 0 0-16,0 0 0 0,0 0 1 0,0 0-1 0,0-4 0 16,0 4 0-16,0 0 1 0,0 0-1 0,0 0 0 15,0 0 0-15,0 0 1 0,0 0-1 0,0 0 0 16,0 0 0-16,0 0 1 0,0 0-1 0,0 0 0 16,0 0 0-16,0 0 1 0,0 0-1 0,0 0 0 0,0 0 0 15,0 0 2-15,0 0-2 0,0 0 0 0,0 0 0 16,0 0 1-16,0 0-1 0,0 0 0 15,0 0 0-15,0 0 1 0,0 0-1 0,0 0 1 0,0 0-1 16,0 0 1-16,0 0-1 0,0 0 1 0,0 0-1 16,0 13 1-16,2-4-1 0,0 0 1 0,2 17-1 15,0 0 2-15,0-2-1 0,-3 0 0 0,1-6 0 16,2 1 0-16,0-1 0 0,0 3 0 0,-2-12 0 16,2-2 2-16,0 2-3 0,2 1 1 0,-6-1 0 15,2-4 0-15,0 3 0 0,0-3 0 0,-2-5 0 16,4 8 1-16,-4-8-1 0,4 5 0 0,-4-5 0 15,6 8 0-15,-6-8 0 0,6 5 0 0,-6-5 0 16,14 0 0-16,-8 0-1 0,2-5 2 0,10-3-2 0,-4 3 1 16,0-8-1-16,-6-4 1 0,4 2 0 0,-6-1 0 15,1-1-1-15,1 2 1 0,0-7-1 0,2 2 1 16,-4 2-1-16,0-5 1 0,-2 9-1 0,0-1 2 0,-2 0-2 16,0 2 1-16,-2 13-1 0,0-15 1 0,0 15-1 15,0-11 1-15,0 11 0 0,0-9 0 0,0 9-1 16,0-13 1-16,0 13 0 0,0-5 1 0,0 5-2 15,0-10 1-15,0 10 0 0,0-3 0 0,0 3-1 0,0-4 1 16,0 4 0-16,0-4 0 0,0 4-1 0,0-2 1 16,0 2-1-16,0 0 2 0,0 0-2 0,0 0 1 15,0 0 0-15,0 2 0 0,2 6-1 0,0 1 1 16,2 19 0-16,0-3 0 0,0 1-1 0,0-5 1 16,0-1-1-16,2 0 2 0,2 2-2 0,0-3 1 15,-4-10-1-15,2 0 1 0,-4-1-1 0,4-1 0 16,-2 0 0-16,0 1 1 0,-4-8-1 0,8 13 0 15,-8-13 0-15,12 9 1 0,-4-3-1 0,-1 1 0 16,1-3 0-16,0-3 1 0,0 1-1 0,0 0 0 0,0-2 0 16,0 0 1-16,0-2-1 0,0 0 0 0,10-7 0 15,-4 0 1-15,0-8-1 0,-2-1 0 0,-2-1 0 16,-2-3 1-16,0 2-1 0,-6-2 2 0,2 0-1 16,-1 0 0-16,1-2 0 0,-2 0 0 0,-2 5 0 15,-2-3 0-15,-2 3 0 0,-1 3 2 0,1-3-2 16,-6-1 1-16,2 2-2 0,-2-5 1 0,0 11 0 15,0-1 0-15,-2 3-1 0,0 1 2 0,12 9-1 16,-12-9 0-16,12 9-1 0,-10-7 1 0,10 7-1 0,-6-6 1 16,6 6-1-16,-10-5 1 0,10 5 0 0,-10-2 0 15,10 2 1-15,-14 7-1 0,0 2 0 0,5 4 0 16,1 0-1-16,2 4 1 0,2 1 0 0,0-3 0 16,0 2-1-16,2-3 1 0,2-14-1 0,0 11 2 0,0-11-2 15,6 13 1-15,-6-13-1 0,6 10 1 16,-6-10-1-16,10 3 1 0,5 6-1 0,1-5 1 15,2 2-1-15,0-6 1 0,0 2-1 0,0-2 1 0,-2 0-1 16,0 0 1-16,2 0-1 0,-1 0 2 0,1 0-2 16,0 0 0-16,-2 1 0 0,0 1 0 0,0 2 0 15,0 1 0-15,-8-1 0 0,0 0 0 0,0 1 0 0,0 3 0 16,0-3 0-16,0 3 0 0,0 1 0 0,-1 0 0 16,3 4 0-16,-2 0 0 0,2 0-2 0,-4 0 2 15,-6-13 0-15,4 9 0 0,-4-9-1 0,4 9 1 16,-4-9 0-16,2 6 0 0,-2-6-1 0,0 7 1 15,0-7 0-15,0 2 0 0,0-2 0 0,0 4 0 0,0-4 0 16,0 3 0-16,0-3 0 0,0 4 0 0,0-4 0 16,0 0 0-16,0 0 0 0,0 0 0 0,0 0 0 15,6-7 0-15,-2 1 0 0,0-7 0 0,6-18 0 16,-6 1 0-16,2 3 0 0,-2 1 0 0,2-4 0 16,0 6 0-16,2-5 0 0,2 1 0 0,-4 6 0 15,0 2 0-15,-2 1 0 0,0 1 0 0,-2 10 0 16,0 3 0-16,-2 5-1 0,4-13 1 0,-4 13 0 15,0-7 0-15,0 7-1 0,2-6 1 0,-2 6 0 16,0-6 0-16,0 6-1 0,6-3 1 0,-6 3 0 16,4-4 0-16,-4 4-1 0,9 0 1 0,9 4 0 15,-2 1 0-15,0 8-1 0,0 4 1 0,0-2 0 0,-2 5 0 16,-2-5-2-16,0 1 2 0,0 1 0 0,2 1 0 0,-3-3-1 16,5 2 1-16,-4-1 0 0,-2 3 0 0,0-3 0 15,-6 7 0-15,0-14 0 0,0 0 0 16,0-2 0-16,0 3 0 0,-4-10 0 0,4 11 0 0,-4-11 0 15,4 11 0-15,-4-11 0 0,4 9 0 0,-4-9-1 16,2 6 1-16,-2-6 0 0,0 3 0 0,0-3-1 16,0 4 1-16,0-4-1 0,-2 4 1 0,2-4-3 15,-6-2 0-15,-8-4 0 0,2-7 1 0,-4 0-10 0,2-1 1 16,-4-10 0-16,3 0 0 0,1-2-15 16,0-2 0-16</inkml:trace>
  <inkml:trace contextRef="#ctx0" brushRef="#br0" timeOffset="14066.86">15133 6802 1670 0,'-2'4'0'0,"2"-4"0"0,6 9 0 0,-6-9 9 0,6 13 0 0,-6-13 0 0,2 22 1 0,-2-22 5 0,-2 32 1 0,0-14-2 16,-2 2 2-16,0-1-4 0,-2-1 1 0,0 3-1 0,2-3 0 15,6 1-7-15,2 1-1 0,-2-5 1 0,-4 1-1 16,-2-3-2-16,0-4-1 0,0-3 0 0,0 1 1 16,4-7-3-16,-8 10 0 0,8-10 0 0,-16 12 0 0,4-8-16 15,0 2 0-15,1-1 0 0,1-1 1 0,0 0-22 16,0-4 0-16</inkml:trace>
  <inkml:trace contextRef="#ctx0" brushRef="#br0" timeOffset="14598.01">12476 7391 1318 0,'0'2'0'0,"0"-2"0"16,0 7 0-16,0-7-6 0,6 2 1 0,-6-2-1 0,6 11 2 0,-6-11 2 0,6 22-1 0,-6-3 1 0,2 1 0 0,0 8 1 16,0 0 1-16,0 5 0 0,0-2 0 0,2 8-1 15,2 2 1-15,-2 3 0 0,5-2 0 0,-1 4 0 0,4 6 0 16,-2 5 0-16,6 1 0 0,-2-1 0 0,2 4 0 16,2 1 0-16,2 1 1 0,6 6-1 0,-5-1 0 15,3-7 0-15,4 0 0 0,4-8 0 0,-2-1 1 16,4-4-1-16,1-4 1 0,5-3 0 0,0-12 0 15,2-1 0-15,3-8 0 0,7-5 1 0,-2-9 0 16</inkml:trace>
  <inkml:trace contextRef="#ctx0" brushRef="#br0" timeOffset="15065.98">15721 6771 1281 0,'10'22'0'0,"2"0"0"0,-6-7 0 0,-6-2 15 0,-2-2-1 0,6 4 1 0,6 5 1 0,8 8 13 0,6 1 1 0,2 4-1 0,-1 3 1 0,-1-1-10 0,0 0 0 16,0 0-1-16,2-2 1 0,2 2-14 0,0 2 0 15,-5-2 1-15,1 4 0 0,0 1-2 0,-4 3 1 16,6 1 0-16,-2 0-1 0,3 1 0 0,1 3-1 16,-4 2 1-16,-4 1-1 0,-8-5 1 0,-4 2 0 15,-2-3 1-15,0 1 0 0,-2-2 7 0,0 1 2 16,-2-5-1-16,0 1 1 0,-2 1 9 0,-2-7 2 0,0 0 0 16,-2-3 0-16,0-6 1 0,-2-4 1 0,0-8 0 15,2-1 0-15,4-3-2 0,0-3 1 0,0-7 0 16,-4 4 0-16,4-4-5 0,-8 2 2 0</inkml:trace>
  <inkml:trace contextRef="#ctx0" brushRef="#br0" timeOffset="16232.82">17518 5355 1155 0,'2'-2'0'16,"-2"2"0"-16,10 6 0 0,-10-6-1 0,12 3 1 0,-12-3 0 0,6 13 0 0,-6-13-1 0,-4 15 1 0,4-15 0 0,-2 17 0 0,2-17 0 0,6 26 0 0,-6-26 0 0,8 36 0 0,-8-12 1 16,2 8 1-16,-4-4 1 0,-4-3-1 0,-4 3-2 15,-2 2 0-15,8-1 0 0,8 4 1 0,10 6-1 16,8 4 1-16,4 3-1 0,-1 2 1 0,-3 3 3 15,0 3-1-15,2 3 0 0,4 0 2 0,0 1 3 0,1-1 0 16,1 4-1-16,6 2 2 0,0-3 20 0,2 3 0 16,-3-2-1-16,1-4 1 0,0-5 10 0,2 2 0 15,-3-6 1-15,5-4 0 0,2-5 2 0,0-2-1 16,-3-2 1-16,-1-6-1 0,0 3-1 0,-4-8-1 16,3 0 0-16,1-6 1 0,0-5-13 0,0 0 0 0,-2-4 0 15,-3-5 1-15,-1 1-12 0,-2-5 1 0,-2-3-1 16,-4 1 0-16,-3-7-1 0,-1 1 0 0,-4-5-1 15,-2 4 1-15,-2-4-8 0,-2 0 0 0,-2-5 1 16,-2-4 0-16,0-8-8 0,0-5 1 0,0-2-1 16,0-2 1-16,0-5-2 0,0 0 0 0</inkml:trace>
  <inkml:trace contextRef="#ctx0" brushRef="#br0" timeOffset="16665.87">18365 5442 1293 0,'-6'13'0'0,"6"-13"0"0,-10 22 0 0,10-22 10 0,-4 13 1 15,4-13-1-15,-12 18 0 0,12-18 10 0,-24 28 0 16,10-8 0-16,0 2 2 0,0 4-13 15,0 2 1-15,2 5 0 0,3 4 0 0,-1 6-8 0,0 6 0 16,2 3 1-16,2 2 0 0,0 8 0 0,0 7 1 16,2 3-1-16,0-6 1 0,-2 1 0 0,0 1 1 15,2-2-1-15,0 1 2 0,0-1-1 0,0-3 1 16,0 2-1-16,0-5 2 0,0 3 1 0,0 2 0 16,2-8 0-16,4 0 1 0,2 1 5 0,0-9 2 15,0 3-1-15,-2-4 0 0,0-2 7 0,-2 2 0 0,-2 0 1 16,2-5-1-16,0-1 4 0,0 1 1 15,-2-5 0-15,0-4 0 0,0-5 2 0,-2-3 1 0,2-4-1 16,0 0 2-16,-2-7-5 0,2 0 1 0,0 0 0 16,-2-8 0-16,4-7-5 0,-6 9-1 0,6-9 0 15,-4 2 1-15,4-2-9 0,-4 0 0 0,4 0 1 16,-4-6 1-16,4 6-12 0,-4-12 1 0,4-5 0 16,0-7 0-16,0-15-4 0,0-5 0 0</inkml:trace>
  <inkml:trace contextRef="#ctx0" brushRef="#br0" timeOffset="17332.71">18897 6442 1281 0,'2'0'0'0,"-2"0"0"0,10-2 0 0,-10 2 9 0,8 0 1 0,-8 0 0 0,20 0 0 0,-20 0 11 0,34-7-1 0,-12 2 0 0,0-3 0 0,3-3 3 0,5-2-1 15,2 0 0-15,-2 0 2 0,2 4-7 16,-1-4 0-16,-1 0 0 0,-2-3-1 0,-2 3-7 16,0 0 1-16,-2 0-1 0,-1 2 2 0,-1-2-8 0,-4 4 1 15,-2-1 1-15,-2 3-1 0,-2-2-4 0,-4 5 0 16,-8 4 0-16,6-9 1 0,-6 9-4 0,4-6 1 0,-4 6 0 15,4-3-1-15,-4 3-9 0,2 0 0 0</inkml:trace>
  <inkml:trace contextRef="#ctx0" brushRef="#br0" timeOffset="17548.93">19174 6538 778 0,'0'10'0'0,"0"-10"0"15,-8 20 0-15,8-20 1 0,-8 5 2 0,8-5-2 16,-2 10 1-16,2-10-2 0,0 25 0 0,0-25 0 0,6 23 0 15,-6-23 1-15,8 9 0 0,-8-9 0 0,16 13 2 16,-16-13 0-16,25 13 2 0,-25-13-1 0,26 9 0 16,-26-9 11-16,20 4 1 0,-20-4-2 15,24 0 2-15,-24 0-5 0,20-10 2 0,-20 10-1 0,26-13 0 0,-26 13-7 16,37-20-1-16,-37 20 1 0,34-28-1 16,-34 28-3-16,20-35 1 0,-12 13-1 0,0 0 1 15,2 0-2-15,2-8 0 0</inkml:trace>
  <inkml:trace contextRef="#ctx0" brushRef="#br0" timeOffset="18232.29">19567 5896 1054 0,'2'4'0'0,"-2"-4"0"16,6 13 0-16,-6-13 0 0,-2 14 1 0,2-14-1 15,4 22 2-15,6-1-2 0,4-3 0 0,2 1 0 16,0 3 0-16,0 4 3 0,1 3 1 0,3-1 0 16,2 3 0-16,0 2 5 0,0 3 1 0,-2-1 0 15,-2 5 1-15,-2 1 17 0,0 3 1 0,-3 2 0 16,-3-5 0-16,-2 3-1 0,-2-5 0 0,-2-2 0 15,-2 2 0-15,-2-10-6 0,-2 3-1 0,0-7 0 16,2-2 1-16,2-1-5 0,0-9-1 0,0 0 1 0,-2-4 0 16,0-9-4-16,0 9 1 0,0-9-1 0,0 4 1 15,0-4-1-15,0 5 2 0,0-5 0 0,0 4-1 16,0-4 2-16,6 2 1 0,-6-2-1 0,4 0 1 0,-4 0 0 16,2 0 1-16,-2 0-1 0,-4-6 1 15,4 6 3-15,-4-13 1 0,2-5-1 0,0-8 0 0,0-9 3 16,-2 0-1-16,2-4 1 0,0 4 1 0,0 7-2 15,0-3 1-15,2-2-1 0,0 0 1 0,-2-3-5 0,0 1 1 16,2-3-1-16,2 3 1 0,0 7-4 0,0-2 0 16,0 3 0-16,0 1 0 0,0 7-2 0,0 6-1 15,0 0 1-15,-2 1-1 0,0 4-3 0,0 3 0 16,0 5 1-16,0-8 0 0,0 8-3 0,6-5 1 16,-6 5-2-16,8-10 2 0,-8 10-4 0,10-3 1 15,-2 1-1-15,0 0 1 0,0 0-3 0,-2 2 0 16,4 0 1-16,2 2-1 0,2 5-1 0,2-1 2 15,-1 5-1-15,1 4 1 0,0 1-1 0,0-1 0 0,-2 6 1 16,2 1 0-16,2 0-2 0,0 2 2 0,-2 5-2 16,-2-1 1-16,-1 5-2 0,-1 2 2 0,0 0-2 15,0-3 1-15,2-1-1 0,0-1 0 0,-2-3 0 16,-2 3 2-16,0 1-3 0,0-5 1 0,0 2 0 16,-2-2 0-16,-2-4 0 0,0-4 1 0,0-1 0 15,-4 0 0-15,0-3 1 0,0-4 2 0,0-1-1 16,0-2 1-16,-2-7 0 0,3 9 1 0,-3-9-1 15,4 0 1-15,-4 0 1 0,4 4 0 0,-4-4-1 0,0 0 2 16,0 0-5-16,-2-4 2 0,0-12-1 0,0-8 1 16,-1-15-4-16,-3-9 1 0</inkml:trace>
  <inkml:trace contextRef="#ctx0" brushRef="#br0" timeOffset="22202.16">21008 7027 1231 0,'-2'-1'0'0,"2"1"0"0,-2-4 0 0,2 4 15 0,4-7 2 0,-4 7 0 0,-4-13 0 0,4 13 7 0,-14-24 1 0,6 7 0 0,0-5 1 0,0-6-15 15,-2-1 0-15,2 1 0 0,2 4 2 0,4 5-12 16,2 1 1-16,0 1 0 0,-2 3 0 0,4-3-2 0,0 0 0 16,-2 4 0-16,0 2 2 0,-2-5-2 15,0 3 0-15,2-6 0 0,2 1 0 0,2-2 0 16,0-2 0-16,-4-4 0 0,-2 0 0 0,-4 2 0 0,-3-2 1 15,3 0-1-15,2-2 1 0,2-1 3 0,0-2 2 16,0-5 0-16,0 5-1 0,2 2 13 0,0 1 1 0,2-2-1 16,2 3 1-16,2-3 9 0,2-1 1 0,-1 1 1 15,-1 2-1-15,0 3-1 0,0-1 0 0,2 2 0 16,2 2 0-16,2 0-6 0,-2 1 1 0,-2 6-1 16,0-1 1-16,-2 7-7 0,0-1-1 0,0 1 1 15,-2 5 0-15,-4 4-7 0,6-3 0 0,-6 3 0 16,8-6 1-16,-8 6-4 0,4-7 2 0,-4 7-1 15,8-2 1-15,-8 2-3 0,8-7 2 0,0 3-1 16,2 2 1-16,3 2 2 0,3-4 1 0,-2 4-1 0,-2 0 1 16,-2 0-2-16,0 4 1 0,0 2 0 0,2 1 0 15,0 4-2-15,2-2 1 0,0 6 0 0,-2 4 0 16,0 3-4-16,-1 4 1 0,-1 1-1 0,-2-6 1 16,-4-1-2-16,-2 0 2 0,0-1-2 0,-2-3 2 15,-2-1-3-15,0-2 0 0,0 0 0 16,0 0 2-16,0-6-3 0,0 2 1 0,-2-3 0 0,0 1 1 0,0 2-2 15,0-3 1-15,0 1-1 0,-1-1 1 0,-3 1 1 16,0 3-1-16,0-5 0 0,0 1 0 0,2 1 1 16,2 0 0-16,4-7-1 0,-12 11 1 0,2-3 1 15,0 1 0-15,2-5 0 0,4 1 0 0,4-5 0 16,-6 13 0-16,6-13 1 0,-6 9-1 0,6-9-1 0,-10 8 2 16,10-8-1-16,-12 2 1 0,12-2 0 0,-6 3 2 15,6-3-1-15,-6 0 1 0,6 0-4 0,-8 0 1 16,8 0 1-16,-8 0-1 0,8 0 1 0,-8 0 0 15,8 0 0-15,-3-3 1 0,3 3 1 0,-4 0 1 16,4 0 0-16,-4 0 0 0,4 0 0 0,0 0 1 0,0 0-1 16,0 0 1-16,0 0 0 0,0 0 0 0,0 0 0 15,0 0 0-15,0 0 0 0,6 0 0 0,1 3 0 16,5 1-1-16,6-2-3 0,6 2 1 0,-2-1-1 16,-2-3 1-16,-2-5-4 0,-2 1 1 0,0 0 1 15,-1-5-1-15,1-4-2 0,-2 0 0 0,2-3 1 16,0 1 0-16,-2-7-1 0,0 0 1 0,0-1-1 15,0-2 1-15,0 2 0 0,0 1 0 0,-3 0 0 16,-1 0 0-16,-2 2 1 0,-2 1-1 0,0 1 0 16,-2 1 1-16,-2-1 0 0,0 5 0 0,0 0-1 15,-2 0 2-15,0 7-2 0,0-1 0 0,0 7 0 16,0-13 2-16,0 13-2 0,0-9 1 0,0 9 0 0,0-4 0 16,0 4-1-16,0-5 0 0,0 5 1 0,0-4 0 15,0 4-3-15,0 0 1 0,0 0-1 0,2 13 1 0,4 4-1 16,2 5 0-16,-2 4 0 0,0 1 0 0,0 3-1 15,0 1 1-15,0-3 0 0,2 1 0 0,2-3-1 16,0-4 1-16,0 2 0 0,0-3 0 0,0-7 0 16,0-1 0-16,-1-3 0 0,-1-3 0 0,0-7-1 15,0 0 1-15,2 0 0 0,4-6 0 0,2 3-1 0,2-7 0 16,0-1 0-16,-2-2 1 0,0-1-2 0,0-8 1 16,-5 1 0-16,1-1 0 0,-2-2 0 0,-2-2 0 15,-4 0 0-15,0-1 0 0,-2 1 0 0,-2 0 1 16,-2-2 0-16,-2 3 0 0,-4-1 0 0,-2 4 0 15,-2-6 0-15,2 4 0 0,3 2 0 0,-5 0 0 16,-2 3 0-16,-2 2 0 0,-2 5 0 0,0 0 0 16,0 5 0-16,0-2 1 0,0 5-1 0,2 2 1 0,5 0-1 15,1 1 1-15,10 1-1 0,-10 5 1 16,10-5 0-16,-10 17 0 0,2-8-1 0,0 4 0 0,0 0 0 16,0 9 1-16,0 0-1 0,0 6 0 0,4 1 0 15,6 3 1-15,2-6-1 0,2 5 0 0,4-5 0 16,0 0 0-16,0-2 0 0,0-2 0 0,0-6 0 15,2-3 2-15,1 0-2 0,3-4 0 0,4-3 0 16,0 1 0-16,2-7 0 0,0 0 0 0,4-3 0 16,-2-3 0-16,-3-7 0 0,3 0 0 0,6-9 0 15,-4 4 0-15,0-8 0 0,-4 4 0 0,3-13 0 0,-5 3 0 16,-2-3 0-16,-2-4 0 0,-2 12 0 0,2-3 0 16,-2-1-2-16,0 1 2 0,-6 3-1 15,0-5 1-15,-4 3-1 0,-2-3 0 0,0-3 0 0,0-4 1 16,0 1-2-16,-2 1 0 0,-2 2-1 0,-2 0 2 15,0 0-1-15,-2 3 0 0,2 10-1 0,-2-4 2 16,0 8-1-16,0-4 1 0,2 9-1 0,-2 0 1 0,0 0-2 16,-2 0 2-16,8 13 0 0,-8-15 0 0,8 15 0 15,-4-11 0-15,4 11 0 0,-4-4 1 0,4 4-2 16,-4-1 1-16,4 1 0 0,-2-4 0 0,2 4 0 0,-2-6 0 16,2 6 0-16,-2 0 0 0,2 0-2 0,-4 0 2 15,-4 10 0-15,2 4 0 0,2 8-1 0,0 8 1 16,0 18-2-16,4-4 2 0,0-3-1 0,0 1 0 15,4 16 0-15,0-5-1 0,4-3 1 0,-2 2 0 16,2 5 0-16,0-5 0 0,4 5 1 0,0 0 0 16,-2 0 0-16,-2-3 1 0,0 3 0 0,0-3 0 0,-4-34 0 15,0 7 0-15,2-4 0 0,0 2 0 0,-2-12 0 16,0 0 0-16,2-3 0 0,-1 2 0 0,-5-12 0 16,10 10 1-16,-10-10-1 0,12 5 0 0,-4-1 0 15,2 0 0-15,0-4 0 0,2 0 0 0,12-10 0 16,-2 7 1-16,-2-10 0 0,0-4 1 0,-7 2-1 15,1 2 0-15,-2-5 1 0,-4 1 0 0,0-1 1 16,-2 1-1-16,0 1 1 0,0 1 0 0,-2 6 1 16,0 1 0-16,0 3 0 0,0-4 0 0,-4 9 1 15,8-11-1-15,-8 11 1 0,6-10 0 0,-6 10 1 16,6-5 0-16,-6 5-2 0,8-4 2 0,8 8-1 0,0-1 1 16,1 12-3-16,3 2 2 0,0 1-1 0,-4 4 1 15,-4-1-3-15,-2 1 1 0,-4-4 0 0,0-3 0 16,0 2-2-16,-2-1 1 0,-4-16-1 0,4 11 2 15,-4-11-2-15,4 11 0 0,-4-11 0 0,0 4 1 0,0-4-1 16,0 6 0-16,0-6 1 0,0 3-1 0,0-3-1 16,2 0 1-16,-2 0 0 0,4 0 0 0,-4 0 0 15,4 0 0-15,0-9 0 0,-2 2 1 0,0-2-1 16,0-4 0-16,0 3 0 0,0-3 0 0,0 4 0 16,0 0 0-16,-2 9 0 0,0-11 2 0,0 11-2 0,4-11 0 15,-4 11 0-15,0-4 1 0,0 4-1 16,4-4 1-16,-4 4-1 0,4-5 0 0,-4 5 0 15,8 0 0-15,-1 2 0 0,3 1 0 0,0 1 0 0,0 2 1 16,0-3-1-16,0 1 0 0,0 2-1 0,-2-6 1 16,10 3 0-16,0-3 0 0,0-3-1 0,0-3 1 15,5-7-1-15,-1-3 1 0,-2-3-1 0,0-7 0 16,2-5 0-16,-4-4 1 0,-2 0-1 0,0-4 0 0,-6 11 0 16,-3-1 2-16,-1 1-2 0,0-1 1 0,-2 1-1 15,-2 2 1-15,2-2 0 0,0 2 0 0,-2 6 0 16,-2 2 0-16,0-4 0 0,-2 3 2 0,2 12-2 15,-2 1 1-15,0-3-1 0,0 5 1 0,2 4 0 16,-2-13 0-16,2 13-1 0,0-7 1 0,0 7-1 16,0-2 2-16,0 2-2 0,0-4 0 0,0 4 0 15,-4 0 1-15,4 0-2 0,-8 17 1 0,-1 14 0 16,3-1 1-16,2 1-2 0,4 1 1 0,0-6-1 16,2-4 1-16,0 2-1 0,2 0 0 0,-1-6 0 0,1 1 1 15,2-3-1-15,0 1 0 0,-6-17 0 16,4 11 1-16,-4-11-1 0,8 11 0 0,-8-11 0 15,8 9 1-15,-8-9-1 0,8 6 0 0,-8-6 0 0,12 5 1 16,-12-5-1-16,12 8 0 0,-4-8 0 0,0 3 1 16,2-3-1-16,0 2 0 0,10 2 0 0,-2 3 1 15,-1-1-1-15,-1-1 0 0,0 6 0 0,-2-1 2 0,-2 3-2 16,-2 1 0-16,2 7 0 0,-2-3 1 0,0-1-1 16,0 1 1-16,-4-1-1 0,-2 1 1 0,-2-5-1 0,-4 2 1 15,2-15-1-15,0 11 1 0,0-11-1 16,0 11 0-16,0-11 0 0,0 7 1 0,0-7-1 0,0 10 0 15,0-10 0-15,0 3 0 0,0-3 0 0,0 4 0 16,0-4 0-16,0 6 0 0,0-6 0 0,0 3 0 16,0-3 0-16,0 0 1 0,0 0 1 0,0 0-1 15,0 0 0-15,-4-13 0 0,2 4 1 0,-2-4 2 0,-2-7-1 16,2 1 0-16,0 1 1 0,0 1-1 16,4 17 0-16,0-9 2 0,0 9-2 0,0-7 2 15,0 7-1-15,0-2 1 0,0 2-2 0,0-4 0 16,0 4 1-16,0-5 0 0,0 5-1 0,0-4 0 0,0 4 0 15,0 0 1-15,0 0-2 0,4 0 0 0,4-4 0 16,0 3 2-16,2-1-3 0,2 0 1 0,21-11 0 16,-5-6 1-16,-4-5-2 0,-2-3 1 0,12-21-1 15,-10 3 1-15,-6 1-1 0,-3 2 1 0,-7 20-1 16,0-2 1-16,-2-2-1 0,0-6 0 0,4-3 0 16,-2 0 0-16,2 2-1 0,-2 0 0 0,-2 3 0 15,0 2 2-15,0-1-2 0,-2 3 0 0,-2 8 0 0,0-1 1 16,0-1-1-16,-2 1 0 0,0 19 0 0,0-9 1 15,0 9-1-15,-2-13 0 0,2 13 0 0,0-7 1 16,0 7-1-16,0-6 0 0,0 6 0 0,0-5 0 0,0 5 0 16,-2 0 0-16,-6 0 0 0,0 5 0 15,0 8 0-15,-2 4 0 0,-4 24 0 0,4-3 0 0,6 3 0 16,2-1 0-16,4 21 0 0,0-16 0 16,2 3-1-16,0-6 1 0,0-10 0 0,2 3 0 0,2 2-1 0,0 5 1 15,0-11 0-15,0 1 0 0,2-6-1 16,-2-1 1-16,2-6 0 0,2-2 0 0,2 1-2 15,1-5 2-15,-7-8 0 0,0 3 0 0,0-4-1 0,0 1 1 16,2 1 0-16,0-3 0 0,0 1-1 0,0-2 1 16,10 0 0-16,0-4 0 0,0-4 0 0,0-3 0 15,1-8 0-15,-1-1 0 0,-4 0 0 0,-2-8 0 16,0 0 0-16,-4-4 0 0,-2 6 0 0,-2-7 0 0,0 5 0 16,-2-3 0-16,-2 1 0 0,-2 2 0 0,0-4 0 15,0 3 1-15,-2-1-1 0,-2 2 1 0,0 4-1 16,-2 2 2-16,0 5-2 0,-2-2 1 0,8 17-1 15,-6-13 1-15,6 13-1 0,-8-9 0 0,8 9 0 16,-8-5 1-16,8 5-1 0,-10 0 0 0,-8 0 0 16,2 9 1-16,0 4-1 0,1 5 0 0,-7 12 0 15,6 1 1-15,4 4-1 0,4 0 0 0,6 0 0 16,2 1 1-16,2-3-1 0,2 0 0 0,2-2 0 16,2-3 0-16,0 2 0 0,2-5 0 0,-2-2 0 15,2-5 0-15,0 1 0 0,-1-3 0 0,3 1 0 16,0-6 0-16,4 0 0 0,0 0 0 0,-6-4 0 15,0-3 0-15,2 0 0 0,0 1 0 0,8-1 0 0,-2 1 0 16,1-5 0-16,-1 4 0 0,-8-4 0 0,0-4 0 0,0 4 0 16,0-3 0-16,0 1 0 0,0-2 1 15,-2-3-1-15,0 1 0 0,8-10 0 0,-2-3 2 0,-4 1-2 16,-2-4 0-16,-2 0 0 0,-2 1 0 0,0 3-2 16,-3-4 1-16,1 3 0 0,-2 3 1 0,0-3-7 15,-2-3 2-15,1 9-2 0,-1-4 1 0,0 3-15 0,-2 1 0 16,0 5 0-16,0-1 0 0,0 0-28 15,-2 0 0-15</inkml:trace>
  <inkml:trace contextRef="#ctx0" brushRef="#br0" timeOffset="22499.47">23202 5434 1620 0,'-2'0'0'0,"2"0"0"0,2 0 0 0,-2 0 0 0,6 8 0 0,-6-8 0 0,6 3 1 0,-6-3-1 0,14 0 0 0,-14 0 0 15,26-7 0-15,-26 7-1 0,34-9 1 0,-12 0 0 0,3-1 0 16,7-6-5-16,2-3 1 0,-4-1-1 0,-2 2 2 15,-7-1-5-15,-3-1 2 0,-2 1-1 0,0 3 0 16,2 1-3-16,0 6 1 0,-4-4 0 0,-2-4 0 16,-8 2-2-16,-4 3 1 0,-2-1 0 0,0 0 0 15,0 3-8-15,0 1 1 0</inkml:trace>
  <inkml:trace contextRef="#ctx0" brushRef="#br0" timeOffset="22949.45">20897 5560 627 0,'0'2'0'0,"0"-2"0"0,2 7 0 0,-2-7 1 0,8 13 1 0,-8-13-1 0,4 28 2 16,-4-6 1-16,0 4 1 0,-2 1-1 0,-2 3 0 16,0 1 2-16,-2 3 0 0,0 3-1 0,2 3 1 0,6 6 0 15,2 2 0-15,0 8 1 0,2 1 0 16,6 4 14-16,2 3 0 0,-1-1 1 0,-1 0 0 0,0 5 10 16,2-1 0-16,4-5 0 0,0-1 0 0,2-3 0 15,2-5-1-15,4-1 0 0,1-4 2 0,7-4-11 16,2-5 1-16,4-2-1 0,-3-8 2 0,-1-5-16 15,2-3 0-15</inkml:trace>
  <inkml:trace contextRef="#ctx0" brushRef="#br0" timeOffset="23365.13">23753 4803 1143 0,'6'19'0'0,"2"-1"0"0,-2 2 0 16,-2-1 2-16,0-3 2 0,2 3-1 0,1 7 0 15,5 5 0-15,2 4 0 0,0 9 0 0,0-1 1 0,2 7 0 16,2 0 1-16,2 5-1 0,-2 2 1 16,0 2-1-16,-3 6 1 0,-1-2-1 0,0 1 2 15,-4-3 4-15,0 2 0 0,-2-2 0 0,-2-2 1 0,-2-2 7 16,-2-1 0-16,0-7 0 0,0 3 1 0,2-4 3 15,0-2-1-15,-4 0 0 0,-2-11 2 0,-2 0-1 16,-2-3 0-16,-2-6 1 0,-2-2 1 0,0-2-2 0,0 0 0 16,-2-2 1-16,-2-7 0 0,-1 0-4 0,-1-2 1 15</inkml:trace>
  <inkml:trace contextRef="#ctx0" brushRef="#br0" timeOffset="23998.68">20283 7096 1105 0,'6'2'0'0,"-6"-2"0"0,21 3 0 0,-21-3 41 0,36 4 1 0,-14-2-1 0,2-2 1 0,4 0 8 0,2 0 2 0,1 0 0 0,3-2-1 0,6-2-24 0,4 1 0 15,-1-3 0-15,7-1 1 0,2 1-17 0,1-3 1 16,3-2-1-16,2 0 0 0,1-2-3 0,3 0 1 15,1 0-1-15,3 0 1 0,2-4-3 0,5 3 1 16,5-3 0-16,-1 4 0 0,5 0-2 0,3-2 1 0,1 3-1 16,-5 2 2-16,-1 1-2 0,-1-2-1 0,3 2 1 15,1 0 0-15,1-4 3 0,-1 3 0 0,-3 1 0 16,-1 0 1-16,0 0 7 0,-1 1 0 0,-2-1 1 16,-3 2 0-16,-1 1 8 0,-5-3 1 0,1 2-1 15,-5 1 1-15,-5-3 1 0,-8 1 1 0,-5 3-1 16,-1-1 1-16,-4 3-4 0,-4-1 0 0,-7 0 0 15,-5 2 1-15,-4-1-5 0,-6-5 0 0,-4 6 0 0,-4-1 0 16,-6 3-7-16,2-4 0 0,-2 4 0 0,-6 0 0 16,6 0-6-16,-14-4 1 0,-6 3 0 0,-8 1-1 15,-13-4-6-15,-9 4 2 0</inkml:trace>
  <inkml:trace contextRef="#ctx0" brushRef="#br0" timeOffset="24886.06">20362 8008 1130 0,'4'9'0'0,"-4"-9"0"0,8 22 0 0,-8-22 35 0,14 26 1 0,-4-8 0 0,0 3 0 0,2 6 26 0,0 5 0 15,0-1-1-15,-2 0 2 0,-1 3-22 0,-1-3-1 16,-2-3 0-16,0 1 1 0,0-3-21 0,0-4 1 0,0-3 1 16,0-3-1-16,-2-1-8 0,0-4 1 15,-2-2-1-15,0-7 2 0,-2-2-7 0,2 2 0 0,-2-2 0 16,0-2-1-16,0 2-2 0,-2-2 0 0,2 2 1 16,0-9 0-16,0 0-3 0,0-4 0 0,0-9 1 15,-2-8-1-15,0-5 1 0,0-9-1 0,2 0 0 16,2-1 2-16,2 7 0 0,0-1 2 0,0 2-1 15,2-2 0-15,4 0 6 0,0 2 0 0,0 2 0 16,2 2 1-16,2 6-2 0,-2 1 1 0,3 4 1 16,5 3-1-16,4 2-3 0,4 5 1 0,0 6-1 15,-2-1 1-15,-2 5-2 0,-1 5 0 0,1 3 0 0,0 3 0 16,0 4-4-16,0 2 2 0,2 2-2 16,-1-1 2-16,1 1-2 0,0 1 1 0,-2 1-1 15,-2 3 1-15,-2 4-2 0,-4 1 2 0,0 3-1 0,1-4 0 16,3 1 7-16,0-1-1 0,-2 2 0 0,-6-2 0 15,0 0-1-15,-2-1 1 0,-2 1-1 0,-2-2 1 0,0-2-1 16,-2-1 1-16,-2-3 0 0,0-5 0 0,0 0-1 16,-2-4 1-16,0-3-1 0,0 1 1 0,0-7-3 15,0 4 1-15,0-4-1 0,0 5 1 0,0-5-7 16,0 0 1-16</inkml:trace>
  <inkml:trace contextRef="#ctx0" brushRef="#br0" timeOffset="25858.05">21670 7208 1344 0,'-2'8'0'0,"2"-8"0"0,-4 13 0 0,4-13 12 0,-6 22 1 0,6-22-1 0,-10 31 0 0,2-12 6 0,0 1 1 0,2 2 0 15,2 4 0-15,2 2-15 0,0 1 0 0,0 4 1 16,0 2-1-16,0 8-4 0,2-2 0 0,2 7 0 16,2 9 0-16,0 4-1 0,2 5 0 15,0 6 0-15,0-2 0 0,0 0-3 0,0 1 1 16,2-5 0-16,2 0 0 0,2-1 0 0,0-2 0 15,0-4-1-15,0-9 2 0,-1-6-1 0,3-5-1 0,-2-8 1 16,0-3 1-16,2-8 1 0,0-3 1 0,-2-6 0 16,2-4 0-16,2-5 0 0,0-4 0 0</inkml:trace>
  <inkml:trace contextRef="#ctx0" brushRef="#br0" timeOffset="29182.66">22105 8656 1306 0,'-4'0'0'16,"4"0"0"-16,-6 3 0 0,6-3 6 0,0 2 1 15,0-2 0-15,-10-11 1 0,10 11 10 0,-22-30 1 0,10 12-1 16,1-4 1-16,-1-4-7 0,0-3 1 0,2-3-1 16,2-3 1-16,4-2-12 0,0-2 2 0,0-1-1 15,2 1 0-15,4 4-2 0,2-4 0 0,-2 4 0 16,0 4 0-16,-2 5 0 0,-2 2 0 0,2 2 0 15,2-2 0-15,2 0 0 0,0 2 0 0,-2-1 0 16,2 1 0-16,0 0 0 0,0 0 1 0,2 2-1 16,2-2 1-16,0-1 5 0,-1-2 0 0,3 1-1 15,2 0 2-15,2 1 6 0,4-1 2 0,0 2 0 16,-2 2-1-16,2 3 9 0,2 3-1 0,0-3 1 16,-1 6 0-16,-1 3 3 0,0 1 1 0,0 5-1 15,-2-1 1-15,-4 6-5 0,-6-1 2 0,2 5-1 0,2 6 1 16,4 0-14-16,2 6 1 0,-2 7 0 0,-3-2 1 15,-1 9-7-15,-2-2 1 0,-4 4-1 0,-2-5 1 16,-2 1-3-16,-2 1 1 0,0-3-1 0,-2 2 2 0,2-5-4 16,0 2 1-16,-4-2-1 0,-2-4 1 0,-1-4-2 15,-5-1 1-15,0-4 1 0,0 0-1 0,2-2-1 16,2-2 0-16,0-1 0 0,-4-3 1 0,-2-1-1 16,0 0 1-16,0-4-1 0,-2-4 1 0,1 0 1 0,-1 2 2 15,-2-5-1-15,0 1 0 0,0 1 4 0,0 1 1 16,2-3-1-16,4 1 1 0,4-1 3 0,3 1 0 15,7 6 0-15,-8-9 0 0,8 9 4 0,-12-7 0 16,12 7-1-16,-10-6 1 0,10 6 4 0,0-4 0 16,0 4 0-16,0 0 1 0,0 0 0 0,0 0 2 15,0 0-1-15,0 0 0 0,0 0-3 0,0 0 1 0,0 0-1 16,2 4 1-16,6 0-2 0,4 5 0 16,3 0 0-16,5 1 0 0,4-5-6 0,2 2 0 15,0-3 0-15,-2-2 1 0,0-2-6 0,-1-2 1 0,-1-2 0 16,0-5 1-16,0 0-5 0,-2-2 2 0,2-2-1 15,0-2 1-15,-1-3-5 0,1-4 0 0,0-2 0 16,0 1 1-16,-2 1-2 0,-2 0 1 0,-2 0 0 16,0 4 0-16,0-3-3 0,-3 3 1 0,-1-1 0 15,-2-1 0-15,0 5-3 0,-2-3 1 0,-2 1-1 16,0 2 2-16,-4 8-1 0,0 0 2 0,-2 7-1 16,4-10 1-16,-4 10-1 0,2-1 1 0,-2 1 0 15,0 3 1-15,0-3 0 0,0 0 1 0,0 0 0 0,6 21 0 16,-2 8 0-16,0 6 0 0,-2 0 0 0,0 0 0 15,0 0 0-15,0 0 1 0,0-3 0 0,0-3 0 0,2 3 1 16,2-5 2-16,4-1-2 0,0-4 1 0,-2-3 1 16,-2-2-1-16,0-8 0 0,-2-2 2 0,-4-7-2 15,4 6 0-15,-4-6 1 0,3 0-1 0,-3 0-1 16,8-4 1-16,-8 4-1 0,16-15 0 0,-4 2-2 16,2-9 0-16,-2 0 0 0,-4-2 1 15,-2 0-1-15,-2-2 0 0,-2-3 0 0,0 1 1 0,0 2-1 16,-2 0 0-16,-2 2 0 0,-2-5 2 0,0 1-2 15,-2-3 0-15,0 5 0 0,-2 0 1 0,0 4 0 0,-2 0 0 16,0 1 0-16,0 7 0 0,0 1 1 0,1 0 1 16,1 5-1-16,2 3 0 0,6 5 0 0,-8-6 2 15,8 6-2-15,-10 0 1 0,10 0 1 0,-12 0-1 16,12 0 0-16,-12 10 1 0,6-1-1 0,0-2 1 0,0 8-1 16,0 5 1-16,4 8 0 0,2 0-1 0,0 5 1 15,0-7 0-15,0 1-1 0,0-1 2 0,4-4-2 16,4 1 2-16,2-1-2 0,2-6 0 0,2 3 1 15,2-6-1-15,2-4-1 0,-1 0 2 0,-1-5-2 16,0-2 1-16,-2-2 0 0,-2-2-1 0,2-6 0 16,4-1 0-16,2-4-1 0,2-5 1 0,-1-3-1 15,-5-1 1-15,0-5-4 0,-2-3-1 0,0-3 1 16,0-2 0-16,2 0-7 0,2-10 1 0,-2 7 0 16,-4-5 0-16,-1 1-5 0,-1-1 1 0,-2 3-1 15,0 1 1-15,0 4 2 0,-2-6 1 0,-2 2 0 16,-4 4 0-16,-4 4 3 0,-2 0 2 0,0 1-2 0,0 2 2 15,2 4 1-15,2 4 1 0,0 7 0 0,-2 0 0 0,2 6 1 16,2 5 1-16,0 2 0 0,0 0 0 0,0 0 0 16,0 0 0-16,0 0 0 0,0 2 0 0,0-2 1 15,-2 4 0-15,-5 34 0 0,3-1 1 0,2 15 0 16,0 0 2-16,4-6-2 0,2-4 1 0,3 3 1 16,1-7 0-16,-2 7 1 0,-2-1-1 0,2 2 1 0,-2 0-1 15,6-1 1-15,0-1 0 0,4-4 0 16,0 3-1-16,-4-19 1 0,2 0 0 0,2-2-1 0,0-3 0 15,-4-7 0-15,2 1 0 0,-1-2-3 0,1 0 2 16,0-1-2-16,0-5 1 0,2-1-2 0,2 0 0 16,0-4 0-16,0-4 0 0,-2 0-1 0,0-1 1 15,4-5 0-15,-3-2 0 0,-1-7-1 0,0 3 0 16,2-14-1-16,-2 4 1 0,-4-2 0 0,0-1 0 16,-4 5 0-16,-2 2 1 0,-2-4-1 0,-2 0 1 0,-2 4 0 15,0 0 0-15,0 0 0 0,0-1 0 0,2 14 0 16,0 0 0-16,0 2 0 0,0 1 0 0,0 6 0 15,0-7 0-15,0 7 0 0,0-6 1 0,0 6-1 16,0-4 1-16,0 4-1 0,0-3 1 0,0 3 0 16,0 0 0-16,0 0 1 0,0 9-1 0,6 26 0 15,-2-2 1-15,2 6-1 0,0 2 1 0,-4-19 0 16,4-4 0-16,0 4-1 0,0-1 1 0,-4-12-1 16,0-3 1-16,2 1-2 0,0-2 2 0,-4-5-1 0,4 8 0 15,-4-8-1-15,8 5 0 0,-8-5 0 0,11 6 0 16,-11-6 0-16,14 0 0 0,6-6 0 0,-2-7 0 15,-2-5 0-15,-2-4 0 0,2-8 0 0,-4 3 0 16,-4-5 0-16,-2 3 0 0,-2-1 0 0,-2 2 0 16,0 1 0-16,-2 1 0 0,0 0 0 0,-2 4 0 0,0-4 0 15,0 4 0-15,2 9 0 0,-2 4 0 0,2 0 0 16,0-1 0-16,0 10 0 0,0-13 0 16,0 13 0-16,0-7 1 0,0 7-1 0,0-6 1 0,0 6 0 0,0-5 0 15,0 5 0-15,0-4 2 0,0 4-1 16,0-3 0-16,0 3 0 0,0 0 2 0,0 0-1 15,0 0 1-15,0 0-1 0,0 5 0 0,4 4 1 0,0 4-1 16,8 22 0-16,-2 0 2 0,-1-1-1 0,-1-3 1 16,-2-7-1-16,2 0 2 0,0-2-3 0,2 0 1 15,-2-3-1-15,0-6 0 0,2 1 0 0,0-2 0 16,-10-12-1-16,8 9 2 0,-8-9-3 0,12 3 0 16,-4-1 0-16,0-2 0 0,0 0-1 0,2-2 0 15,13-7 0-15,-1-2 0 0,0-2-1 0,0-2 1 0,-4-3-1 16,-2 1 1-16,-2-1-2 0,-2 1-1 0,-2 1 1 15,-2 1 0-15,2 2-3 0,-1 0 1 0,-9 13-1 16,8-9 2-16,-8 9-3 0,6-13 2 0,-6 13-1 16,4-7 1-16,-4 7-1 0,4-6 1 0,-4 6 0 15,4-9 0-15,-4 9 0 0,4-8-1 0,-4 8 1 16,0-5 0-16,0 5 0 0,0-9-1 0,0 1 1 16,0 3 0-16,0-5 1 0,-2 3 0 0,0 2-1 15,0-3 1-15,-2 3 1 0,0-5 0 0,4 10-1 16,-4-11 1-16,4 11 0 0,-4-7 1 0,4 7 0 15,-4-4-1-15,4 4 1 0,-4-3 1 0,4 3 0 0,-7-4 0 16,7 4 0-16,-10 4 0 0,-6 8 0 0,4 5 0 16,2 2 0-16,2 3 0 0,0 4 0 0,2 1 0 0,2 3 0 15,4-4 1-15,0 1-1 0,2-5 2 0,2 4-1 16,2-4 0-16,0 1 0 0,0-5 1 0,2 2-1 16,-2 1 2-16,-4-14-1 0,2-1 0 0,-4-6-1 15,8 11 1-15,-8-11 1 0,8 9-1 0,-8-9 0 0,12 2 0 16,9-2 1-16,-3-6-1 0,4-10-1 15,0-3 1-15,4-10-1 0,-2-3 2 0,-4 1-3 0,-3-1 0 16,-1 1 0-16,0 2 1 0,2 1-1 16,0-4 0-16,-4 7 0 0,0-1 0 0,-2 4-1 0,-2-6 1 15,-2 11 0-15,0-3 0 0,-2 2-2 0,0 1 1 16,-6 17 0-16,3-11 1 0,-3 11-1 0,4-9 1 16,-4 9 0-16,0-4 0 0,0 4 0 0,0-4 0 15,0 4 0-15,0-5 0 0,0 5 0 0,0-4 0 0,0 4 0 16,0-4 1-16,0 4-1 0,0 0 1 15,0 0-1-15,4 4 1 0,-4-4-1 0,2 4 2 0,0 14-2 16,0-3 1-16,0 2 0 0,0-1 0 0,-2-7 0 16,0 4 0-16,0-3 0 0,0 2 0 0,0-2 1 15,0 3-1-15,0-4 0 0,0-2 0 0,0 2 0 16,2-3 1-16,0 1-1 0,0 3 1 0,-2-10-1 16,2 9 0-16,-2-9 0 0,4 5 1 0,-4-5-1 15,0 8 2-15,0-8-2 0,0 5 1 0,0-5 0 0,0 4 0 16,0-4-1-16,0 4 2 0,0-4-2 15,2 3 1-15,-2-3 0 0,4 6 1 0,-4-6-1 0,0 2 0 16,0-2-1-16,4 3 1 0,-4-3 1 0,4 4-1 16,-4-4 0-16,4 0 2 0,-4 0-2 0,4 4 1 15,-4-4-1-15,4 2 1 0,-4-2-1 0,8 7 1 0,-8-7 0 16,8 13 0-16,6 4-1 0,-2 1 1 16,0 4 0-16,-2 0 0 0,-6-12 0 0,2-3 1 0,0 2-2 15,-2 0 1-15,-4-9 0 0,8 13 0 0,-8-13-1 16,6 10 2-16,-6-10-1 0,4 9 0 0,-4-9 0 15,3 5-1-15,-3-5 0 0,8 4 1 0,-8-4 0 16,10 4-1-16,6-10 0 0,0-1 0 0,0-6 0 0,-2-4 0 16,2-5 0-16,-4-2 0 0,-2 2-1 0,-4-4 2 15,0 6-1-15,0-2 0 0,0 0 0 0,-2-1 2 16,-2 14-2-16,0 0 1 0,0 0 0 0,0-1 0 16,0 3-1-16,-1 2 2 0,1-3-2 0,0 3 1 0,-2 5 1 15,0-8-1-15,0 8 0 0,0-5 1 0,0 5-1 16,0-10 0-16,0 10 0 0,0-3 0 0,0 3-1 15,0-4 2-15,0 4-2 0,0-2 1 0,0 2 1 16,0 0-1-16,0 0 0 0,0 0 2 0,0 0-2 16,4 15 2-16,-2 5-2 0,2 2 0 0,0 15 1 15,0-2-1-15,0-1-1 0,0-3 2 0,0-9-1 16,0 0 1-16,0 1-2 0,0-1 0 0,-2-15 0 16,0 2 2-16,0 1-2 0,0-1 0 0,0 0 0 15,2-5 2-15,-4-4-2 0,8 13 0 0,-8-13 0 16,6 5 1-16,-6-5-2 0,8 4 1 0,-8-4 0 15,12 2 1-15,-12-2-2 0,14-6 0 0,4-10 0 16,-2-3 0-16,-4-3 0 0,-1 0 0 0,-5-6 0 0,-2 2 2 16,-4 0-2-16,-4 1 1 0,0-3-1 0,-2-2 1 0,1 3 0 15,-1-3-1-15,0 6 0 0,-2-2 1 16,-2 0-1-16,-2-1 0 0,4 10 0 0,-2 0 2 0,2 1-2 16,0 1 1-16,8 15-1 0,-8-9 1 0,8 9-1 15,-8-9 2-15,8 9-2 0,-4-4 1 0,4 4-1 16,-4-6 1-16,4 6 1 0,-4-3-1 0,4 3 0 15,-4-4 2-15,4 4-2 0,-4 0 1 0,4 0-1 0,-4 0 1 16,4 0-1-16,-4 4 1 0,4-4-1 0,-2 3 1 16,2-3-1-16,0 10 0 0,0-10-1 0,4 5 0 15,0 3 1-15,2-3-1 0,-6-5-1 0,14 13 1 16,6 0-1-16,2-4 1 0,2-3-1 0,0-3 0 16,-5 1 0-16,1 2 0 0,-2 1 0 0,-2 2 0 15,0 0 0-15,-2 1 0 0,-2 3-1 0,0 3 1 16,0 3 0-16,0 3 0 0,-2-4-1 0,-1 6 1 15,-3-2 0-15,-2 1 0 0,-2-1-1 0,-2 0 1 16,0-13-2-16,0 0 2 0,0-1-1 0,0 1 1 0,0-9-1 16,0 11 1-16,0-11-1 0,0 7 1 0,0-7-1 15,0 4 1-15,0-4-1 0,0 4 1 0,0-4 0 16,0 5 0-16,0-5-1 0,0 2 1 0,0-2 0 16,0 4 0-16,0-4 0 0,0 4 0 0,0-4 0 15,0 0 0-15,0 0 0 0,0-4 0 0,-2-9 0 16,0-5 0-16,0-5 0 0,0-2 0 0,2-7 0 15,0 1 0-15,2 1 0 0,2 3 0 0,-2 6 0 0,2 1 1 16,0 3-1-16,0-3 0 0,-4 20 0 0,4-11 1 16,-4 11-1-16,4-9 1 0,-4 9-1 0,4-8 1 0,-4 8-1 15,4-7 1-15,-4 7-1 0,4-2 1 0,-4 2-1 16,4-4 2-16,10 4-2 0,0 4 1 0,2 5-1 16,2 1 1-16,4 2-1 0,-2 1 1 15,-1 2-1-15,1 0 1 0,-2 0-1 0,-2-6 1 0,2 4-1 16,0-8 0-16,-10-1 0 0,2 3 1 0,0-5-1 15,0 2 0-15,0 2 0 0,-1 1 1 0,1-3-1 16,0 1 0-16,0-1 0 0,0 0 2 0,-2 1-2 16,0-5 0-16,0 4 0 0,0-4 1 0,0 0-1 0,-2-4 0 15,10-5 0-15,-2-4 0 0,-4-9-1 0,-4 0-1 16,-2-13 1-16,-4-1 1 0,-2 5-8 0,-4 0 1 16,-2 1-1-16,-2-1 0 0,-4-1-13 0,0 1 0 15,0 2 1-15,0 1 0 0,0-2-24 0,0 4 2 16</inkml:trace>
  <inkml:trace contextRef="#ctx0" brushRef="#br0" timeOffset="29382.88">24909 6599 1231 0,'0'4'0'0,"0"-4"0"0,0 15 0 0,0-15 6 0,0 3 2 0,0-3 0 0,0 15 0 0,0-15 3 0,-2 33 0 0,0-9 1 15,-1 6 0-15,-1 9 6 0,0 1 1 0,0 1-1 16,2-2 1-16,2-1-10 0,2-1 1 0,0-2-1 15,0-3 1-15,0-3-3 0,0-3 1 0,-2-4 0 16,-2 0-1-16,0-9 0 0,0-3 0 0,0-3 0 0,-2-1-1 16,4-6-1-16,-4 3 0 0,4-3 0 0,-16-7 1 15,4 1-3-15,-2-5 1 0</inkml:trace>
  <inkml:trace contextRef="#ctx0" brushRef="#br0" timeOffset="29482.17">24198 6834 967 0,'-2'25'0'0</inkml:trace>
  <inkml:trace contextRef="#ctx0" brushRef="#br0" timeOffset="29967.15">24969 6719 1884 0,'18'17'0'0,"2"1"0"0,-4-1 0 0,-6-4 0 15,-4-4 0-15,4 4 0 0,3 2 0 16,7 5 1-16,6 2 0 0,0 2 0 0,0 6 0 0,0-3-2 15,0 3 1-15,-3 1-1 0,1 3 1 0,-2 2-14 16,-2 3 1-16,-4-4 0 0,-2 10-1 0,-4-1-5 16,-4 6 1-16,0-2 0 0,-2-2 0 0,-4 0 1 0,-2-4 0 15,0 5 1-15,0 4-1 0,-2 1 13 16,-2-2 1-16,0 2 0 0,0-3 0 0,0-1 3 0,0 0 0 16,0 0 0-16,-2-3 0 0,0-7 5 0,0 3-1 15,-2-6 1-15,-2-4 0 0,-2 1 12 0,-2-3 1 16,1-6 0-16,-3-1 0 0,0-4 1 0,-2-1 0 15,0-4 0-15,0-4 2 0,2 0-3 0,-2-1 1 0,0-3-1 16,1-1 1-16,-3-8-13 0,0 0 1 16</inkml:trace>
  <inkml:trace contextRef="#ctx0" brushRef="#br0" timeOffset="39216.43">3417 11142 1017 0,'0'0'0'0,"0"0"0"0,0 0 0 0,0 0 1 0,0 0 1 0,0 0-1 0,0 0 1 0,0 0 7 0,0 0 0 0,0 0 0 15,0 0 0-15,0 0-7 0,0 0 0 0,0 0 1 16,6 0 0-16,-6 0-2 0,10 6 0 0,-10-6 0 15,12 11 2-15,-12-11-3 0,20 13 1 0,-20-13-1 16,27 27 1-16,-9-10-1 0,2 3 0 0,0 2 0 16,0 0 1-16,-4 2-1 0,2 0 0 0,-4 6 0 15,3 5 0-15,-3 4 0 0,2 3 1 0,0 4 0 16,-2 2 0-16,0 6 3 0,2 3 0 0,0 0 0 16,-6-5 0-16,2 2 2 0,-6-6-1 0,2-4 1 15,0 0 1-15,1 1 7 0,-1-9 1 0,-2 1-1 0,0-3 2 16,-6-3 5-16,-6-5 2 0,6-2-1 0,-4-2 1 15,2 0 1-15,2-2 2 0,-2-1-1 0,-2-2 1 0,2-3-2 16,2 1 1-16,-4-2 0 0,2 0 1 16,-3-8-1-16,-1 3 1 0,6-8 0 0,-8 9 0 0,8-9 0 15,0 2 1-15,0-2-2 0,-6 4 2 16,6-4-4-16,0 1-1 0,0-1 1 0,-2 0 0 0,2 0-4 16,0 0 0-16,0 0 0 0,-4-3 2 0,4 3-1 15,-2-9 0-15,2-4 0 0,0-8 0 0,-4-5-3 16,2-5 1-16,2 3-1 0,-6-1 1 0,6 10-2 15,-2-1-1-15,-2 2 1 0,4-5 1 0,6-1-4 0,-4 0 1 16,2-1-1-16,2-3 1 0,-4 0-3 0,4 2 1 16,-4 1 1-16,2 2-1 0,2 3-4 0,-4 2 1 15,4 5 0-15,-4 0 0 0,3 4-1 0,1 3 0 16,-6 6-1-16,8-4 2 0,-8 4-2 0,10-3 1 16,-10 3-1-16,14 0 1 0,-6 0-4 0,4 0 2 0,0 3-1 15,2 7 1-15,6 6-4 0,0 3 2 0,2 5-2 16,-3 3 1-16,-1 1-2 0,-2 3 2 0,-2 3-2 15,-4-3 1-15,-2 0-2 0,-6-1 1 0,2-2-1 16,2 1 1-16,-4-7-1 0,4 2 1 0,2 0 0 16,-4-2 0-16,-2-3 2 0,-2-2-1 0,-2-5 0 15,2-2 0-15,0-10 1 0,0 9 0 0,0-9-1 16,-6 4 2-16,6-4-2 0,0 1 1 0,0-1 0 16,0 0 0-16,0 0 0 0,0 0 2 0,0 0-1 15,0 0 1-15,0 0 0 0,-6 0 2 0,6 0 0 16,-2 0 0-16,2 0 0 0,0 0 2 0,0 0-1 15,-6-5 1-15,6-4 0 0,0-4 0 0,0-8 0 0,0-1 0 0,2-5-1 16,4-5 0-16,2 3 0 0,-2 1 1 0,0 2-5 16,0-2 2-16,0 1-1 0,2-3 1 0,-2 3 0 15,0-1-1-15,2 2 1 0,-3 4 1 0,3 3-3 16,0 3 1-16,-2 3-1 0,0 4 1 0,-6 9-4 16,6-4 1-16,-6 4-1 0,2 0 1 0,-2 0-2 0,4 0 1 15,-4 0-1-15,14 11 1 0,-2-2-1 0,2 4 0 16,6 6 0-16,-6 3 2 0,-2 7-2 0,2-1 1 15,0 3-1-15,-3 4 1 0,-1 2-1 0,0 0 1 16,0-2-1-16,0-5 1 0,-8-2 0 0,4-3 0 16,0-2 0-16,0-1 2 0,4-7-2 0,2-3 0 15,0-2 0-15,-6-3 0 0,-6-7-1 0,8 2 1 16,-8-2 0-16,8-6 1 0,-8 6-2 0,10-9 0 0,-6 0 0 16,8-6 0-16,5-5 0 0,-1-2 0 0,2-6 0 15,-6 0 0-15,-4 1-2 0,-2 1 2 16,0 0-1-16,-4 4 1 0,4 3-2 0,-4 5 1 0,4 2 0 15,0 3 0-15,-6 9-2 0,6-9 1 0,-6 9 0 16,2-4 1-16,-2 4-3 0,4-2 2 0,-4 2 0 16,14 10 0-16,-4 1-2 0,6 4 2 0,3 5-1 15,-3 4 1-15,2 7-3 0,2 1 1 0,-6 3-1 16,2-4 1-16,0 0-1 0,-6-1 1 0,4-4-1 16,2-8 2-16,-6-1-1 0,-1-8 2 0,-1-2-1 15,0-1 1-15,-8-6-1 0,8-4 1 0,-8 4 0 0,16-7 1 16,-8 0 0-16,-6-3 1 0,8-4-2 0,-2-7 2 15,4-3 0-15,-4-7 0 0,-2 0 0 0,0-1 0 16,-6 3 0-16,-4 3 0 0,2 0 0 0,-4 2 0 0,2-2 0 16,0 4 0-16,-2-4 0 0,0 2 0 0,-8 0 0 15,2-2 0-15,-2 2 0 0,-4 2 0 0,2 0 0 16,-3 0 0-16,1 5 0 0,-2 1 0 0,0 3 0 16,0 2 0-16,4 3 0 0,4 4 0 0,-2 4 0 15,4 0 0-15,0 4 0 0,-1 4 0 0,3 3 0 16,-4 2 0-16,6 7 0 0,4 2 2 0,-2 9-2 15,4 4 0-15,4 2 0 0,-2 0 0 0,6 0 0 0,2 2 0 16,4-2 0-16,-3-4 0 0,3-3 0 0,0-1 0 16,6-3 0-16,-6-6 0 0,4-5-2 0,-4-4 2 15,0-5 0-15,6-4 0 0,0-4-1 0,-1-7 0 16,-3-4 0-16,2-4 1 0,2-5-1 0,6-6 0 0,14-25 0 16,-15 6 0-16,3-2-2 0,-2-3 1 0,0 0 0 15,-6 1 1-15,0-1 0 0,0-2 1 0,-1 3-2 16,1-1 2-16,-6 2 0 0,2 2 0 0,-4-2 0 15,-4 2 0-15,-2 0 0 0,-2 0 0 0,-4-2 0 16,0 2 0-16,0 0 0 0,-6 2 0 0,0 2 0 16,0 0 2-16,0 3-2 0,-2-3 1 0,6 27 0 15,-4-1 0-15,0 1 0 0,-2 1 0 0,4 8 0 16,2 1 0-16,2 7 2 0,-12-9-1 0,12 9 0 16,-8-6 0-16,8 6 1 0,-5 0-1 0,-15 18 0 15,2 5 0-15,4 12 0 0,0 2 0 0,0 18 0 16,6-11 0-16,2 2-1 0,0 1 0 0,2 4 1 0,2 1-1 15,4 3-1-15,2 3 0 0,-2 1 0 0,2-2 1 16,2 4-2-16,-4 3 1 0,10-6 0 0,-4-1 0 16,6-4-3-16,0 3 2 0,4-1 0 0,-4-1 0 15,3 1-1-15,-3-5 1 0,6-8 0 0,0-1 0 16,2-6-1-16,2-4 2 0,-14-16-1 0,4 4 1 0,2-1 0 16,-1-5 0-16,3-4 0 0,-2 0 0 0,4-3 0 15,0-2 0-15,-2-4 0 0,-2-4 1 0,0-2-1 16,-2 1 0-16,11-17 0 0,-5 1 2 0,0-1-2 15,0-2 1-15,2-7-1 0,-4 1 1 0,-2-5 0 0,-4 4 1 16,2-8 0-16,-3 0 1 0,-5 1 0 0,2 1 1 16,-2 2 0-16,-4 0 0 0,2 3 1 0,-4-3-1 15,-4 6 1-15,2 1-1 0,-4-4 2 0,-6 3 0 16,7 7-1-16,-3 0 1 0,0 3-1 0,-2-3 1 16,6 13 0-16,0 0-1 0,-2 1 0 0,0 3-1 0,6 5 1 15,-8-8-1-15,8 8-1 0,-8-3 2 16,0 3-2-16,-4 7 2 0,4 4-3 0,-4 9 1 15,-14 50 1-15,14-16-1 0,10 9-1 0,-2-2 2 0,4 3-1 16,0-3 1-16,4 2-3 0,2 2 1 0,0-12 0 16,-4 1 0-16,6-6 0 0,-2-4 0 0,-2-31-1 15,-2 2 1-15,4-2-1 0,0-2 0 0,-6-11 0 16,2 9 2-16,-2-9-2 0,6 9 1 0,-6-9 0 16,8 2 1-16,-8-2-1 0,10 0 0 0,12-9 0 0,0-6 2 15,2-5-1-15,-5-6 0 0,3-4 1 0,-2 1 0 16,-2-3 1-16,-4 1-1 0,4 1 1 0,-2 3 0 15,2 1 1-15,1-4 0 0,-5 8-1 0,2-2 2 16,0 4-1-16,-2 0-1 0,-4 9 1 0,6-6 0 16,-2 4-1-16,2 2-1 0,-4 5 1 0,2 1 1 15,-1 1-3-15,1 2 1 0,10 4 0 16,-2 2 0-16,2 5-1 0,-4 4 0 0,0-2 0 0,0 2 1 0,-6 2-3 16,-1-2 1-16,-5-8 0 0,-2 3 0 0,-2 1 0 15,0-4-1-15,-4-5 0 0,4 11 0 16,-4-11-1-16,6 12 0 0,-6-12 0 0,2 11 1 0,-2-11-1 15,4 11 0-15,-4-11 0 0,0 11 0 0,0-11 0 16,-6 11 0-16,0 0 0 0,0-2 0 0,-2 0 0 0,-6-1 0 16,3 1 0-16,-7 0 0 0,2 0 0 0,2-1 0 15,-2-1 0-15,2 1 1 0,4-5 0 0,-6 3 0 16,8-1 1-16,0 1-1 0,0-1 0 0,2 1 1 16,6-6-1-16,-12 11 1 0,12-11 1 0,-12 11-1 15,12-11 0-15,-7 9 2 0,7-9-2 0,-8 10 0 0,8-10 0 16,-6 7 1-16,6-7-3 0,-4 4 1 0,4-4 0 15,-4 3 0-15,4-3-2 0,-4 2 1 0</inkml:trace>
  <inkml:trace contextRef="#ctx0" brushRef="#br0" timeOffset="41731.87">4540 14302 1695 0,'-2'-3'0'0,"2"3"0"0,-6-8 0 0,6 8 19 0,-2-7 1 0,2 7-1 0,-12-20 2 0,-2 1-7 0,0-1 1 0,2-4-1 16,4-2 2-16,-2-5 5 0,2-1 1 0,0-5-1 15,0 0 0-15,-2-7-9 0,3 0-1 0,-1-2 0 16,2-1 1-16,0-1-3 0,0 2 0 0,10 0 0 15,-2 2 1-15,4 3-5 0,0 2-1 0,4 6 1 0,-1 4-1 16,1 8-2-16,0 3 0 0,0-1-1 0,0 1 1 16,-2 1-2-16,0 3 1 0,4 3-1 0,0 1 1 15,2 3-1-15,-4 3 2 0,6 2-1 16,0 1 0-16,3-3 3 0,1 2 2 0,0 4-2 0,0 2 2 16,4 3 2-16,-4 0 0 0,0 4 0 0,0 2-1 15,-1 4 0-15,-5 1 1 0,0 3-1 0,-2-3 1 16,-4 4-4-16,0 4 2 0,-2 0-2 0,0-2 2 0,-6 2-5 15,2-2 0-15,-2 2 0 0,-2-2 1 0,-4-4-2 16,0 0 0-16,-2-1 0 0,0-1 0 0,-4 2 0 0,0-7 0 16,-2 2 0-16,1 0 0 0,-1 0 0 0,-4-6 0 15,2 0 0-15,-4 0 0 0,-4-1 0 0,2-3 0 16,-4 3 0-16,1 1 0 0,-1-4 0 0,0 3 0 16,2-3 0-16,-2 1 2 0,6-2-1 0,-4-3 0 0,5 5 0 15,3-2 0-15,-2-1 1 0,4 1 2 16,0-2-2-16,8 0 1 0,6-2 1 0,-8 3 0 0,8-3 1 15,-6 4-1-15,6-4 4 0,0 2 1 0,0-2-1 16,-4 0 1-16,4 0 1 0,-2 6 1 0,2-6-1 16,0 7 1-16,0-7 1 0,8 7 0 0,-8-7 0 15,12 13 1-15,2-4-3 0,4 1 0 0,4-7 0 16,4-3 1-16,-1-5-2 0,1-4 1 0,0-4 0 16,-2-2 0-16,2 0-2 0,0-5 0 0,-1-4 0 15,-3-2 1-15,2-4-2 0,-4-3 1 0,2 2-2 16,-2-2 2-16,-2 1-2 0,-2 3 0 0,1 1 1 15,-3-1 0-15,0 1-3 0,-2-4 2 0,0 8-1 16,2 4 0-16,-6 4-1 0,0 1 0 0,-2 4-1 0,0 3 2 16,-6 8-3-16,6-5 1 0,-6 5 1 0,6 0-1 15,-6 0-2-15,2 2 0 0,4 9 1 0,6 5 0 16,4 10-2-16,1 6 1 0,-1 1-1 0,0 2 1 0,-6 2-1 16,0 0 0-16,0 0 0 0,0-1 0 0,0-6-1 15,0 1 1-15,4 1 0 0,-4-6 0 0,2-1-1 16,0-4 0-16,-1-5 0 0,-3-1-1 0,0-4-1 15,0-7 0-15,-8-4-1 0,12 2 2 0,-12-2 0 0,12-6 0 16,-12 6-1-16,12-15 1 0,-2 3 1 16,2-5 1-16,0-5-1 0,-6-2 1 0,2-4 0 0,-2-3 0 15,-4 1 0-15,2 4 0 0,-4 2 1 16,0 2 1-16,-4 0-1 0,-2-2 2 0,-4 2 1 0,-2 0 1 16,-2 0-1-16,0-1 1 0,-2 3-1 0,6 4 2 15,-4-3-1-15,-2 4 1 0,1 4 0 0,-5 2 0 16,2 2 1-16,2 1 0 0,6 2-2 0,6-3 2 15,-6 3-1-15,0 2 0 0,-2 2 0 0,0-1 0 16,0 1-1-16,2 1 2 0,-4 3-1 0,3 0 0 0,3 1 1 16,2 3 0-16,2-1-2 0,2 1 2 0,-2 4-1 15,2 3 0-15,0 7-2 0,2 4 0 0,4 0 1 16,2 0-1-16,4-4 0 0,3-2-1 0,1 1 0 16,2-1 1-16,4-2-3 0,0 1 1 0,0-3 0 15,0-3 1-15,0-3-2 0,0-1 0 0,-1-4 0 16,5-3 0-16,-2-4-1 0,2 1 1 0,2-9-1 15,-6-1 1-15,2-4 0 0,-1-7 1 0,3-5-1 16,-4-1 0-16,2-3 0 0,-2-3 1 0,0-4-1 16,-2-3 2-16,-2-3-1 0,1-2 0 0,1-1 0 0,-4 5 1 15,0-2-1-15,-2 3 0 0,-2 2 0 0,0 4 1 16,-6 0 0-16,0 2 0 0,-4 1 1 0,0 5-1 16,-6 5 0-16,4-1 1 0,-4 3-1 0,2 5 2 15,2 4-2-15,-4 4 1 0,6 7 0 0,-6-7 0 16,6 7 0-16,-2 0-1 0,2 0 0 0,-10 0 1 0,10 0-1 15,-10 5 0-15,4 4 1 0,-6 8-1 0,4 9-1 16,-4 5 2-16,5 2-2 0,3 2 1 0,2-1 0 16,0 1 0-16,2 26 0 0,0-13 1 0,0-6-3 0,2-1 1 15,4-4 0-15,1-2 1 0,5 2-2 0,-4 0 0 16,4 1 0-16,0-1 0 0,-4 2-1 0,4-2 0 16,-4-11 0-16,-2 3 1 0,4-1-1 0,0-4 0 15,-4-13 0-15,2 2 1 0,-2-2-1 0,2-2 0 16,-8-9 0-16,12 8 2 0,-12-8-2 0,14 5 0 15,-9-3 0-15,3-2 1 0,4-2-1 0,-4-1 0 0,20-16 0 16,-4-1 0-16,-4-8 0 0,0-3 0 0,-6-4 0 16,-2 1 1-16,-2 3-1 0,-5-6 1 0,1 9 0 15,0 1 0-15,-4-1 1 0,2 0 1 16,-2 4-1-16,2 2 0 0,-4 0 0 0,0 0 2 0,0 11-1 16,0 0 0-16,0 2 0 0,0-1 0 0,0 10 0 15,0-7 1-15,0 7-1 0,0-6 1 0,0 6-1 16,0-3 0-16,0 3-1 0,0 0 2 0,0 0-2 15,8 9 1-15,-2 6-1 0,0 5 0 0,8 24 0 16,0-9 0-16,-2 0-1 0,-4-5 1 0,-2-6-1 16,4 2 1-16,0 0-2 0,-2-2 1 0,-2-8 0 15,0 1 0-15,0-1-1 0,2-1 0 0,-8-15 0 0,1 13 1 16,-1-13-1-16,4 6 0 0,-4-6 0 0,6 3 0 16,-6-3 0-16,4 2 0 0,12-4 0 0,-2-3 0 0,0-8 0 15,-2-4 0-15,8-12 0 0,-6 1 0 0,0-1 0 16,-8-1 0-16,0 6 0 0,-4-2 0 0,0 2 0 15,2-2 0-15,-4 12 0 0,0-1 0 0,0 0 0 16,0 2 0-16,0 4 0 0,0 2 2 0,0 7-2 16,0-12 1-16,0 12 0 0,0-5 0 0,0 5-1 15,0-4 1-15,0 4 0 0,0 0 0 0,0 0-1 0,0 0 1 16,0 0 1-16,0 4-1 0,0 7-1 16,2 0 1-16,4 20-1 0,0-3 1 0,0-2-1 0,-1-2 0 15,1-4 0-15,2 1 1 0,-2-1-1 0,4 0 0 16,0-5 0-16,-4 0 0 0,4-1 0 0,2-1 0 15,-12-13 0-15,12 10 0 0,-12-10-1 0,14 7 1 16,-14-7 0-16,12 4 0 0,-4-4 0 0,0-2 0 0,18-7 0 16,-5-4 0-16,3-6 0 0,-4-5 0 0,12-27 0 15,-12 4 0-15,-4 3 0 0,-4 2 0 0,-6 18 0 16,-4-6 1-16,2-1 0 0,-2-2 0 0,4-10 0 16,-5 4 0-16,3-3 1 0,2 5 0 0,-6 7-1 15,0-1 1-15,0 0-1 0,0 1 2 0,0 2-1 16,-6 1 0-16,2 1 0 0,3 2 1 0,-3 15-1 15,2-1 0-15,0 1-1 0,2 0 1 0,0 9 1 16,-6-11-1-16,6 11 0 0,-4-7 0 0,4 7 1 0,0-4-1 16,0 4-1-16,-2-4 1 0,2 4 1 0,0-4-1 15,0 4-1-15,0-1 1 0,0 1-1 0,-4 3 1 16,2 5 0-16,0 3 0 0,-2 33-1 0,2-3 1 16,2-3-1-16,0 1 0 0,2 20 1 0,2-11 0 15,6 2-1-15,0-4 0 0,-2 0 0 0,-3 2 0 16,1 2-1-16,-4 0 1 0,0-22-1 0,2 7 2 0,2 0-2 15,2 4 0-15,0-12 0 0,2 3 1 0,-2-2-1 16,-2-4 0-16,-4-17 0 0,2 2 1 0,0-1-1 16,0-1 0-16,-4-7 0 0,6 9 1 0,-6-9-1 15,8 8 0-15,-8-8 0 0,12 3 1 0,-12-3-1 16,14-2 0-16,12-14 0 0,-7-5 1 0,1-3-1 0,-4-3 1 16,2-5-1-16,-6 1 1 0,-2 2 1 0,0-7-1 15,-6 7 0-15,2 1 1 0,0 1-1 0,0-1 0 16,0 9 0-16,-4 1 2 0,2 1-2 0,2 1 0 15,-6 16 0-15,2-8 1 0,-2 8-2 0,0-7 1 0,0 7 0 16,0-4 1-16,0 4-2 0,0-3 0 0,0 3 0 16,6-2 1-16,-6 2-1 0,6 9 0 15,8 20 0-15,-1 3 0 0,1 1-1 0,-2 2 1 0,0-2 0 16,-2-3 0-16,0 1-2 0,-2 1 2 16,0-10 0-16,0 0 0 0,2-2-1 0,-4 1 0 0,-2-14 0 15,0 0 1-15,2 1-1 0,-4-1 0 0,-2-7 0 16,8 7 1-16,-8-7-1 0,6 8 0 0,-6-8-1 15,4 4 2-15,-4-4-1 0,8 0 1 0,9-8 0 16,-7-3 0-16,2-9 0 0,0-4 0 0,-6-6 0 16,2 1 0-16,-6-1 0 0,-2 1 0 0,-2 5 0 0,-2 0 1 15,0 2-1-15,-6-2 2 0,0 0-2 0,-2 1 1 16,-2 5 0-16,1-4 1 0,-3 7-1 0,2 0 1 16,0 4-1-16,-2 0 1 0,16 11-1 0,-12-5 0 0,4-1-1 15,-2 2 1-15,0 2 0 0,0 1 0 0,0-1-1 16,0 0 0-16,-6 2 0 0,-3 0 1 0,1 2-1 15,2 1 0-15,16-3 0 0,-12 4 0 0,12-4 0 16,-12 4 0-16,12-4 0 0,-8 4 0 0,8-4-2 16,-8 0 1-16</inkml:trace>
  <inkml:trace contextRef="#ctx0" brushRef="#br0" timeOffset="42149.7">5983 13224 1608 0,'2'2'0'0,"-2"-2"0"0,12 2 0 0,-12-2 40 0,12 0 0 0,-12 0 1 0,11 0 0 0,-11 0-3 0,8 0 1 0,-8 0-1 0,16-4 0 15,-16 4-16-15,26-5 1 0,-26 5-1 0,40-13 1 16,-16 4-20-16,4-3 2 0,-1 1-2 0,-1 4 1 15,-2-6-1-15,-4 4 0 0,0-2 0 0,0 2 1 16,0-1-2-16,-1 5 0 0,1-3 1 0,0 3 0 16,0-3 2-16,2 1 1 0,0 0 0 0,2-1-1 0,-3 1 1 15,3 0 1-15,2-1-2 0,-2 1 2 0,2-1-1 16,4 1 0-16,-2-4 0 0,-3-2 1 0,-5-4-6 0,2-1 1 16</inkml:trace>
  <inkml:trace contextRef="#ctx0" brushRef="#br0" timeOffset="42584.93">7638 11591 1670 0,'2'1'0'0,"-2"-1"0"16,6 4 0-16,-6-4 26 0,4 4 0 0,-4-4 0 15,0 0 0-15,0 0 29 0,0 9 0 0,0-9 0 16,0 28 0-16,0-4-8 0,-4 7 1 0,4-1-1 0,0 1 1 16,0 0-26-16,0-3 0 0,0 3 1 0,0 5-1 15,0-3-5-15,4 2 1 0,-2 5 0 0,4-1 0 16,-6 6-5-16,6-1 2 0,-4-4-1 0,2-1 1 15,0-2-4-15,0 2 2 0,2 0-1 0,-4-4 0 0,2 0-2 16,-4 0 2-16,0-4-1 0,0 1 0 16,0-5 2-16,0 1 2 0,0-6-1 0,0-2 0 0,0-3 0 15,2 0 0-15,-2-8 0 0,-2-2 0 0,2-7-1 16,0 2 0-16,0-2-1 0,0-2 2 0,0 2-4 16,0 0 0-16,0 0 0 0,0-5 1 0,0 5-5 15,0-9 1-15,0-4-1 0,0-8 1 0,-6-3-7 0,0-3 0 16,0-3 0-16,0 2 0 0,0 6-8 0,0 0 2 15,2 0-2-15,-2 0 1 0,6 2-37 0,-4 1 0 16</inkml:trace>
  <inkml:trace contextRef="#ctx0" brushRef="#br0" timeOffset="42899.66">7366 12155 1130 0,'-4'10'0'0,"2"1"0"15,2-6 0-15,0-5 2 0,6 4 1 0,-6-4 1 16,-4 9-1-16,2 0 3 0,-6 1-1 0,2-1 1 15,2-2 0-15,4 3 7 0,0-1-1 0,0 0 0 16,4-2 1-16,-4-7 0 0,10 11 2 0,0-7-2 16,0 0 2-16,6 0 10 0,0-4 0 0,8 1 1 15,-3-1 0-15,7-1 21 0,4 1 1 0,0-4 1 16,-4 0-1-16,-1 0 7 0,-1-1 0 0,2-1 0 16,2 1 1-16,-4-1-7 0,-2 4 2 0,1-3-2 15,-1 1 2-15,2-5-9 0,-4 2 2 0,4 3-1 0,-6-2 1 16,0 1-11-16,-6 1 2 0,-3 4 0 0,-1-4 0 15,0 3-5-15,-4-1 0 0,-6 2 1 0,8 0 0 16,-8 0-6-16,6-2-1 0,-6 2 1 0,6 0 0 0,-6 0-5 16,0 0 0-16,0 0 0 0,0 0 0 0,0 0-4 15,0 0 0-15,0 0 0 0,-4-4-1 0,4 4-2 16,-8-3 0-16,0-1 1 0,-10-2-1 0,-3-3-4 16,-5-2 0-16</inkml:trace>
  <inkml:trace contextRef="#ctx0" brushRef="#br0" timeOffset="45733.11">8495 11511 1419 0,'0'0'0'0,"0"0"0"0,6 6 0 0,-6-6 7 0,8 5 0 0,-8-5-1 0,10 8 2 0,-10-8 7 0,6 7 0 0,-6-7 0 0,16 15 1 0,-16-15-2 0,17 22 1 0,-17-22-1 0,22 33 1 16,-8-9-6-16,4 4 0 0,-4 1 0 0,-2 3 1 15,2 1-5-15,-6 0 0 0,4 0 1 0,0 4-1 16,-2 6 0-16,2-4-1 0,-1 5 1 0,-5 2 1 16,2 2-3-16,-2 4 0 0,0-4 1 0,-2 0 0 15,-4 2-1-15,4-1 1 0,-4-1-1 0,0-1 2 0,0-5-2 16,-4-3 0-16,4-4 1 0,-2-7 0 0,0-4 0 15,-2-8 0-15,2-1-1 0,2-2 2 0,-4-8 5 16,2-3 1-16,2-2 1 0,0 6-1 0,0-6 9 16,0 2 0-16,0-2 0 0,0 0 1 0,0 0 1 0,0 0 0 15,0 0 1-15,-6-2 0 0,6 2-2 0,-2-11-1 16,-2 0 0-16,2-8 1 0,-4-7-9 0,1-3 0 16,3 3 0-16,-2 0 1 0,4 2-6 0,0 2 1 0,0 2 0 15,4-1 1-15,-2 1-7 0,3-2 2 0,1 0-2 16,0 0 1-16,2 3-3 0,0-1 2 0,0 1-1 15,-2 3 0-15,4-1-1 0,-2 2 0 0,0 2 0 16,4 4 0-16,-6 0 0 0,0 3 0 0,2 3 0 16,0 1 1-16,-8 2-1 0,12 0 1 0,-4 0 0 15,4 2 0-15,2 3 3 0,-1 5-1 0,5 6 0 16,-2-1 1-16,4 9-1 0,0 4 2 0,-2 3-2 16,-2 2 1-16,0 2-1 0,-8 2 0 0,0-2-1 15,-4-3 2-15,-4-3-3 0,-4-1 1 0,2-6 0 16,-4-2 0-16,6-7 0 0,-4-2-1 0,2-3 0 15,2-5 1-15,0-3 0 0,6 2 1 0,-6-2-1 16,6 0 1-16,-6 0 2 0,0 0-1 0,0 0 1 0,0-2-1 16,0 2 3-16,0-3 0 0,-4-5-1 0,2-6 1 15,2-10 1-15,-6-4 0 0,4-2 0 0,2-1 0 0,2 3-2 16,4 1 2-16,-6-1 0 0,0 0 0 0,0 2 0 16,0 2 0-16,0 2-1 0,2 0 1 0,2 2-1 15,2 3 0-15,-2 4-1 0,1 2 2 0,1 4-2 0,-2 3 0 16,-4 4-1-16,4-7 1 0,-4 7-4 15,4-4 1-15,-4 4 0 0,14 0 0 0,-2 0 0 0,-2 0 1 16,4 9-1-16,2 6 0 0,4 5 1 0,0 2 0 16,-4 2 1-16,-2 4-1 0,-3 4 3 0,1 1 0 15,-2-4-1-15,2-3 2 0,0-7-2 16,0-3 1-16,2-3-2 0,-4-2 2 0,0-5-4 0,0-6 2 16,-10 0-1-16,10-4 1 0,-10 4-3 0,6-7 0 15,-4-3 1-15,10-6-1 0,7-6-1 0,1-6 0 16,0 0 0-16,-4 1 0 0,-4-1-1 0,0 0 0 0,-4-1 0 15,4 1 1-15,-4 4-1 0,0 0 2 0,2-2-1 16,-4 4 0-16,2 4 0 0,-2 1 1 16,0 4-1-16,-2 4 2 0,-4 9-2 0,5-4 0 0,-5 4 0 15,8 0 0-15,-8 0 0 0,10 6 0 0,2 5 0 16,4 7 0-16,6 10-1 0,2 5 2 0,-2 4-2 16,-4-2 1-16,-6 0-1 0,-2 0 0 0,-1-2 0 15,1 1 0-15,2-1 0 0,2-7 0 0,0 0 0 16,-4-6 0-16,0-4 0 0,0-6 0 0,-2-3 0 15,-2-1 0-15,-6-6 0 0,6 3 0 0,-6-3 0 0,0-9 0 16,0 9 0-16,6-13 0 0,2 0 0 16,-2-7 1-16,-2-6-1 0,2-7 0 0,-2 0 0 0,-4 1 1 15,-4 5-1-15,-4-3 1 0,0 2 0 0,-4 1 0 16,4 3 0-16,-4 2 1 0,0-2-1 0,2 0 0 16,-6 0 0-16,0 0 1 0,-2 0 0 0,-1 0 1 15,-5 0-1-15,-2 1 0 0,6 3 0 0,0 7 2 0,4 6-3 16,2 3 1-16,4 4 0 0,-2 0 1 0,4 4-2 15,2 1 1-15,-1 8-1 0,1 4 1 0,-4 7 0 0,2 5 0 16,2 3 0-16,4 3 0 0,-2 0-1 0,2 2 0 16,2-2 1-16,6 2-1 0,0 3-1 0,8-3 1 15,-2-3-1-15,3-3 1 0,7-9-1 0,0 0 1 16,2-7 0-16,0-2 0 0,2-6 0 0,-4-3 1 16,1-6-1-16,1-5 0 0,2-4-1 0,2-6 1 15,16-20-1-15,-11 2 1 0,-1-5-1 0,-6-1 0 16,4-5 0-16,0 0 1 0,-2-6-1 0,-1-3 0 0,1-3 0 15,2-1 0-15,-4-2 0 0,-2 0 1 0,0 2-1 16,-5 2 1-16,1 4 1 0,-2 1 0 0,-4 0-1 16,0 1 1-16,-6 4 0 0,0-2 2 0,-2 10-2 15,-2 0 1-15,0-2 1 0,-2 4-1 0,-2 26 0 16,0-2 1-16,0-3-2 0,0 3 1 0,0 13 1 16,0-6-1-16,0 6 1 0,0-7-1 0,0 7 0 15,0-2 1-15,0 2-2 0,0 0 1 0,-6 9 0 16,2 8 0-16,2 14-1 0,-4 8 0 0,2 26 1 15,0-10 0-15,0 2-2 0,2 1 1 0,2-5 1 0,6 3-1 16,0 3-1-16,2 1 0 0,0-2 0 16,4-1 0-16,-2-4 0 0,2 3 1 0,1-12-1 0,3 0 0 15,6-3-1-15,0-2 1 0,-12-23 0 0,-2 3 0 16,4-1-1-16,-6-5 1 0,8 0-1 0,-4-4 1 0,6-1-1 16,2-3 0-16,5-3 0 0,-1-4 2 0,2-3-2 15,-4-3 0-15,8-8 0 0,-4-1 1 0,-2-5-1 16,-1-2 0-16,5-11 0 0,-6-4 1 0,-2-1-1 15,-8-1 0-15,2 2 0 0,0-3 1 0,0 5-1 0,2-2 1 16,-8 8 0-16,0-4 0 0,-4 0 0 0,-1-2 1 16,-1 3-1-16,-1 3 0 0,-3-4 0 15,0 4 1-15,0 20-1 0,2-4 2 0,-4 2-2 0,0 0 1 16,4 6-1-16,-4-1 1 0,6 8-1 0,-8-11 2 16,8 11-1-16,-6-5 0 0,6 5-1 0,-14 0 1 15,-4 5 1-15,4 12-1 0,0 5-1 0,-2 9 1 16,-4 38-1-16,12-14 2 0,6-3-2 0,2 1 0 15,0-18 0-15,0 8 1 0,0 1-2 0,2 2 1 0,2-18 1 16,-4 1-1-16,4-3-1 0,2-4 0 0,-2-12 0 16,2-1 1-16,-2-2-1 0,6 1 0 0,-4-3 0 15,2-1 1-15,0-2-1 0,2-1 0 0,14-2 0 16,0-5 1-16,-4-3 0 0,1-8 0 0,9-9 0 16,-2 1 1-16,-6-3-1 0,2-2 1 0,-2-1-1 15,0 0 1-15,-1 3 1 0,1-2 0 0,-2 6-1 0,0 0 1 16,2 4 0-16,2 0-1 0,-10 7 0 15,4 0 0-15,-1 4 0 0,1-1-1 0,-6 7 0 0,-4 1 1 16,4 0-1-16,-2 2 0 0,10 2 0 0,-2 3 1 16,0-1-2-16,-2 5 1 0,1 2-1 0,-5 4 1 15,2 4-1-15,-6-3 0 0,4 6 0 0,-8 2 1 16,0 0-1-16,-2 0 0 0,-2-1 0 0,0 1 0 16,-4 0 0-16,0 1 0 0,-2-2 0 0,-2 1 0 15,0 0 0-15,-6-2 0 0,2 0 0 0,1-6 0 16,-3 3 0-16,0-2 0 0,0 1 0 0,-6-1 0 0,0-3 0 15,0-1 0-15,0 0 0 0,0-4 0 0,3 4 0 16,1-3 0-16,10-7 0 0,-4 1 0 0,2 2 0 16,0-5 0-16,8-1 0 0,-12 8 1 0,12-8-1 15,-12 3 1-15,12-3-1 0,-8 4 1 0,8-4-1 0,-6 6 1 16,6-6 1-16,-2 0-1 0,2 0 0 0,0 0 0 16,0 0 0-16,0 0 1 0,0 0 1 0,10-4 0 15,20-9 0-15,-2-2 1 0,-3-1-1 0,1-3 1 0,0 3 1 16,-4 1-1-16,2-2 1 0,0 1-1 15,0-1 1-15,-5-1 1 0,-3-1-1 0,0-1 1 0,-6 5-1 16,0 0 1-16,-2 0-3 0,0 1 1 0,-4 6-1 16,-2 1 0-16,0 0-3 0,2-3 2 0</inkml:trace>
  <inkml:trace contextRef="#ctx0" brushRef="#br0" timeOffset="48858.83">8998 14168 1306 0,'-2'0'0'0,"2"0"0"0,-4 0 0 0,4 0 29 0,-6-2 0 0,6 2 0 0,-8-6 2 0,8 6 48 0,-2-13 1 0,2 13 0 16,-10-29 0-16,6 7-36 0,-6-8 0 0,4 2 0 16,2-3 1-16,4-2-12 0,-4-2 1 0,2-4 0 15,2-4 0-15,-4-3-16 0,4-2 1 0,4-2-1 16,-4 1 1-16,2 1-7 0,2 1 0 0,4 5-1 15,-2 3 2-15,4 0-8 0,2 3 2 0,2 2-1 16,-2 3 0-16,-4 3-1 0,2 2-1 0,-3 4 1 16,1 4 0-16,6 3-2 0,4 4-1 0,-4 4 0 15,4-1 0-15,2 3 2 0,4 1-1 0,0 6 0 0,-8 1 2 16,1 3 2-16,-1 3 0 0,0 0 0 0,0 4 1 16,2 4-6-16,4 1 2 0,-2 3-1 0,-2 1 0 15,-4 6-1-15,1-4-1 0,-3 0 0 0,-4 0 1 0,-4 0-2 16,-2 0 1-16,-2-4-1 0,0 2 1 0,-2 0-1 15,0 0 0-15,0 1 0 0,-2-9 0 0,0-1 0 16,-2-2 0-16,0-3 0 0,2-3 0 0,4-5 0 16,-15 11 0-16,7-5 0 0,-2-1 0 0,0 1 0 15,-4 1 1-15,-4 1 1 0,0-5-1 0,-2 1 2 0,-2-2 0 16,0 0 1-16,5 0-1 0,3-1 4 0,4 1 1 16,4 2-2-16,-4-4 2 0,0 0 3 0,0 0 1 15,0 0-1-15,2 0 0 0,8 0 0 0,-6 0 1 16,6 0-1-16,-4 0 0 0,4 0-1 0,-2 0 1 15,2 0 1-15,0 0-1 0,0 0-2 0,8 0 0 16,-8 0 0-16,18 0 1 0,2-4-5 0,4 1 1 16,2-3 0-16,-3-5 0 0,-3 0-1 0,0-8 1 0,0 3-1 15,0-4 1-15,0-1-3 0,-6-3 2 0,2 0-2 16,-1-2 1-16,1 1-1 0,-2-5 0 0,0 2 0 16,-2 4 1-16,2 2-2 0,0 0 0 0,2 2 1 15,-2 3 0-15,-2 4-1 0,2 2 1 0,-6 4 0 16,-1 1 0-16,-7 6-2 0,6 0 1 0,-6 0 0 15,8 9 0-15,-2-1-1 0,4 7 0 0,4 3 0 16,0 6 1-16,2 9 0 0,4 8-1 0,0-1 0 16,-2-3 0-16,-4-5-1 0,-3-1 0 0,1-1 0 15,-2-3 0-15,-2-3 0 0,-4-3 0 0,2-7 0 16,-4-3 0-16,2-3 0 0,0-6 0 0,-4-2 0 0,10 2 1 16,-10-2-1-16,6-2 0 0,-6 2 0 0,16-15 0 15,-4 2 0-15,0-7 0 0,-2-2 0 16,0-2 0-16,-6-6 0 0,0-3 0 0,-2 0 0 0,-2 3 0 15,-4-1 0-15,-2-1 0 0,0 3 0 0,-4 5 0 0,0-2 0 16,-2 2 0-16,0 0 0 0,2 0 1 0,-4 2-1 16,2 0 0-16,-2 1 0 0,-2 5 1 0,3 3-1 15,-1 4 1-15,0 3 1 0,0-1-1 0,0 5-1 16,-4 4 1-16,4 5-1 0,0-1 1 0,2 1-1 0,2 2 0 16,4 4 0-16,2 6 0 0,2 5 0 0,2 3 0 15,0 3 0-15,0-1 1 0,-4 1-1 0,4-1 0 16,4 1 0-16,4-1 0 0,10 1 0 0,2-4 0 15,0 0 0-15,2-4 1 0,0-2-1 0,2-3 0 16,1-4 0-16,1-4 1 0,-4-5-1 0,0-6 0 16,-2-4 0-16,2 1 0 0,1-8 0 0,3-2 0 15,0-3 0-15,-4-3 0 0,4-5 0 0,4-1 0 0,-4-7 0 16,1-2 0-16,-1-3 0 0,-4-4 0 16,2-1 0-16,0 0 1 0,0-4-1 0,-5 0 2 0,-3 0-1 15,0 2 0-15,-2-4 0 0,0 4 0 0,-6 1 0 16,-2 5 0-16,0 5 2 0,-6-4-1 0,0 7 0 15,0-3 1-15,0 4 0 0,0 5-1 0,-4 0 0 16,0 4 1-16,-2 4 0 0,-4-1-1 0,0 6 0 16,4 0 0-16,0 4 1 0,2 5-1 0,4 4 0 15,-8-7 2-15,8 7-2 0,-8 0 0 0,8 0 0 16,-8 2 2-16,-2 3-1 0,1 1 0 0,-3 3 1 0,0 4 0 16,0 7 0-16,2 3-1 0,-2 2 0 0,4 3 1 0,4-2-2 15,2 2 1-15,-2 1 0 0,0 3 0 0,0 3-2 16,-2 0 1-16,2 4 1 0,2 1-1 0,2 3-1 15,0 1 0-15,0-2 0 0,0 1 1 0,0-4 0 16,0 1-1-16,4 25 0 0,2-17 0 0,4-4 0 16,0-3 0-16,-4-12 0 0,2 4 0 0,0 1 0 15,-2-5 1-15,-2-14-1 0,4 0 1 0,-2 0-1 16,-2-3 1-16,-4-12-1 0,4 8 2 0,-4-8-2 16,6 7 1-16,-6-7 0 0,6 4 1 0,-6-4-1 15,6 4 1-15,1-4 1 0,1-2-1 0,0 0-1 0,2-2 2 16,4-7-2-16,0-2 1 0,0-2-2 0,-2-5 1 15,-4 7 1-15,-2 0-1 0,0 4-1 0,0-2 1 16,-6 11-1-16,6-11 2 0,-6 11-2 0,4-11 0 16,-4 11 0-16,4-4 1 0,-4 4-1 0,6 0 1 15,2 2-1-15,4 4 0 0,-4 5 0 0,3 5 0 16,5 19 0-16,-4-5 0 0,0 3-1 0,-6 2 1 0,2-11 1 16,0 0-1-16,4-2 0 0,-6 0 0 0,-2-7 0 15,2 2 0-15,-2-2 0 0,2-1 0 0,-6-14 1 16,2 11-1-16,-2-11-1 0,4 8 1 0,-4-8-1 15,0 3 1-15,0-3-1 0,0 4 0 0,0-4 0 16,0 2 1-16,0-2-1 0,0 0 0 0,0 0 0 16,0 0 0-16,0 0 0 0,0-6 0 0,2-12 0 15,0-2 0-15,2-4 0 0,-4-4 0 0,0 4 0 0,0 2 1 16,0 0-1-16,2 1 0 0,-2 14 0 16,4 0 1-16,-4-1-1 0,2 3 1 0,-2 5-1 0,4-8 2 15,-4 8-2-15,4-5 1 0,-4 5-1 0,4-4 1 16,-4 4-1-16,10-4 0 0,9 4 0 0,-1 0 1 15,4 2-1-15,0 2 0 0,-8-2 0 0,-4 2 1 16,2-4-1-16,0 0 0 0,-2 0 0 0,0 0 0 0,2-4 0 16,1 0 0-16,13-9 0 0,-2-2 0 0,0-7 0 15,2-2 0-15,-6-3 0 0,0-5 0 0,-11 1 0 16,1-8 0-16,-4 8 0 0,2-4 0 0,-6 5 0 0,2-1 0 16,-2 7 0-16,0 0 0 0,0 2 0 0,0-1 1 15,-2 5-1-15,-2-4 1 0,0 3-1 0,-2 3 1 16,4 6 0-16,-4 3 1 0,2 2-1 0,-4-5 0 15,6 10 0-15,-6-11 1 0,6 11-1 0,-8-9 2 16,8 9-2-16,-5-4 1 0,5 4 0 0,-8-1 0 16,-6 6 1-16,2 4-1 0,0 6-1 0,0 5 1 0,2 12-1 15,-2-3 2-15,6 1-2 0,4-3 0 16,-2-1 0-16,4 0 1 0,4 0-1 0,-2 0 1 0,2-8-1 16,0-1 0-16,2 0 0 0,0-3 0 0,-6-14 0 15,4 11 0-15,-4-11-1 0,4 8 1 0,-4-8-1 16,10 7 1-16,-10-7-1 0,6 8 0 0,-6-8 0 15,14 7 2-15,-6-7-2 0,0 2 0 0,2 0 0 16,-1-2 0-16,1 0 0 0,0 0 0 0,0 0 0 16,0 0 0-16,0 1 0 0,0 1 0 0,14 6 0 15,-4 1 0-15,0 4 0 0,0 2 0 0,-5-1 0 16,-1 3 0-16,-4 0 0 0,0 1 0 0,-4 1 0 0,0-1 0 16,-2 0 0-16,-2 1 0 0,-2-12 0 0,0 1 0 15,0-8-2-15,0 11 2 0,0-11 0 0,0 7 0 16,0-7-1-16,0 8 1 0,0-8 0 0,0 3 0 15,0-3-1-15,0 6 1 0,0-6 0 0,0 0 0 16,0 0-1-16,0 0 1 0,0-9 0 0,0-3 0 0,-2 0-1 16,0-5 1-16,0-2 0 0,0 1 0 0,2 1-1 15,-4 1 1-15,4 16 0 0,0-8 0 0,0 8-1 16,0-7 1-16,0 7 0 0,0-4 0 0,0 4 0 16,0-3 0-16,0 3 0 0,0-4 0 0,0 4 0 0,0 0 0 15,0 0 0-15,4 0 0 0,-4 0-1 16,2 0 1-16,-2 0 0 0,12 2 0 0,-12-2-1 0,12 3 1 15,6-1-2-15,0-4 2 0,0-3-1 0,2 1 0 16,5-16 0-16,-1-2 0 0,0-8-1 0,-8-3 1 16,14-24-1-16,-10 7 1 0,-10 2 0 0,2 2 0 15,-7 25 0-15,3-4 0 0,0-5 0 0,2 1 1 16,-2-8 0-16,0 2 0 0,-2 0 0 0,-2-2 0 0,-2 11 0 16,0 0 0-16,-2 4 0 0,-2-4 0 0,2 17 0 15,-2-1 1-15,2 1-1 0,-4 0 1 0,4 9-1 16,0-11 1-16,0 11-1 0,0-6 1 0,0 6 0 15,0-5 0-15,0 5 1 0,0-4-1 0,0 4 0 16,-2-2 0-16,2 2 0 0,-6 11 0 0,2 26 0 16,2-2 0-16,4 0 1 0,0 4-1 0,6 0 0 15,-2 0 1-15,0-2-1 0,4 0 0 0,0-2 0 16,0 0 2-16,0-2-2 0,0 2 1 0,0-5-1 16,4-1 1-16,-4 1-1 0,4-3 1 0,1-3-1 15,5-2 0-15,0-1 0 0,4-3 0 0,-8-9 0 0,-2 1 1 16,2-5 0-16,0-1-1 0,4-2 0 15,-1-4 0-15,3-2 0 0,0-3 1 0,2-6-1 0,-4-2 2 16,-6-3-2-16,0-3 0 0,4-12 0 0,-3 0 1 0,-1-2-1 16,0-2 1-16,-4 4-1 0,-2 1 1 15,-2 1 0-15,-4-4 0 0,-2 3 1 0,0 1-1 0,-2 0 0 16,-2 1 0-16,0 10 1 0,-2 0 0 0,0 3-1 16,-2-1 2-16,8 18-1 0,-6-12 0 0,6 12 0 0,-8-9-1 15,8 9 0-15,-12-5 1 0,12 5-1 0,-13 0 0 16,-7 9-1-16,0 6 1 0,2 7-1 0,4 4 0 15,-4 33 1-15,8-9-1 0,4-1-1 0,8-2 1 16,2-23-1-16,-2 5 1 0,4 1-1 0,0 1 0 16,2 6 0-16,0-2 1 0,2-2-1 0,0 0 0 15,0-12 0-15,-4-3 0 0,4-1 0 0,2-1 0 16,0-1 0-16,-3-7 0 0,3 3 0 0,2-2 0 16,-6-5 0-16,2-1 0 0,-4-1 0 0,2 0 0 0,4-2 0 15,-2 0 0-15,2-2 0 0,0 0 0 16,8-9 0-16,-6 0 0 0,-2-2 0 0,-3-3 0 15,3-8 0-15,0 0 0 0,-6-2-1 0,2-2 1 0,-2-1-1 16,0-1 1-16,-6 0-4 0,0-1 1 0,0 0 0 16,-6 1-1-16,2 1-14 0,-2 1 1 0</inkml:trace>
  <inkml:trace contextRef="#ctx0" brushRef="#br0" timeOffset="49073.1">11077 13075 1859 0,'10'-4'0'0,"-10"4"0"0,25-4 0 0,-25 4 13 0,14 4 1 0,-14-4-1 0,18-4 1 0,-18 4 8 0,24-13 2 0,-24 13-2 0,36-20 2 0,-12 7-14 15,3 0 1-15</inkml:trace>
  <inkml:trace contextRef="#ctx0" brushRef="#br0" timeOffset="49668.07">12408 12333 1771 0,'2'3'0'0,"-2"-3"0"0,4 10 0 0,-4-10 17 0,4 7 0 0,-4-7 0 0,16 4 0 0,-16-4 30 0,24 0 0 0,-24 0 0 0,32-4 1 0,-32 4-14 0,28-4 0 0,-28 4-1 16,39-5 2-16,-15-1-30 0,2 1 0 0,0-1 1 16,-6 1 0-16,0 1-6 0,-1 4 1 0,-5 0 0 15,0-2 0-15,-2 0-9 0,-6 2 0 0,-6 0 0 16,14 4 0-16,-14-4-6 0,4 4-1 0,-4-4 1 16,10 1-1-16,-10-1 2 0,6 0 0 0,-6 0 0 15,8 0 1-15,-8 0 0 0,6 8 1 0</inkml:trace>
  <inkml:trace contextRef="#ctx0" brushRef="#br0" timeOffset="49915.97">12351 12910 1494 0,'11'2'0'0,"-11"-2"0"0,20 4 0 0,-20-4 14 0,8 7 0 15,-8-7 1-15,10-1-1 0,-10 1 19 0,16-6 0 16,-16 6-1-16,18-13 2 0,-18 13 5 0,30-20 0 16,-30 20 1-16,32-30 0 0,-14 10-20 0,3-4 0 15</inkml:trace>
  <inkml:trace contextRef="#ctx0" brushRef="#br0" timeOffset="54082.67">13249 11395 1457 0,'0'0'0'0,"0"0"0"0,8 0 0 0,-8 0 20 0,14 0 2 0,-14 0-1 0,18 2 0 0,-18-2 25 0,14 9 0 0,-14-9 0 0,27 6 0 0,-3-1-20 0,6 2 1 0,0 5-1 0,0 2 1 0,1-1-18 0,1 6 0 16,2 7 0-16,-4-1 0 0,2 9-2 0,-1 1-1 16,1 7 1-16,-2-1 1 0,-2 5-3 0,0 2 2 15,0 4 0-15,-7 3 0 0,1-2 3 0,-4 8 0 0,0-3 0 16,2-1 0-16,-6 0 1 0,2-5 2 0,-4-2-2 16,-2-2 1-16,-2-11-1 0,-4-6 1 0,-2-7-1 15,-2-6 1-15,-2-5-4 0,0-9 1 0,2-4 0 16,-2 4 0-16,2-4-3 0,0 0 0 0,0 0 0 15,0-8 1-15,2 1-3 0,2-2 1 0,-1-12-1 16,1-6 2-16,2-14-4 0,-2-9 1 0,4 2 0 16,0 4 0-16,-2 5-1 0,0 2 0 0,2 2 1 15,0 0-1-15,0 2-1 0,2 1 0 0,4 1 0 16,2 5 2-16,4 4-2 0,4 5 0 0,-5 1 0 0,1 5 0 16,0 0-1-16,0 3 1 0,0 6 0 0,0 6 0 15,0 4-1-15,0 3 2 0,-1 3-1 0,-5 5 0 16,2-3 2-16,0 8 1 0,-2 4-1 0,-2 0 1 15,0 1 2-15,-2 5 1 0,-2-3-2 0,-2-1 2 16,-2-5 1-16,-2-1 0 0,0-3 0 0,-2-3 0 0,0-9-1 16,0-5 2-16,0-4 0 0,0 2 0 0,0-2-2 15,-2 2 1-15,2-2 0 0,-4-2 0 0,4 2-2 16,-4-6 1-16,4 6 0 0,-6-16 1 0,0-3-2 0,2-3 2 16,0-6-1-16,0 1 1 0,2-3-3 0,2 1 1 15,0-1 0-15,0 2-1 0,0-3 0 0,0-2-1 16,2 5 1-16,4 2-1 0,6 2-2 0,-4 0 2 15,4 2-2-15,0 4 1 0,2 5-1 0,-1 4 0 16,1 1-1-16,-2 6 1 0,2 2-2 0,-6 4 0 16,6 3 0-16,4 4 1 0,4 4-2 0,2 6 1 0,-1 1 0 15,-1 0 0-15,-2 4-2 0,0 1 0 0,-2-1-1 16,-4 2 2-16,2 1-3 0,-6-3-1 16,2-2 1-16,-2-2-1 0,0-5 1 0,-3-4 1 0,-1-4-1 15,0-3 1-15,-6-6-1 0,8 2 1 0,-8-2 0 16,10-4 0-16,-10 4 1 0,12-9 0 0,-4-1 0 15,-2-2 1-15,2-11-1 0,0-1 1 0,0 2 0 16,2 0 1-16,-4 0 0 0,4-2 0 0,0 0 0 16,-4 2 0-16,-4-2 0 0,-2 2 0 0,2-1 0 15,2 7 0-15,2 3 0 0,0 4 0 0,-6 9 0 16,8-8 0-16,-8 8 0 0,6 6 0 0,1 5 0 0,5 7 0 16,6 12 0-16,2 7 0 0,-2 0 0 0,0 2 0 15,-2-1 0-15,0 3 1 0,0 0 0 0,0-6 1 0,1-2-2 16,1 0 0-16,-2-3 0 0,-2-6 0 15,-4-2 0-15,0-2 0 0,0-5 0 0,-2-4 0 0,-8-11-2 16,12 5 2-16,-12-5 0 0,10-3 0 0,-10 3-1 16,10-4 1-16,-4-5-1 0,4-6 1 0,1-7 0 15,3-4 0-15,-2-3 0 0,-6-3 0 0,-4-3 0 16,-4 0 0-16,-6 0 0 0,2 4 0 0,0-3 0 0,0 3 1 16,0 0 0-16,-1 3 1 0,-5-5-1 15,-2 1 1-15,0 1 0 0,0-1 0 0,0 1 2 0,-2 0 0 16,2 3 1-16,2 6-1 0,2 7-1 0,-6 6-1 15,4 2 0-15,5 1 1 0,7 6-3 0,-4 0 2 16,4 0-1-16,-6 4 0 0,6-4-1 0,-2 3 0 16,0 5 0-16,0 7 1 0,-2 9-1 0,0 3 0 15,4 3 0-15,2-1 0 0,4 3 0 0,6 3 0 0,-3 0 0 16,5-6 0-16,2-1 0 0,-4 0 0 0,4-4 0 16,2-4 0-16,2-3-1 0,0-4 1 0,2-4 0 15,1-4 0-15,5-5-2 0,-2-5 0 0,2-4 1 16,-2-4 0-16,-4-6 0 0,0-3 0 0,-3-4 0 15,1-3 1-15,-4-3-1 0,-2-7 0 0,0 3-1 16,-2-7 2-16,0-1-1 0,0-2 1 0,0 0 0 16,-2-1 0-16,-4-1 0 0,-4 0 0 0,0 4 0 15,2-2 0-15,-4 5 0 0,-6 3 0 0,4 1 0 0,-2-2 0 16,-2 2 0-16,-2 2 0 0,0 2 0 16,-2 1 0-16,0 6 0 0,-2 2 0 0,2 4 0 15,0 5 0-15,0 6 0 0,0 5 0 0,0 1 0 0,2 6 0 16,8-3 0-16,-4 10 0 0,-2 3 0 0,0 9 0 15,-4 9 0-15,3 10 1 0,1 3-1 0,4 2 2 16,2 6-2-16,2 1 1 0,2 5 0 0,2 1 0 0,7 5-1 16,-1-1 1-16,2 0 0 0,0-2 0 0,2-2-1 15,0-2 1-15,0-2-1 0,2-3 2 0,4-4-2 16,-3-4 1-16,3-5-1 0,2-4 1 0,2-7-1 0,0-8 1 16,0-5-1-16,2-2 1 0,-1-11 0 0,1-4 0 15,-2-4 0-15,0 1 0 0,-2-4 2 0,-2-2-1 16,-3-4 0-16,1-4 2 0,2-5 0 0,2-2 1 15,-8-1-1-15,0-3 1 0,-2-5 0 0,0-4 1 16,-6 2-1-16,0-1 2 0,0 3-1 0,-1-4 0 16,1 2 0-16,-6 2 1 0,-2 0-3 0,-2 0 2 15,-4 5-2-15,2 3 2 0,1-3-3 0,-1 2 2 16,2 4-2-16,-6 4 2 0,2 3-3 0,0 4 1 0,0 4 1 16,0 2-1-16,6 7-2 0,-6 2 1 15,6-2 1-15,-16 18-1 0,2-3 1 0,-2 7 1 0,2 8-1 16,2 5 0-16,2 7 1 0,0 4-1 0,2 2 0 15,2 0 2-15,2-3-2 0,2-3 2 0,2 0-2 16,-2-3 2-16,1-4-3 0,-1 0 1 0,4-3 0 16,1-6 0-16,3-8-1 0,0-5 1 0,0-4 0 15,-2-5 0-15,-4-4-1 0,4 0 1 0,-4 0-1 16,16-7 0-16,-4-1-1 0,0-3 1 0,4-4 1 16,4-3-1-16,2-4 0 0,4-2 2 0,-3 0-2 0,3 2 1 15,-2-2-1-15,-2-2 2 0,4 4-1 0,4 1 1 16,-1 5-1-16,1-1 0 0,0 4 1 0,0 4 0 15,0 3-2-15,-3 3 2 0,-1 3-1 0,0 3 0 0,-2 1 1 16,0 3-1-16,-2 4 1 0,-2-1-1 0,-5 3-1 16,-3 3 2-16,-2 3-2 0,0-5 1 0,-2 7-1 15,-2 1 2-15,-4-4-2 0,-2 3 1 0,-2-1 0 16,-2 0 0-16,-2 2 0 0,-2-5 1 0,0 2-1 16,0-5 2-16,-6 1-1 0,3-4 1 0,-1-2-1 0,-2 1 2 15,0 1-2-15,0-6 2 0,-2 1-2 16,0-1 1-16,0 1-1 0,0-4 1 0,0 1-5 0,1-1 0 15,-1 0 0-15,-2 2 0 0,-2-4-5 0,0 0 2 16</inkml:trace>
  <inkml:trace contextRef="#ctx0" brushRef="#br0" timeOffset="57581.75">14569 13891 653 0,'0'24'0'0,"-2"3"0"0,2-6 0 0,2-10 45 0,0-8-1 0,-2-3 1 0,4 15 0 0,-8 0 33 15,0 3-1-15,2-5 0 0,2-3 2 16,0-10-35-16,0 3 1 0,0-3-2 0,-4 0 2 16,4 0-14-16,-4-3 0 0,2-5 0 0,-8-7 1 0,0-7-12 15,-6-9 0-15,2-2 0 0,4-2 2 16,2-6-5-16,2-3-1 0,2 1 1 0,2 1 0 0,2 3 4 15,2-2 1-15,0 4-1 0,-2 2 0 0,-2 4 0 16,0 3-1-16,4-3 0 0,4 1 0 0,6 1-2 0,-4 1 0 16,4 4 0-16,0 4 0 0,-2 5 3 0,0 2 1 15,2 4-1-15,4 2 0 0,-5 3-3 0,3 2 0 16,0 0 0-16,-2-2 1 0,0 4-5 0,4 0-1 16,-2 0 1-16,2 2 0 0,0 4 6 0,2 3 2 0,2 2-1 15,-3 0 0-15,1 2-3 0,-8 4 0 0,0-4 0 16,-6 1 1-16,-2 3-4 0,-4 2 1 0,0-1-1 15,0-1 1-15,2 1-10 0,-4-1 0 0,0-1 1 16,0-1 0-16,-2-4-5 0,-2 0 0 0,-2-2 1 16,-2 3-1-16,1-5-2 0,-7 2 1 0,4-1 0 15,0-3 0-15,0 1-1 0,2-1 0 0,4-1 0 16,-4 0 1-16,0-3-1 0,2 1 1 0,-2 4-1 16,0-4 2-16,-1-1 0 0,-3 3 0 0,4 0 0 15,0-2 2-15,12-2 0 0,-6 2 1 0,6-2-1 0,-2 0 2 16,2 0 1-16,-4 0 0 0,4 0 1 15,4 1 0-15,-4-1 0 0,6 13 1 0,-2-5-1 0,2-1 1 16,6 6 0-16,4 0 0 0,3 0 0 0,1-4 0 16,0-3-1-16,0-3-1 0,0-3 1 0,-2-9 0 15,2 0 0-15,0-4 0 0,-3-4 0 0,3-1 1 0,-4-4-4 16,2-4 2-16,0-2-1 0,0-1 0 0,0-6-1 16,0-2-1-16,0 0 1 0,-1-2 0 0,1-2 0 15,-2 1-1-15,-2-1 1 0,0 8-1 0,-2 5 0 16,0 2-1-16,0 6 0 0,-6 3 2 0,0 6-3 0,-4 2 0 15,-2 9 1-15,6-9-1 0,-6 9-2 0,6 5 1 16,0 3-1-16,4 5 1 0,3 7-1 0,5 8 0 16,-2 1 0-16,-2 4 0 0,-2 3-1 0,0-1 1 15,0-2-1-15,0 0 1 0,2 2-2 0,0-3-1 16,0-3 1-16,-2-1 1 0,1-2-1 0,-3-8 0 16,0-1-1-16,0-8 2 0,0-4-1 0,-6-3 1 15,-4-2 0-15,8 0 0 0,-8 0-1 0,8-3 2 16,-2-5 0-16,4-5 0 0,2-7 0 0,0-4 0 15,-4 0 0-15,-2-4 0 0,0-3 0 0,-6-6 0 16,0 2 0-16,-4 2 0 0,0-1 0 0,-2 3 2 0,0 2-1 16,-6-1 0-16,-2-1 0 0,0 3 1 0,-4 2-1 15,2 0 2-15,0 2-1 0,0 2 1 0,3 5 1 16,-5 5-1-16,2 2-1 0,0 5 2 0,2 1-1 16,2 2 0-16,4 2-1 0,4 2 2 0,4-2-2 15,-10 9 1-15,2 1 0 0,0 2-1 0,2 3 0 0,-2 7 0 16,4 8 0-16,2 5 0 0,2-5 0 15,2 1 0-15,2 0 1 0,4-3-1 0,0 2 0 0,4-6 0 16,2-2-1-16,2 0 2 0,2-4-1 0,0-3 0 16,0-2-1-16,2-6 0 0,1-1 1 0,-1-6-1 0,-2-6 0 15,0-1 0-15,0-4 0 0,-4-4 0 16,2-5-1-16,0-4 1 0,2-2-1 0,1-4 1 16,1-3-1-16,-2-2 0 0,0-5 0 0,-4 1 1 0,0-4-1 15,-2-1 2-15,0 0-1 0,-2-1 0 0,-4 1 0 16,-2 0 0-16,0 5 0 0,0 0 1 0,-4 2 0 15,0 2 0-15,0 4 0 0,-4 5 0 0,4 4 1 16,0 3-1-16,-2 7 0 0,0 0 0 0,2 12 1 0,-6-3-1 16,6 3 0-16,-4 3 0 0,4-3 1 0,-6 8-1 15,2 5 0-15,-2 9 1 0,0 6 0 0,-4 10 0 16,4 1-1-16,4 4 2 0,4 3-2 0,4-6 1 16,4 1 1-16,-6 0-1 0,2-1 0 0,0 1 1 0,2-2-1 15,0-3 0-15,4 0 1 0,3-5-1 0,-3 2 1 16,0-1-1-16,0-3-1 0,0-1 1 0,0-2 1 15,0-8-1-15,0-5-1 0,-2-4 1 0,-10-9-1 16,10 4 1-16,-2-2-2 0,0-2 2 0,12-2-2 16,-1-7 1-16,-3-2-2 0,2-4 0 0,2-5 0 15,-4-3 1-15,-6-1-1 0,-2-3 0 0,4-3 0 16,-4-3 1-16,0 3-1 0,-2 1 0 0,-2-1 0 16,-2 3 1-16,-2-1-1 0,0 0 2 0,0 14-2 15,0-7 1-15,0 5-1 0,0-1 1 0,0 17-1 16,0-7 1-16,0 7-1 0,0-6 1 0,0 6 0 15,0 0 0-15,0 0-1 0,0 2 1 0,6 26 1 16,0-1-1-16,3 8-1 0,1 4 1 0,-2-11 0 0,0-1 0 16,0-1-1-16,0-4 1 0,0-5 0 0,-4-4 0 15,4 2-1-15,0 0 1 0,-4-8-1 0,0 0 2 16,-4-7-2-16,8 10 0 0,-8-10 0 0,12 5 1 0,-12-5-1 16,12 0 0-16,8-7 0 0,0-6 0 0,-5-4 0 15,3-5 0-15,0-4 0 0,-4 4 0 0,0-6 0 16,-8 1 0-16,2 3 0 0,0-4 1 0,0 2-1 15,-2 0 0-15,-2 2 0 0,-2 2 1 0,-2 0-1 0,0 0 1 16,0 9 0-16,-2 2 0 0,2-2-1 0,0-2 1 16,0 15 1-16,0-7-1 0,0 7-1 0,0-9 1 15,0 9 0-15,0-4 0 0,0 4 0 0,0-4 0 16,0 4 0-16,-6 4 1 0,4 1-1 0,0 5 0 16,-4 28 0-16,4-3 1 0,0 1-1 0,2-1 2 15,0-15-2-15,2 2 1 0,2-2 0 0,2 1 0 16,-4-12 1-16,0 0-1 0,2 0 0 0,0-1 2 15,-4-8-2-15,4 9 1 0,-4-9-1 0,4 5 2 16,-4-5-1-16,8 8 0 0,-8-8-1 0,12 0-1 0,7-8 0 16,1-1 0-16,-2-4-1 0,0-1 0 0,-2 1 0 15,0 0 0-15,-4 0 0 0,0 0 0 0,-4 5 0 16,0-1 0-16,0 0-1 0,0 0 1 0,-2 3-1 16,-1-3 1-16,-5 9-3 0,12-11 2 0,-12 11-1 15,12-7 1-15,-12 7-1 0,8-8-1 0,-8 8 1 0,4-3 0 16,-4 3-1-16,4-4 0 0,-4 4 0 15,4-4 1-15,-4 4-3 0,4-2 2 0,-4 2-2 0,4-5 2 16,-4 5 0-16,0-4-1 0,0 4 1 0,2-9 0 16,-2 9 0-16,0-13 1 0,-2 6 0 0,2 1 0 15,0 6 0-15,-8-13 1 0,8 13 0 0,-8-7 0 16,8 7 0-16,-8-8 1 0,8 8-1 0,-8-2 1 16,8 2 0-16,-8 4 0 0,-9 15 0 0,3 3 0 15,2 7 0-15,2-1 0 0,4 2 0 0,0-1 0 16,4 1 0-16,2-3 0 0,2-5 0 0,0 1 0 0,2-3 0 15,2 0 0-15,0-5 0 0,2 2 0 0,-4-1 0 16,2-3 0-16,-6-13 0 0,10 11 0 0,-10-11 0 16,5 9 0-16,-5-9 0 0,14 8 0 0,-8-5 0 15,2-1 0-15,12 0 0 0,0-6 0 0,0-3 0 0,2-4 0 16,2-6 0-16,-2-1 0 0,-3-2 0 0,-1 1 0 16,-4 3 0-16,0-3 0 0,-2 2 0 0,0 3 0 15,0-7 0-15,0 3 0 0,-2-1 0 0,0 1 0 0,-2 1 0 16,0 1 0-16,2-1 0 0,-5 2 0 0,-5 15 0 15,8-9 0-15,-8 9 0 0,4-13 0 0,-4 13 0 16,4-7 1-16,-4 7-1 0,4-6 0 0,-4 6 0 16,4-3 1-16,-4 3-1 0,2-4 0 0,-2 4 0 15,0-2 1-15,0 2-1 0,0-5 0 0,0 5 0 16,2-2 1-16,-2 2-1 0,4 0 1 0,-4 0-1 16,2 0 2-16,-2 0-2 0,2 0 1 0,-2 0-1 15,0 0 1-15,0 0-1 0,0 0 1 0,0 0 0 16,4 0 0-16,-4 0-1 0,4 0 1 0,-4 0-1 15,4 0 1-15,-4 0-1 0,4 0 2 0,-4 0-2 16,4 0 1-16,-4 0-1 0,4 0 0 0,-4 0 0 0,0 0 1 16,0 0-1-16,2 0 0 0,-2 0 0 0,0 0 1 15,0 0-1-15,0 0 0 0,0 0 0 0,0 0 1 16,0 0-1-16,0 0 0 0,0 0 0 0,0 0 1 0,0 0-1 16,0 0 1-16,0 0-1 0,0 0 1 0,0 0-1 15,0 0 2-15,0 0-2 0,4 3 1 0,-4-3-1 16,6 4 1-16,-6-4-1 0,10 9 1 0,-6-1-1 15,2 1 1-15,0 8 0 0,0-1 0 0,2-1-1 16,-4 0 1-16,-2-8 1 0,0 0-1 0,0 1-1 0,2-1 1 16,-4-7 0-16,6 11 0 0,-6-11-1 0,4 11 0 15,-4-11 0-15,4 10 1 0,-4-10-1 0,8 5 0 16,-8-5 0-16,4 4 1 0,-4-4-1 0,4 4 0 16,-4-4 0-16,7 0 1 0,-7 0-1 0,8-4 0 15,4-5 0-15,-2-4 2 0,-2-4-2 16,2 0 1-16,-4 1-1 0,0-1 1 0,-2-1-1 0,0 1 1 15,-4 17-1-15,0-11 1 0,0 11-1 0,0-11 1 16,0 11-1-16,0-7 1 0,0 7-1 0,0-6 1 0,0 6-1 16,0-5 2-16,0 5-2 0,0-4 1 0,0 4-1 15,0-4 1-15,0 4-1 0,0-3 1 0,0 3-1 16,2 0 1-16,-2 0 0 0,4 9 0 0,6 11 0 16,0 2 0-16,4-3 1 0,0-1-1 0,-2-3 0 15,2 0 0-15,-5-1-1 0,3 1 1 0,0-4 0 16,0-2 0-16,2 1 0 0,0-3 1 0,-6-3-1 15,2-2 0-15,0-1 0 0,0 1 0 0,14-4 0 16,0-1 0-16,-1-8 0 0,3 0 1 0,-10-2-1 16,-2-2 0-16,-6-2 0 0,-4 1 0 0,-2-6 0 0,0-1 0 15,-2 1-1-15,-4-4 1 0,4-1 1 0,2 1-1 16,4-2 0-16,0 1 0 0,-2 3 0 0,-4 1 0 16,-6-2 0-16,-4 2 0 0,0 1 1 0,-2 0-1 15,0 0-1-15,0 2 1 0,4 7-1 0,-6 0 1 0,0 2-1 16,3 1 1-16,11 10-1 0,-14-3 1 15,14 3-1-15,-6-6 1 0,6 6-1 0,-16-2 1 0,8 4-1 16,0 0 0-16,-18 15 0 0,4-3 1 0,2 9-1 16,0 6 0-16,5-3 0 0,5-2 2 0,4 2-2 0,2 0 1 15,2-8 0-15,0 2 0 0,2-1-1 0,0-1 1 16,0-18-1-16,0 10 1 0,0-10-1 0,0 11 1 16,0-11-1-16,0 9 1 0,0-9-1 0,4 5 2 15,-4-5-2-15,10 10 1 0,-2-7-1 0,-1 1 0 16,9 0 0-16,0-2 1 0,2-2-1 0,-4-2 1 15,6 0-1-15,0 0 1 0,2-3-1 0,2 1 0 0,-5 0 0 16,3 2 1-16,2 0-1 0,0 2 1 0,-14 0-1 16,0 2 1-16,0 0-1 0,0 2 2 0,10 5-2 15,-3 0 1-15,1 2-1 0,-2 0 0 0,-4 2 0 16,-2 0 1-16,-2 2-1 0,0 2 0 0,-8-10 0 16,2 2 1-16,0 1-1 0,0-5 0 0,-2-5 0 15,4 11 0-15,-4-11 0 0,2 7 0 0,-2-7 0 16,0 8 0-16,0-8 0 0,0 4 0 0,0-4 0 15,0 3 0-15,0-3 0 0,0 4 0 0,0-4 0 16,0 0 0-16,0 0 0 0,0 0 0 0,0-19 0 16,0-3 0-16,-2-7 0 0,0-6 0 0,2-2 0 15,0 0 0-15,2 6 0 0,2-1 0 0,-2 16 0 0,2-3 0 16,-4 2-1-16,0 3 1 0,0 14 0 0,0-11 0 16,0 11-1-16,0-8 1 0,0 8 0 0,0-2 0 15,0 2-1-15,0-5 1 0,0 5-2 0,6-4 2 0,-6 4-1 16,10 0 1-16,6 0-1 0,0 4 1 0,-1 3-1 15,3 4 1-15,8 2 0 0,0 2 0 0,4 2 0 16,0-4 0-16,-4-2 0 0,-5 0 0 0,3 2 0 16,0-4 0-16,2 4 0 0,2-8 0 0,0 5 0 15,1-3 0-15,-5-2 0 0,2-1 0 0,2 0 0 0,-4-2 0 16,-6-2 0-16,0-2 0 0,1 2 0 0,-5-6 0 16,4-1 0-16,0-2 0 0,-2-2 0 15,0-2 0-15,2-9 0 0,-6-2 1 0,-2-2-2 16,-4-2 1-16,-2 2-1 0,-4-3 1 0,0 1-8 0,-4 0 0 15,-2 1 0-15,0-1 2 0,-2 0-16 0,0 2 2 16</inkml:trace>
  <inkml:trace contextRef="#ctx0" brushRef="#br0" timeOffset="57849.11">17289 11908 1658 0,'2'6'0'0,"-2"-6"0"0,6 22 0 0,-6-22 5 0,0 20 0 0,0-20 0 0,2 33 0 0,2-9 1 0,0 4 0 0,0 2-1 0,-2-5 2 16,2 3 22-16,-4-2 1 0,2 0 1 0,-2 0-1 15,-2-2-5-15,2 1-1 0,-4-1 1 0,0 0 1 16,0-5-3-16,-2-1 2 0,0-1 0 0,0-2-1 15,1-4-9-15,-3-2 1 0,8-9-2 0,-12 6 2 0,12-6-13 16,-12 11 2-16</inkml:trace>
  <inkml:trace contextRef="#ctx0" brushRef="#br0" timeOffset="58015.91">16590 12368 1545 0,'-4'11'0'0,"4"-11"0"15,-4 18 0-15,4-18 2 0,-4 9 0 16,4-9 0-16,-4 8 2 0,4-8-4 0,-4 2 0 16</inkml:trace>
  <inkml:trace contextRef="#ctx0" brushRef="#br0" timeOffset="60373.18">5718 15530 1117 0,'0'2'0'0,"0"-2"0"0,8 2 0 0,-8-2 2 0,12 5 2 0,-12-5-2 16,6 0 1-16,-6 0 3 0,6-2 0 0,-6 2-1 15,0 0 1-15,0 0 6 0,0 0 2 0,0 0-1 0,0 0 1 16,0 0-4-16,0 0 1 0,0 0 0 0,0 0 0 0,0 0-3 16,0 0 0-16,0 0 0 0,0 0 1 0,0 0-3 15,0-2 0-15,0 2 0 0,0-3 1 0,0 3-1 16,0-4 2-16,0 4 0 0,0-4 0 16,0 4 0-16,8-7 0 0,-8 7-1 0,8-7 1 0,-8 7 1 15,4-10 0-15,-4 10 0 0,16-22 1 0,-16 22 7 16,30-37 1-16,-30 37-1 0,30-31 1 0,-30 31 2 15,29-24 0-15,-29 24 1 0,34-24 0 0,-14 16-1 16,6 1 0-16,-4 2 0 0,2 1 1 0,-5 4-6 0,1 0 2 16,0 2 0-16,0 3 0 0,0 4-4 0,0 3 1 15,-4 0-1-15,2 3 2 0,-4 2-2 0,-3 1 1 16,-3 3-1-16,-2 3 1 0,-6 3-4 0,0 1 0 16,0 2 0-16,-4-1 1 0,2 1-3 0,-6 1 1 0,2 2 0 15,-3-1 0-15,-1-5-3 0,-2 1 0 0,0-2 1 16,2-2 0-16,-2-4-2 0,4-3 1 0,-4-3 0 15,-2-1-1-15,2 0 0 0,0-2 0 0,2-3 1 16,-2-1 0-16,4-1-1 0,2-1 1 0,-3 1-1 16,5-1 2-16,4-5 2 0,-6 6 1 0,6-6 0 15,-6 4 0-15,6-4 3 0,-4 1-1 0,4-1 0 16,-4 0 2-16,4 0-3 0,0 0 2 0,0 0-1 16,0-3 0-16,0 3-1 0,0-2 1 0,0 2-1 0,8-11 1 15,0 0-2-15,4-2 2 0,1-6-2 16,5 1 1-16,2 1 0 0,0 1 0 0,0-1 1 15,0 0-1-15,0 3-6 0,-4 1 1 0,3 3 0 0,5 3-1 16,-2 3 0-16,4 3-1 0,0 2 1 0,-6 3 0 16,0 3-1-16,-1 5-1 0,1 2 0 0,0 3 2 15,0 1-2-15,0 3 1 0,2 1-1 0,2 4 0 0,-2 1 0 16,-1 5-1-16,-1-1 0 0,-4 1 0 0,-6-1-1 16,-4 4 1-16,-2 0-1 0,0-2 1 0,0 2-1 15,-4 0 0-15,0-1 0 0,-4-3 0 0,-4-3-1 0,0-1 2 16,-6-1-2-16,2 0 1 0,0-2-1 0,2 0 1 15,-1 0-1-15,-3-2 1 0,-4-3-1 0,-2-3 0 16,-2-1 0-16,2 0 0 0,-4-2-2 0,2 0 1 16,-3-2-1-16,3-2 1 0,-4 0 0 0,2-1 0 15,-2-3 0-15,2 3 0 0,-2-5 0 0,1 3 1 16,-3-1-1-16,-4 1 1 0,-2-2 0 0,0-1 0 16,3-1 0-16,-1 0 0 0,6-2 1 0,4-2 0 15,-2 2 0-15,8 0 0 0,-2-2 4 0,9 0-1 16,-1 1 0-16,4 1 2 0,6 0 2 0,-4 0 0 0,4 0 0 15,-4 0 1-15,4 0 1 0,0 0 1 0,0 0-1 16,0 0 1-16,0 0-1 0,0 0 2 0,0 0-2 16,14-4 1-16,4 2-1 0,7-2 0 0,1-1 0 15,4-4 1-15,8-3-8 0,2 0-1 0</inkml:trace>
  <inkml:trace contextRef="#ctx0" brushRef="#br0" timeOffset="60815.3">7644 15114 1771 0,'6'-1'0'0,"-6"1"0"0,4 3 0 0,-4-3 21 0,0 0-1 0,0 0 0 0,0 0 0 0,0 0 18 0,0 0 2 16,0 0-2-16,0 0 1 0,0 0-13 0,0 0 1 15,0 0 0-15,10 11 0 0,-10-11-19 0,16 26-1 16,-4-5 1-16,0 1 0 0,2 4-2 0,-2 5 0 16,-2 2 0-16,2 0 1 0,-1-3 0 0,-1 1-1 0,2 1 1 15,0 3 1-15,0 0-1 0,2-2 0 0,-6 2 1 16,0 4 0-16,2 1 1 0,-2 1 0 0,-2 2 0 15,2-1 1-15,4 6 0 0,-4 2 2 0,0 0-2 16,-2-4 1-16,-2-2 0 0,-4-1 0 0,2-1 1 16,3-5 0-16,1-4-1 0,0-3 0 0,-4-1 1 15,0-1-1-15,-2 0 0 0,-2 1 1 0,2-5 0 16,2-2 0-16,2-1-3 0,-4-1 1 0,2-5 0 16,2-2 0-16,-4-4-2 0,0-4 1 0,0-5-1 0,0 6 1 15,0-6-4-15,0 4 2 0,0-4-1 16,0 3 1-16,0-3-4 0,0 0 1 0</inkml:trace>
  <inkml:trace contextRef="#ctx0" brushRef="#br0" timeOffset="61232.68">7326 16087 1771 0,'6'4'0'16,"-6"-4"0"-16,10 9 0 0,-10-9 17 0,4-2 0 15,-4 2 0-15,2 0 0 0,-2 0 4 0,0 0 2 16,0 0-2-16,0 0 1 0,0 0-10 0,6 0-1 16,-6 0 0-16,26-1 0 0,0-3-9 0,2-2 1 15,3-1-1-15,3 0 0 0,-2-1 2 0,2-1-1 16,-1 0 0-16,-5-1 1 0,4 3-3 0,-4 0 0 0,4 1 0 15,-4-1 0-15,3-1 1 0,-3 1 1 0,4 0-1 16,-6-3 1-16,0 1 1 0,1 0-1 0,-5 0 0 16,2-2 2-16,2 1 8 0,-4 1 1 0,0-2-1 15,2 2 1-15,-5 1 7 0,1 1 0 0,0 0 1 16,0-1 0-16,-8 3 3 0,2 1 1 0,-8 2-1 16,2 0 1-16,-8 2-6 0,6-3 1 0,-6 3-1 0,2-4 0 15,-2 4-4-15,0 0-1 0,0 0 1 0,0-2 1 16,0 2-6-16,0 0 2 0,0 0-2 15,0 0 1-15,0 0-4 0,0 0 0 0,0 0 0 0,0 0 1 16,0 0-4-16,-2 0 1 0,2 0-1 0,-6 0 2 16,6 0-7-16,-6 0 0 0</inkml:trace>
  <inkml:trace contextRef="#ctx0" brushRef="#br0" timeOffset="61716.8">9294 14873 1746 0,'0'2'0'0,"0"-2"0"0,2 3 0 0,-2-3 13 0,4 2 1 0,-4-2-1 0,4 0 0 0,-4 0 12 0,4 4 1 0,-4-4 0 15,6 5 0-15,-6-5-6 0,8 8 0 0,-8-8 0 16,16 24 2-16,-7-2-12 0,1 2 1 0,0 0 0 16,-2-2 0-16,-2 0-4 0,0 0 1 0,0 0 0 15,0 4 0-15,2 0-4 0,-2 0 1 0,2 0-1 16,-2 3 2-16,-6 6 0 0,2 2 2 0,4 0-1 15,2 0 1-15,4 0 0 0,2-2 1 0,0 4 0 16,-2 3 0-16,-1 3 6 0,-1 4 1 0,0-4 0 0,-4 1-1 16,0-2 6-16,2 2 0 0,-6-1-1 0,2-1 2 15,0-2 1-15,0 1 2 0,2-4-2 0,-6-6 2 16,0-2-1-16,0-7-1 0,-4-2 1 0,2-3 0 0,0-4-2 16,-2-4-1-16,2-4 0 0,-2-1 2 0,4-6-5 15,0 5 1-15,0-5-1 0,0 6 1 0,0-6-7 16,0 0 1-16,0 0-1 0,4 0 0 0,-4 0-6 15,10-4-1-15,-4-3 1 0,2-8 0 0,4-9-6 0,0-7 0 16</inkml:trace>
  <inkml:trace contextRef="#ctx0" brushRef="#br0" timeOffset="62599.19">9920 15713 1758 0,'4'1'0'0,"-4"-1"0"0,6 6 0 0,-6-6 18 0,0 2 0 0,0-2 0 0,0 2 1 0,0-2 4 0,0-4 2 0,0 4 0 15,-6-9 0-15,6 9-12 0,-12-22 0 0,4 1 1 0,2-1 1 16,2-4-13-16,2-5 1 0,0 1 1 0,2 5-1 16,0 1-3-16,0 1 1 0,2 3-1 0,0 2 1 15,2-1-1-15,2 1 0 0,-4 1 0 0,2 0 0 16,0 3 0-16,0 1 0 0,2 0 0 0,0 0 0 16,0 0-1-16,2 0 1 0,-2 2 0 0,0 2 0 15,2 1 0-15,-2 1 1 0,0 0-1 0,1-3 1 16,1 3 3-16,4-2-1 0,-2 1 0 0,2-1 1 0,0 0 5 15,0-2 0-15,2 2 0 0,2 1 0 0,0 3 3 16,-2-1 1-16,0 1 0 0,-6-1 0 0,-1 2 4 16,-1 3 0-16,4 1 0 0,4 0 1 0,0 0 1 15,0 0 0-15,0 1 0 0,-2 3 1 0,0 0-1 0,-2-2 0 16,0-1 0-16,0 3 2 0,-2 0-8 0,-2 0 2 16,-6-4-1-16,12 12 1 0,-6-2-4 0,-1 1 0 15,1 4 0-15,0 3 1 0,2 0-3 0,-6 5 0 16,2 1 0-16,0-2 0 0,0 0-3 0,2 0 2 0,-6 0 0 15,0-1 0-15,0 1-3 0,-6-2 2 0,4 2 0 16,0 2 0-16,0 2-2 0,0 2 1 0,-2-1 0 16,-2 1 0-16,-2 0 0 0,0 1-1 0,1 1 1 15,1-3 0-15,-4 3-2 0,2 0 1 0,0-3-1 16,0-1 1-16,2-2-2 0,-6 0 2 0,4 0-1 16,-4 0 0-16,4 2 0 0,-4 0-1 0,4 0 1 15,-2-2-1-15,4 3-1 0,2 3 2 0,-6-2-2 16,0-3 1-16,-1-1-1 0,-1-1 1 0,0-1-1 15,2-2 1-15,2-2-2 0,2 1 1 0,0-3-1 16,0-1 1-16,4-4-1 0,2-1 1 0,0-3-1 0,0-2 2 16,0-5-2-16,0 10 0 0,0-10 0 15,0 3 1-15,0-3-1 0,0 4 0 0,0-4 1 0,8 4-1 16,0-1 0-16,0 1 0 0,2-2 0 0,-2-2 0 0,6-4-1 16,3 1 1-16,-1-3-1 0,2 2 1 0,2-7-1 15,0 2 0-15,-4-2 0 0,2 2 2 0,-2 1-2 16,0 1 1-16,-3-2-1 0,3-2 1 0,0-2-1 15,0 0 0-15,2 2 0 0,2 3 1 0,-4 3-1 16,2-1 0-16,-2 1 0 0,-4-1 1 0,-1 1-1 0,-1 1 1 16,0 2-1-16,0 0 1 0,0 1 0 0,-2-1 1 15,0 0-1-15,-2 0 1 0,-6 2 0 0,12-4 0 16,-12 4 1-16,12-3 0 0,-12 3-1 16,6-2 2-16,-6 2-1 0,4 0 0 0,-4 0 1 0,4 0-1 15,-4 0 0-15,6 0 2 0,-6 0-3 0,0 0 2 16,0 0-1-16,0 0 0 0,0 0-2 0,0 0 2 15,0 0-1-15,0-4 0 0,0 4-2 0,0-4 1 16,0-3 0-16,2-8 1 0,4-11-2 0,2-3 0 0</inkml:trace>
  <inkml:trace contextRef="#ctx0" brushRef="#br0" timeOffset="63064.19">12376 15450 1758 0,'-2'8'0'0,"2"-8"0"0,-4 13 0 0,4-13 6 0,0 5-1 0,0-5 1 0,0 2 1 0,0-2 5 0,0 0 1 0,0 0 1 0,6 0-1 0,-6 0 4 0,12 2 0 16,-12-2 0-16,14 7 0 0,-14-7-11 0,26 6 2 15,-26-6 0-15,32 5 0 0,-32-5-1 0,28-1 1 16,-28 1-1-16,35-4 1 0,-11 2 0 0,2 2 0 16,-4-5 0-16,-2-1 0 0,-6 0-2 0,-4 1 2 0,-2-1-1 15,0 3 1-15,4 1 1 0,-2 0 1 0,5-2 0 16,-1 1 0-16,2-1 6 0,4-2 1 0,-2 1-2 16,-2-3 2-16,-4 3 4 0,-2-1 1 0,0 1-1 15,0-3 0-15,0 3-4 0,-2-2 1 0,1-3 0 16,-1-1 0-16,4 0-4 0,0-4-1 0</inkml:trace>
  <inkml:trace contextRef="#ctx0" brushRef="#br0" timeOffset="63433">12398 16056 1658 0,'2'2'0'16,"-2"-2"0"-16,10 7 0 0,-10-7 29 16,4 9 0-16,-4-9 1 0,10 10 0 0,-10-10 11 0,16 7 2 15,-16-7-1-15,14 4 0 0,-14-4-20 16,14 3 0-16,-14-3-1 0,28 2 2 0,-6-4-13 0,3-1 1 15,1 1 0-15,-2 2 1 0,-2-2 0 0,0-2 1 16,0 2 0-16,-3 1 0 0,-1-1 1 0,-2 0 0 16,4 2 1-16,-6 0-1 0,-2 0 1 0,-2 0 0 0,-2 0-1 15,-2 0 1-15,-6 0 0 0,12 0 1 0,-12 0 0 16,12 0 1-16,-12 0-4 0,6 0 2 0,-6 0-2 16,8-4 2-16,-8 4-3 0,8-3 1 0,-8 3-1 15,4-10 0-15,-2-1-4 0,0-4 1 0</inkml:trace>
  <inkml:trace contextRef="#ctx0" brushRef="#br0" timeOffset="65115.99">13416 15873 1243 0,'12'-4'0'0,"-12"4"0"0,26-7 0 0,-26 7 23 0,14-9 1 0,-14 9 0 0,13-15-1 0,-13 15 46 0,32-24 0 0,-32 24 0 0,30-33 0 0,-18 11-34 15,0-2 1-15,-2-2-1 0,0-4 1 0,-2-3-8 16,-2-4 0-16,-2 0 0 0,4-1 0 0,0-1-16 16,-2 0 2-16,1 2-1 0,1 4 1 0,-2 0-1 15,0 1 1-15,0 3-1 0,-6 1 0 0,0 4-1 16,0-2 0-16,-4 4-1 0,2 2 2 0,4 3-3 15,2 2 1-15,-4 2-1 0,2 2 1 0,-2 11-2 0,0-9 0 16,0 9 0-16,0-4 0 0,0 4-4 0,0-3-1 16,0 3 1-16,0-4 0 0,0 4-1 0,0 0-1 15,0 0 0-15,0 0 2 0,0 0-3 0,0 0 0 16,0 0 1-16,0 0-1 0,0 0-1 0,-2 0 0 0,2 0 0 16,-6 17 0-16,0 1-1 0,-2 8 1 0,2 0 0 15,4-2 1-15,4-2 0 0,4-2 0 0,-6 2 0 16,0 2 2-16,0 0 1 0,0-1 1 0,0 1 0 15,0 1-1-15,4 1 4 0,0 2 0 0,0 0 0 16,0-1 0-16,0 1 3 0,0 0 1 0,0 1-1 16,0 1 2-16,4 1-3 0,-4 2 1 0,2 1 0 15,4-5 1-15,-2 2 1 0,4 1 2 0,-2-1 0 0,0 1 0 16,-6-3-1-16,2-1 2 0,0 0 0 16,2-1 0-16,2 1 0 0,2-4 1 0,-3 0-2 15,-3 0 2-15,-4-2-1 0,-2-2 1 0,2-3 0 16,2 0 0-16,2-3-5 0,-2-3 1 0,-2-1-1 15,-2-3 1-15,0-7-6 0,-2 9 1 0,2-9-1 0,-6 6 1 16,6-6-8-16,0 7 1 0,0-7-1 0,0 4 1 0,0-4-3 16,-2 7 0-16,2-7 0 0,-4 6 0 0,4-6-17 15,-4 7 0-15</inkml:trace>
  <inkml:trace contextRef="#ctx0" brushRef="#br0" timeOffset="65416.23">13390 16436 1318 0,'2'0'0'0,"-2"0"0"0,6 4 0 0,-6-4 7 0,-2 2 1 0,2-2-2 0,0 0 2 0,0 0 3 0,0 0 2 0,0 0-2 15,2 0 1-15,-2 0-3 0,10 0 1 0,-10 0-1 16,8 0 2-16,-8 0-2 0,32 0-1 15,-10 0 1-15,3 0 2 0,7-2 4 0,2 0 1 0,-2-2 0 16,0-1 1-16,-3-3 3 0,1 1 1 0,0 0-1 16,-2-1 2-16,-2 1 2 0,-3-1 1 0,5 1 0 15,-6 0-1-15,2-1 0 0,0 1 1 0,0 1-1 16,-2-1 1-16,1 0-5 0,-3-1 0 0,-4 1 1 16,0-2-1-16,0-2-1 0,0-2 0 0,0-2 0 0,-6 0 0 15,0-3-12-15,-6-3 0 0</inkml:trace>
  <inkml:trace contextRef="#ctx0" brushRef="#br0" timeOffset="66098.67">14265 15465 1532 0,'1'28'0'16,"3"-4"0"-16,2-7 0 0,-2-6 17 0,4-4 0 15,0 6 0-15,-2 7 0 0,-2 6-6 0,-2 5 0 16,0-3 0-16,0-6 2 0,-2-5 4 0,-2-4 1 16,4-2-2-16,2-6 2 0,-4-5-6 0,6 4-1 0,-6-4 0 15,0-4 1-15,0 4-4 0,0-3 1 0,0 3-1 16,2-8 1-16,4 1-2 0,2 0 1 0,0-6-1 15,2-4 1-15,-2-1-1 0,4-1 0 0,2 2 0 16,0 5-1-16,4 4-1 0,1 4 0 0,1-1 0 16,0 3 0-16,2 0-1 0,2 0 0 0,4 2 0 15,-6 2 0-15,-1 2 0 0,-1 1-1 0,2-1 0 16,0 5 1-16,-2 2-2 0,2 1 0 0,0 0 0 16,-3 3 2-16,1 2-2 0,-2-1 1 0,-4-1 0 15,2 2 0-15,-8 1 0 0,-2 3 2 0,0-1-1 16,0 0 1-16,0 4-1 0,-2 2 2 0,0 4-1 15,-4-3 1-15,2 3 0 0,-4 1 0 0,-2 2 1 0,-2-1 0 16,-2-1 0-16,0 1 0 0,0-3 0 0,-2-1 1 16,-2 0 0-16,0-3 0 0,0-1 0 0,-2-2 0 15,0 1-2-15,-1-3 2 0,-1-3-1 0,-4-3 1 0,2-3-2 16,0 0 2-16,-2-1 0 0,0-3 0 0,0-1 1 16,-1-1 0-16,1-3 0 0,0-2 0 0,0-4 1 15,0-1 0-15,2-3 0 0,0-1 1 0,0-2 0 0,2 2-1 16,5-2 0-16,1 2 0 0,2 3 2 0,6 2 0 15,2 4 1-15,-4-7 0 0,4 7 0 0,-4-6 0 16,4 6-1-16,-2-1 2 0,2 1-3 0,0-4 1 16,0 4 1-16,10-9-1 0,0 1-1 0,6 1 1 15,1-2-1-15,3-2 0 0,2 1-3 0,0 3 0 16,0-4 0-16,2 2 1 0,4 1-4 0,-1 1 1 0,-1-2-1 16,-2-2 2-16,0 0-2 0,-2-2-1 0,-2-2 1 15,0 0-1-15,-3-3-1 0,-1-3 1 16,-2 1-1-16,0 0 1 0,-2 1-3 0,-2-3 1 15,0 0-1-15,0-2 1 0,0 0-3 0,0 0 1 0,0-2-1 16,-6 0 1-16,0 0-6 0,-2-5 2 0</inkml:trace>
  <inkml:trace contextRef="#ctx0" brushRef="#br0" timeOffset="66698.75">14380 15135 1318 0,'-4'7'0'0,"4"-7"0"0,-8 19 0 0,8-19 16 0,0 13-1 0,0-13 1 0,0 5 1 0,0-5 14 0,0 4 1 0,0-4-1 0,0 3 1 0,0-3-6 16,0 2-1-16,0-2 1 0,0 0 0 0,0 0-11 15,0 0 0-15,0 0 0 0,2 0 1 0,-2 0 2 16,8 0 1-16,-8 0 0 0,10-3 0 0,-10 3 2 15,30-6 2-15,-11 1-2 0,1-3 1 0,0-1-2 16,0 0 2-16,0-1-1 0,0 3 0 0,2 2 3 0,2 1 0 16,-3 0-1-16,-3-1 1 0,0-3-2 0,-2 1 2 15,-2-1-1-15,-2 1 1 0,-4 2-4 0,-2-3 1 16,-6 8 1-16,12-9-1 0,-12 9-1 0,12-4 0 16,-12 4 1-16,10-2-1 0,-10 2-3 0,8-5 1 15,-8 5-2-15,7-4 2 0,-7 4-4 0,8-4 0 0,-8 4 1 16,6-3 0-16,-6 3-3 0,4-4 0 0,-4 4 1 15,4-2 0-15,-4 2-3 0,6 0 1 0,-6 0 1 16,2 0-1-16,-2 0-1 0,4 0 0 0,-4 0 0 16,4 0 1-16,-4 0 0 0,2 0 0 0,-2 0 0 15,0 0 0-15,0 0-2 0,0 0 0 0,0 0 0 16,0 0 1-16,0 0-2 0,0 0 0 0,0 0 0 16,0 0 1-16,0 0-3 0,0 0 1 0,0 0 0 15,0 0 1-15,0 0-3 0,0 0 2 0,0 0-1 16,0 0 0-16,0 0-1 0,-2 0-1 0,2 0 1 15,0 6 1-15,0-6-3 0,0 5 1 0,0-5 0 0,0 4 0 16,0-4-1-16,0 4 0 0,0-4 0 0,0 3 1 16,0-3-2-16,0 4 0 0,0-4 0 0,0 4 2 0,0-4-3 15,0 5 1-15,0-5 0 0,0 2 1 16,0-2-1-16,2 4 0 0,-2-4 0 0,8 4 1 0,-8-4-2 16,4 1 0-16,-4-1 0 0,4 4 0 0,-4-4-1 15,2 4 1-15,-2-4-1 0,-4 3 1 0,4-3-1 16,0 4 0-16,0-4 0 0,-4 2 0 0,4-2-1 15,0-4 1-15</inkml:trace>
  <inkml:trace contextRef="#ctx0" brushRef="#br0" timeOffset="67865.32">19442 10645 1269 0,'-2'4'0'0,"2"-4"0"0,-2 13 0 0,2-13 40 0,-4 4 2 0,4-4-1 0,-2 13 1 0,2-13 6 0,6 24 0 0,-2-6 0 16,0 4 2-16,0 6-22 0,0 3 1 0,0 3 0 15,2 3 0-15,2 3-7 0,-2-1 0 0,2 3-1 0,2 5 2 16,3 2-8-16,5 3 0 0,4 5 0 0,0-3 1 16,2 1-5-16,4 8 0 0,2 0 0 0,1 1 0 15,3 3-2-15,2 3 0 0,2 0 0 0,-1 0 1 16,1-3-1-16,2-5 0 0,2 1 0 0,-3 0 0 16,-1 0-1-16,-2-1 1 0,2-4 0 0,0-7 0 15,1-4 2-15,3-5 2 0,-2-5-1 0,-4-8 0 16,-5-3 11-16,-1-11-1 0,-2-2 1 0,0-6-1 15,-2-5-3-15,-1-4 1 0,1-5 1 0,0-2-1 0,0-4-2 16,-2-2 0-16,-4-5 0 0,-4-4 1 0,-1-8-5 16,-1-3 2-16,-2-3-1 0,-2-3 0 0,-2-2-12 15,-2-5 0-15</inkml:trace>
  <inkml:trace contextRef="#ctx0" brushRef="#br0" timeOffset="68332.96">20189 10210 1733 0,'-4'4'0'0,"4"-4"0"16,-10 12 0-16,10-12 16 0,-18 13 0 0,18-13-1 15,-19 26 2-15,9-5 9 0,2 1 0 0,2 2 0 16,-2 7-1-16,-2 6-11 0,0 5 1 0,4 3-1 16,2 5 1-16,4 5-7 0,2 2-1 0,0 4 1 0,-2 2 0 15,-2 1 1-15,0 3 1 0,-2-1-1 0,0-3 1 16,-2 4 2-16,0 1 0 0,2 0-1 0,2-1 1 16,2 5 4-16,2 3 0 0,-2-5 0 0,-2-1 0 0,-2 1 0 15,-2 0 0-15,2-2 0 0,2 1-1 0,-2-5-1 16,0 1-1-16,0-2 1 0,2-1 0 0,4-3-1 15,0-1-1-15,0-1 0 0,-2-2 1 0,0-1-3 16,0-3 1-16,0-1 0 0,-2-4 0 0,0-1 1 16,0-8-1-16,4 0 0 0,0-4 1 0,0-2 1 0,0-3 0 15,-2 0 1-15,-2-6-1 0,-2 0 1 0,0-2-1 16,2-5 1-16,0 0-1 0,0-2-1 0,4-2 1 16,0-2-1-16,-2-5 0 0,0-4 0 0,-4 7-1 15,4-7 0-15,-4 4 1 0,4-4-5 0,0 3 1 16,0-3-1-16,-2 4 1 0,2-4-4 0,0 2 1 15,0-2-1-15,-2-2 1 0,2 2-5 0,-4-4 0 16</inkml:trace>
  <inkml:trace contextRef="#ctx0" brushRef="#br0" timeOffset="68748.66">20772 11332 1834 0,'-6'4'0'0,"6"-4"0"0,-6 2 0 0,6-2 12 0,6 0-1 0,-6 0 0 0,6 0 0 0,-6 0 15 16,7 5 1-16,-7-5-1 0,8 6 1 0,-8-6 1 15,4 3 1-15,-4-3-1 0,16-1 1 0,-16 1-15 16,30-2 0-16,-10-4 1 0,2 3-1 0,2-1-4 0,2 0 1 16,-5-1-1-16,-1-3 1 0,-2 3-3 0,-2-5 1 15,-2 3-1-15,0 2 1 0,-4-1-4 0,0 0 2 16,0 1-2-16,-2 1 2 0,0 2-1 0,0 2-1 15,-1-3 1-15,1-1 0 0,2 0-3 0,2-1 0 16,2-3 1-16,2 1 0 0,2-2-1 0,2 1-1 0,-2-6 0 16,-2 1 0-16,-4-2-1 0,-4 0 0 0,-1-1 1 15,3-3-1-15,2 1-1 0,0 1 0 0</inkml:trace>
  <inkml:trace contextRef="#ctx0" brushRef="#br0" timeOffset="69169.09">20807 11879 1532 0,'4'0'0'0,"-4"0"0"0,6 3 0 0,-6-3 17 16,4 4 0-16,-4-4 0 0,4 2 0 0,-4-2 3 15,4 0 0-15,-4 0 0 0,10 0 2 0,-10 0 0 16,16 0 2-16,-16 0-1 0,30-6 1 0,-6 1-14 16,1-3 0-16,1 3 0 0,-2 1 1 0,0 0-1 15,-2 1 2-15,-2 1-1 0,0-2 0 0,-2 4-4 0,-1 0 0 16,3-2-1-16,0 0 2 0,0 1 1 15,4-5 0-15,-2 4 0 0,-4 2 1 0,-6 0 3 0,-6 0 0 16,-6 0 0-16,11 0 1 0,-11 0-1 0,12 0 1 16,-4 0-1-16,0-2 1 0,-8 2 7 0,12 0 2 15,-12 0-2-15,8-1 1 0,-8 1 4 0,4 0 1 0,-4 0-1 16,4-2 1-16,-4 2-4 0,2 0 1 0,-2 0 0 16,-4-4-1-16,4 4-5 0,-6-9 1 0</inkml:trace>
  <inkml:trace contextRef="#ctx0" brushRef="#br0" timeOffset="71432.34">21948 10420 1281 0,'0'0'0'0,"0"0"0"16,6 0 0-16,-6 0 14 0,6 0-1 0,-6 0 0 0,8 0 1 0,-8 0 22 0,4 0 1 0,-4 0-1 0,10-3 1 0,-10 3-11 0,18-10 1 0,-18 10-2 16,28-22 2-16,-28 22-21 0,27-35 1 0,-11 17-2 15,2 5 2-15,0-4-4 0,0 2 2 0,0 1-1 16,0 3 1-16,2-1-2 0,2 5 1 0,-1 3-1 16,-3-3 1-16,-2 1 0 0,-2 3 0 0,0 1 1 15,0 2-1-15,4 0 0 0,2 0 0 0,-2 5 1 16,-3 1-1-16,-3 7 4 0,-2 4 0 0,0-1 0 15,-2 4 1-15,-2 3 3 0,0 6 0 0,-2-1 1 0,-4 5 0 16,-4-2-4-16,0 5 0 0,-2-1 0 0,-2 0 0 16,-2 3-3-16,-2 3-1 0,2-6 1 0,0 0 1 0,1-2 0 15,-1 1 1-15,-2-9 0 0,0 1 0 0,-2-4 3 16,2-1 0-16,-2-6 1 0,2-3 0 0,4 0-1 16,2-5 0-16,6-7 1 0,-10 9 0 0,10-9 1 15,0 2 1-15,0-2-1 0,-2 0 2 0,2 0-2 0,0 0 2 16,0 0-1-16,-2 0 0 0,2 0 0 0,0 0-1 15,0 0 1-15,0-6 0 0,0 6 1 0,0-12 0 16,2-1 0-16,4-6 1 0,2-3-2 0,2-4 1 16,2 2-1-16,2 2 1 0,0 5 1 0,2-3-1 15,0 0 1-15,0-1 1 0,-1 1-8 0,1 0 1 16,0 3 0-16,0 8 0 0,-2-4-4 0,-2 4 1 16,0 1-2-16,2 3 2 0,4-1-3 0,2 3 1 0,-1-5-1 15,1 5 1-15,2 1-3 0,2 2 0 0,0-4 1 16,-2 2 0-16,0 4-2 0,1 2 1 0,1 1 1 15,-4 3-1-15,-2 1-1 0,-2 4 1 0,-2-4-1 16,-2 4 2-16,-2-4-2 0,-2 6 0 0,-2 2 0 16,-2 1 1-16,-2 2-2 0,0 3 1 0,-2 4 0 15,0 3 1-15,-2 1-2 0,-2 2 0 0,-2 2 0 16,-2-1 0-16,-2-1-2 0,-4-2 2 0,0 3 0 16,-2-1 0-16,0 2-3 0,0-6 1 0,0 1 0 15,-1-2-1-15,1-1-1 0,0-5-1 0,-2 1 1 0,0-3-1 16,0-4 0-16,0 1-1 0,0 0 1 15,0-3 0-15,2-1 1 0,3 0 0 0,-3-2 1 0,-2-3 0 0,-2-3 1 16,-2 1 2-16,2-4 0 0,2 0 0 0,2-2 0 16,2-2 0-16,-1 0 0 0,-1 2 2 0,0 0 0 15,-2 0 0-15,2-4 0 0,0 2 0 16,4-1 4-16,0-1 0 0,2-2-1 0,0 3 2 0,2-1 1 16,4 0 1-16,4 4 0 0,-8-5 0 0,8 5 0 15,-2-4 0-15,2 4 0 0,-3-2 1 0,3 2-1 0,0-2 1 16,0 2-1-16,0 0 1 0,0 0-1 15,2-3 0-15,5 1 0 0,7-2 1 0,6-1-3 0,6-3 1 16,-2 3-2-16,-2 1 2 0,-2 2-3 0,0-2-1 16,-3 1 1-16,-1-1-1 0,-2 0-2 0,0 3 1 15,0-5-1-15,0 2 0 0,0 1-2 0,0 3 1 16,0-4 0-16,0 2 1 0,0 0-2 0,-1 0 0 0,-1 2 0 16,-2-3 1-16,0-1-1 0,0 0 0 0,-2 2 0 15,-2 2 0-15,-6 0-3 0,6-5 1 0</inkml:trace>
  <inkml:trace contextRef="#ctx0" brushRef="#br0" timeOffset="72048.78">21805 11930 1318 0,'-2'0'0'0,"2"0"0"0,-4 9 0 0,4-9 8 0,-6 10 0 0,6-10 0 0,-4 7 1 0,4-7-2 0,0 0 1 0,0 0 0 0,0 0 1 0,0 0-9 0,0 0 1 0,0 0-1 0,0 0 1 0,0 0-5 0,0 0-1 16,0 0 1-16,6 0 1 0,-6 0-12 0,14 2 0 16,-14-2 1-16,16 7 0 0,-16-7-5 0,24 4 0 15,-24-4 0-15,34 2 0 0,-15-2 17 0,3-2 1 16,0 0-2-16,0 0 2 0,0-1 1 0,0-3 1 0,4-5-1 15,1 2 2-15,3-2 14 0,2-2 2 0,2 0 0 16,2-4 0-16,1 1 25 0,3 1 1 0,-2-5-2 16,0 1 2-16,-1 1-1 0,1-1-1 0,2-1 1 15,0-2 1-15,-1 0-8 0,1-1 0 0,2 1-1 16,2 0 1-16,3-4-6 0,1 0-1 0,-4 4 0 16,-1 2 1-16,-5 2-6 0,0-1-1 0,0 1 1 0,-1-1 1 15,3-1-5-15,2 0 1 0,-2 1 0 0,-3 4 1 16,1 6-7-16,0 0 2 0,-2 0-1 0,-2 1 1 15,-3 1 5-15,-1-1 2 0,-2 5-2 0,-2-5 2 16,-6 3 1-16,-2 1-1 0,-3 2 1 0,-1 0 1 16,-4 1-3-16,-4-5 2 0,-6 6 0 0,8-2-1 0,-8 2-2 15,6-2 0-15,-6 2-1 0,4 0 2 0,-4 0-6 16,4-3 0-16,-4 3-1 0,4 0 2 0,-4 0-5 16,4 0-1-16,-4 0 0 0,-2 0 2 15,2 0-6-15,-6 0 1 0,-2 0 0 0,-6 2 0 0,-8 3-9 16,-5 1 1-16</inkml:trace>
  <inkml:trace contextRef="#ctx0" brushRef="#br0" timeOffset="72666.23">22530 12442 1985 0,'2'3'0'0,"-2"-3"0"0,4 13 0 0,-4-13 5 0,4 15 1 0,-4-15-1 0,4 22 1 0,-4-22 4 0,4 30 0 0,-4-30 0 0,4 22 1 0,-4-22 5 0,8 20 2 16,-8-20 0-16,6 24 0 0,-6-24-12 0,8 35 1 15,-2-16-2-15,2 1 2 0,0 2-2 0,0 4 1 16,0 2 0-16,0-1-1 0,0 3-2 0,0 3-1 15,2 0 0-15,2 2 1 0,0 0-1 0,-1 4-1 16,-1-2 0-16,-4 6 1 0,0-3-2 0,-2 3 1 0,0-5-1 16,0 3 1-16,0 0-1 0,0-1 0 0,2-1 0 15,2 0 1-15,0-10 1 0,0 1-1 0,0-4 0 16,-2-4 1-16,-4-6 3 0,-2-3-1 0,2-3 0 16,0-5 1-16,-2-5 1 0,2 4 0 0,-2-4 0 15,0-4 1-15,0 4-2 0,-2-2 1 0</inkml:trace>
  <inkml:trace contextRef="#ctx0" brushRef="#br0" timeOffset="73485.88">23005 12294 1344 0,'0'11'0'0,"0"-11"0"0,0 30 0 0,-2-8 16 0,0 0 0 0,2 2 0 0,0 9 1 0,-2 4 8 0,0 5-1 0,2-3 1 0,2 4 0 0,4-3-15 0,2-1 0 0,-2-4 0 16,-2-2 1-16,0-7-10 0,-2-2 0 0,0-5 1 15,0-5 0-15,-2-4-2 0,-2-7 0 0,2-3 0 16,0 6 1-16,0-6-1 0,0 0 0 0,0 0 0 16,6 0 0-16,-6 0 0 0,4-4 0 0,-4 4 0 15,2-5 1-15,-2 5 6 0,14-13 0 0,-4 2-1 16,4-6 1-16,4-5 13 0,2-2 0 0,0 0 1 15,-3 2 0-15,-1 1 8 0,0 3 1 0,2-4 1 16,2 1-1-16,0 7 3 0,0-3-1 0,0 4 1 0,0 0 0 16,-1 2 0-16,1 4-1 0,0 1 1 15,0 3 1-15,2-3-13 0,0 2 1 0,2 4 1 0,-4 0-1 16,-3 2-5-16,-1 2 0 0,-2 1 0 0,2 1 1 0,0 1-7 16,-2 1 0-16,-2 1 0 0,-2 0 1 0,2 2-8 15,0 2 1-15,-4 4-1 0,-2 1 2 0,-2 3-4 16,-1 1 0-16,-1 2 0 0,0 3 1 0,0-1-3 15,0 2 1-15,-2 0-1 0,-2 1 1 0,-2-1-1 16,-1 1 0-16,-3-1 0 0,0-2 0 0,-2-2 0 16,-4 0 0-16,2 0 0 0,2-2 0 0,0-4-1 0,0-1 1 15,0-2 0-15,-2-2 0 0,0 0-1 0,0-4 1 16,-2-2 0-16,-1 3 0 0,-1-1 0 16,0 0 0-16,0-5 0 0,2-1 1 0,-2-3 0 0,0-1 1 15,0-3-1-15,-2 2 2 0,-2-5 1 0,1-1 2 16,1 1-2-16,0-2 2 0,-2-2 3 0,2-1 0 15,4 1 0-15,2 0 1 0,4 2 2 0,2 2 0 16,2-3 1-16,0 7 0 0,4 3-3 0,-8-4 2 0,8 4-1 16,-4-4 0-16,4 4-2 0,-4-1 0 15,4 1 0-15,0 0 1 0,0 0-3 0,0 0 0 0,0 0-1 16,0 0 1-16,0 0-1 0,8 0-1 0,4 0 1 16,4 0 1-16,6 0-3 0,6 0 1 0,-2 0-1 15,-4-4 1-15,-3 2-2 0,1-2 0 0,0-1 1 16,-2-3 0-16,0-1-2 0,-2-2 2 0,-4 0-1 15,2 0 0-15,0-2-1 0,0-2 0 0,-1 1-1 16,-1-1 1-16,0 0-2 0,-2-2 0 0,0-1 0 0,-2-2 1 16,-2 1-1-16,-2-3 0 0</inkml:trace>
  <inkml:trace contextRef="#ctx0" brushRef="#br0" timeOffset="73832.42">22920 12237 1758 0,'2'2'0'0,"-2"-2"0"0,4 9 0 0,-4-9 25 0,4 3-1 0,-4-3 1 0,8 4 1 0,-8-4 19 0,6 4 1 15,-6-4-1-15,8 5 1 0,-8-5-23 0,10 0 1 0,-10 0-1 16,34-11 1-16,-9 2-18 0,7-2-1 16,0 0 1-16,-4-4 0 0,-2 2 0 0,-3-5 1 0,3 1-2 15,0 1 2-15,0 1 1 0,0-6 0 0,-2 7 0 16,-2 1 1-16,-5 0 0 0,-1 5 1 0,-2 1 0 16,0 0 0-16,0 1 1 0,0 2 0 0,-2 4 1 15,-2-5 0-15,-2 1 0 0,2 1 1 0,-2-1-1 16,-4 0 0-16,-4 4-2 0,4-7 1 0,-4 7-1 15,4-6 1-15,-4 6-8 0,0-2 2 0</inkml:trace>
  <inkml:trace contextRef="#ctx0" brushRef="#br0" timeOffset="74382.28">20432 14799 1608 0,'0'2'0'0,"0"-2"0"0,0 7 0 0,0-7 20 0,0 4 0 0,0-4 0 0,0 16 2 0,0-16 18 0,0 34 1 0,2-12 0 0,4-2 0 0,4 2-4 0,1 0 0 0,3 0 0 15,0 2 2-15,0 2-28 0,2 0 0 0,6 0 0 16,4 0 2-16,8 5 3 0,1 1 2 0,5-1-1 0,0 4 1 16,-2 0 2-16,-3 0 1 0,1 2-1 15,0-4 1-15,2-1-3 0,-1-1 0 0,1 2 0 0,0 1 1 16,2-1 5-16,3 0-1 0,-1 0 1 0,-4 0 0 15,4 1-6-15,-1-1 1 0,-3-5-1 0,-2-1 2 16,-4-1 1-16,-2-6 0 0,-3-1 0 0,1-1 1 0,0-8-2 16,-2-3 0-16,-2-5 0 0,-2-2 1 0,-6-4-6 15,-3-1 1-15,-1-5 0 0,-2-4 1 0,0-5-11 16,0-3 2-16</inkml:trace>
  <inkml:trace contextRef="#ctx0" brushRef="#br0" timeOffset="74799.03">20948 14479 1859 0,'-4'13'0'0,"4"-13"0"16,-4 23 0-16,4-23 34 0,-2 3 0 0,2-3 1 16,-4 19 0-16,1 1 24 0,-3 2 2 0,0 2-1 0,2-2 0 15,2-1-17-15,2-3-1 0,-2 4 1 0,0 4 1 16,-2 0-26-16,-2 2 0 0,2 3 0 0,2 4 1 16,2 4-10-16,0 1 1 0,0 3-1 0,-2 1 1 15,0 4-4-15,0-2 0 0,2 4 1 0,2 6 0 0,4 4-3 16,2 5 1-16,2 0-1 0,0-3 2 15,0 3-4-15,-1 0 1 0,1 1 0 0,-2 2 0 0,-2-1-1 16,0-1 2-16,-2 1-2 0,0-3 1 0,0-5 2 16,0 1 0-16,0-3 0 0,0-4 0 0,0-5 3 15,2-3 0-15,0-9 0 0,-4-4 1 0,0-4 2 16,-2-6 0-16,-2-6 1 0,2-3 0 0,0-2-2 16,-2-3 0-16,2-8 0 0,4 5 2 0,-4-5-3 15,4 2 0-15,-4-2-1 0,4-5 1 0,0-3-6 16,0-1 0-16</inkml:trace>
  <inkml:trace contextRef="#ctx0" brushRef="#br0" timeOffset="75208.77">21632 15209 1922 0,'4'3'0'0,"-4"-3"0"0,10 11 0 0,-10-11 7 0,4 10 0 0,-4-10 1 0,4 3 0 0,-4-3 12 0,6 4 1 0,-6-4-1 0,16 2 1 0,-16-2-5 16,24-8 1-16,-24 8-1 0,39-22 1 0,-11 4-17 16,4-2 0-16,-2-1 0 0,-2 3 0 0,-2 1 0 15,-3 2 0-15,3 2 0 0,0 2 1 0,0 4 0 16,2-2 1-16,0 1-1 0,-3-1 0 0,-1 7 0 16,0 2 1-16,-2 0 0 0,0-2 1 0,0 1 3 15,0-1 1-15,-3 0 0 0,1-2 1 0,-2 1 3 0,0-1 1 16,-2 0 1-16,-4 0-1 0,-2 1 1 0,-2-1 1 15,-8 4-1-15,6-13 2 0,-4-2-7 0,-2 1 0 16</inkml:trace>
  <inkml:trace contextRef="#ctx0" brushRef="#br0" timeOffset="75434.19">21859 15578 1746 0,'10'2'0'0,"-10"-2"0"16,21 3 0-16,-21-3 28 0,14 4 1 0,-14-4-1 16,24-4 1-16,-24 4 24 0,32-9 0 0,-32 9-1 0,40-20 2 15,-16 5-19-15,1-5 1 0,1-2 0 0,-2-4 0 16,0-4-33-16,0-1 0 0</inkml:trace>
  <inkml:trace contextRef="#ctx0" brushRef="#br0" timeOffset="99415.19">22745 14651 1293 0,'0'0'0'0,"0"0"0"0,0 0 0 0,0 0 15 0,0 6 1 0,0-6-2 15,0 7 2-15,0-7 22 0,0 7 1 0,0-7 1 0,-4 13-1 0,4-13-9 0,-4 15 2 0,4-15-1 0,-4 22 1 0,4-22-19 0,-4 30 0 0,4-30 1 0,2 31-1 0,2-9-6 0,0 1 1 0,0 2 0 16,0 1 0-16,4 2-4 0,4 0 2 0,0 1-2 16,0 2 2-16,2 5-4 0,0-1 2 0,2 0-2 15,3 7 1-15,1 4-2 0,4 6 1 0,2-4 0 16,0-4 0-16,2 1-1 0,3-7 0 0,-1-1 0 16,0-5 1-16,0-6 0 0,0-4-1 0,-1-4 0 0,-1-3 0 15,-4-4 1-15,-2-6 2 0,-2-3-2 16,0-4 1-16,-2-3 2 0,-2-4-1 0,-3-4 1 15,3-4 0-15,0-1 1 0,-2-4 1 0,-2-6-1 0,0-3 1 16,-2-6 3-16,-2-4 1 0,-4-3 1 0,-2-1-1 16,-2 1-3-16,-4 0 1 0,0-1 0 0,-2 1 0 15,-4 2-3-15,0-3 1 0,-4 3 0 0,-4 0 0 16,-4-1-3-16,-3 2 2 0,-1-3-2 0,-2 5 2 0,-2 1-2 16,0-1 2-16,0 4-1 0,1 2 1 0,1 5 0 15,0 2 0-15,2 2 0 0,0 4 1 0,1 3 1 16,1 4-1-16,2 0 1 0,-2 6 0 0,-2 1 2 15,0 3 2-15,4 3-2 0,1 1 1 0,1 5-1 16,0 1 1-16,0 3-1 0,0-1 1 0,2 2 5 16,2 2 0-16,2 5 0 0,2 3 0 0,4 1-1 15,3 4 1-15,3 3-1 0,0 1 1 0,2 3-6 0,2 2 1 16,2 2 1-16,-1 5-1 0,3-1-2 0,2 3 0 16,4 2 0-16,2 1 1 0,4-1-7 0,4 0 1 15</inkml:trace>
  <inkml:trace contextRef="#ctx0" brushRef="#br0" timeOffset="99782.81">23476 15042 1709 0,'4'4'0'0,"-4"-4"0"16,6 6 0-16,-6-6 21 0,4 7 0 0,-4-7 1 0,4 9 0 0,-4-9 8 0,8 22 1 0,-8-22-1 0,6 32 1 0,-6-32 18 0,4 31 0 0,-4-31-1 0,10 37 2 0,-2-13-23 15,2 2-1-15,0 2 1 0,-2-1 0 0,-2 1-5 16,-2 2 0-16,2-1 1 0,2-1-1 0,0 1-6 16,-2 1-1-16,2 1 1 0,2 1 1 0,2-1-6 15,-1-1 2-15,1-1-1 0,-2 1 0 0,2-3-6 0,0 1 1 16,0-4-2-16,0 0 2 0,0-2-5 0,0-3 1 16,-2-5 1-16,0-3-1 0,0-5-3 0,0-4 1 15</inkml:trace>
  <inkml:trace contextRef="#ctx0" brushRef="#br0" timeOffset="100884.18">23777 15002 1821 0,'-6'0'0'0,"6"0"0"0,-6-4 0 0,6 4 19 16,0-4 1-16,0 4 0 0,0-5 0 16,0 5 20-16,-4-13-1 0,4 13 0 0,-10-28 2 15,-2 6-14-15,-2-4 0 0,2 1 0 0,2-3 1 16,2 0-19-16,2-1 0 0,2 1 0 0,0-3-1 15,0-5-3-15,0 1-1 0,2 2 1 0,2 0-1 0,2 0-1 16,2-1-1-16,0 3 0 0,0 2 0 0,2 3 0 16,4-2-1-16,0 2 0 0,-2 4 0 0,0 4-1 15,0-3 0-15,2 3 0 0,2-1 0 0,2 3-1 0,0 1 1 16,-3 2-1-16,-3 2 1 0,-2 4-1 0,-2-1 1 16,-4 8 0-16,8-9 0 0,-8 9 0 0,10-7 0 15,-2 3 0-15,2 2 1 0,2-3 2 0,0 1 2 16,0 0-2-16,2 0 1 0,2 3 9 0,0-1-1 15,0 2 0-15,-1 0 1 0,3 0 0 0,0 2 1 0,0 1-1 16,-2 1 1-16,-2 2-3 0,-2 1 1 0,-2 0-1 16,0-1 2-16,0 1-5 0,-2 1 1 0,2 1 0 15,1 4 0-15,5 5-6 0,2-1 0 0,0 1 1 16,-2 1 0-16,-2-1-2 0,0 1 2 0,-2-1-1 16,-2 1 0-16,0-1 2 0,-2-1-1 0,-2-1 1 15,0 3-1-15,-1-1 1 0,1-1 1 0,0 1-1 16,-2-1 1-16,-2-2-1 0,0-2 2 0,0 1 0 15,0 1 0-15,0 0-1 0,0 0 2 0,0-1-1 16,-2 5 1-16,-2-3 1 0,-2 3 0 0,2-1 0 0,0-1 0 16,-2 0-2-16,0-3 1 0,0-1 0 15,2 2 1-15,0 0-1 0,0 0 1 0,0 1-1 0,-2 3 1 16,-1 1-1-16,-1 0 1 0,2-1-1 0,2-1 1 0,2-1-3 16,0-1 2-16,-2 3 0 0,-2 1 0 0,0-3-1 15,-2 3-1-15,0 0 1 0,0-1 0 0,2-3-3 16,2 1 2-16,-2 2-1 0,-2-5 1 0,0 3-3 15,0 0 2-15,0-1-1 0,0-1 1 0,0-2-3 16,0-2 0-16,2 0 1 0,2-4 0 0,2 3-1 16,0-1 0-16,-2 2 1 0,0 0 0 0,0 0-1 0,-2 0 2 15,0 0-2-15,0 0 1 0,2 0 0 16,0 0 0-16,-2 1 0 0,2-1 1 0,0-4-1 16,0 0 2-16,2-7-2 0,-2 10 1 0,2-10 0 0,0 9 0 15,0-9 1-15,0 7-1 0,0-7 1 0,0 6-1 16,0-6 1-16,6 3-1 0,-6-3 1 0,12 4-1 15,-12-4 1-15,12 4-1 0,-4 0-1 0,2-1 1 16,4-1-1-16,2-2 2 0,2-4-3 0,0 1 1 0,0-3 1 16,1-1-1-16,3-1-1 0,0-1 1 0,-2 0-1 15,0-2 1-15,2-2 1 0,0-2-1 0,-3 0 0 16,-1 1 1-16,-2-1-1 0,0 0 0 0,2 0 1 16,4 2 0-16,2 0-2 0,-2 1 2 0,1-1-1 15,1-2 1-15,0 2-1 0,2-4 0 0,2 3 1 16,-2-1-1-16,0 4 0 0,-1-2 1 0,1 4-1 15,0-4 0-15,-2 0 1 0,0 5-1 0,-2-1 1 16,-3 0 0-16,1-2-1 0,-2 0 2 0,0 0-2 0,-2 0 2 16,0 1-1-16,-2 3 1 0,0 1-1 15,-2 1 2-15,-2 1-2 0,-2 4 1 0,-8 0-1 0,11-5 2 16,-11 5-3-16,10-4 2 0,-10 4-2 0,6 0 2 16,-6 0-2-16,4-2 2 0,-4 2-1 0,4 0 0 0,-4 0 0 15,4 0 0-15,-4 0 0 0,4 0 0 16,-4 0 0-16,-2 0 0 0,2 0 1 0,0 0-1 15,0 0-1-15,0 0 2 0,0 0-1 0,0 0 1 0,0 0-2 16,-4 0 2-16,4 0-1 0,-4 2 1 0,4-2-2 16,-6 9 0-16,6-9 1 0,-10 2 0 0,2-2-3 15,-1 0 2-15,-5-2-1 0,-4-7 0 0,-4-4-2 0,0-5 0 16</inkml:trace>
  <inkml:trace contextRef="#ctx0" brushRef="#br0" timeOffset="115965.73">15304 5034 489 0,'0'4'0'0,"0"-4"0"0,0 0 0 0,0 0-31 0,0 0 1 0,0 0 0 16,-2 0 1-16,2 0 11 0,-4-4 1 0,4 4-1 0,-4-2 1 0,4 2 4 0,-4-4-1 0,4 4 1 0,-6-5-1 0,6 5 3 15,-8-4 0-15,8 4 0 0,-10-9-1 0,10 9 5 16,-16-8 0-16,16 8-1 0,-16-5 1 0,16 5 2 15,-17-9 0-15,17 9-1 0,-24-8 2 0,24 8 0 16,-22-5 0-16,22 5 0 0,-26-13 0 0,26 13 1 0,-24-19 0 16,24 19-1-16,-26-16 2 0,26 16-1 0,-34-22 0 15,34 22 1-15,-29-21 0 0,29 21 0 0,-20-11-1 16,20 11 1-16,-20-13 1 0,20 13 0 0,-28-16 0 0,28 16 0 16,-26-19 1-16,26 19 12 0,-32-20 1 0,32 20 1 15,-31-19-1-15,31 19 22 0,-32-16 0 0,32 16 0 16,-38-11 0-16,16-2 3 0,-2 4 1 0,3-4 0 15,1 0 0-15,0 0-8 0,0 0 0 0,-2 0 1 16,0 0-1-16,2 0 6 0,-6 0 0 0,5 2 0 16,1-2 0-16,2 0-5 0,0 0-1 0,-2 1 0 15,-2-1 1-15,-2 3-3 0,-1-3 0 0,1 4 0 0,4 0 2 16,-6 0-7-16,2 1 1 0,-2 3 0 16,2-4-1-16,-7 1-6 0,-1 3 0 0,0-3 0 0,-2-1 1 15,0 4-4-15,1-3 0 0,-1 3-1 0,0-3 1 16,0 3-4-16,1 1 0 0,1-2 0 15,2 6 1-15,0 0-3 0,2-3 0 0,-2 3 0 0,1-4 0 16,-1 4-3-16,0 4 2 0,-2-1 0 0,-2 3 0 0,-1 0-5 16,-3 5 1-16,-2-6-1 0,0 3 0 0,1-7-2 15,-7 3 2-15,6 2-1 0,0 1 0 0,7 2-2 16,-1 0 1-16,2 1 0 0,-6-3 1 0,3-1-2 16,-1 1 0-16,0-1 0 0,-2 1 0 0,-2 2 0 15,1 0 0-15,-1-3 0 0,-2 1 0 0,-1 3-2 0,-1-5 2 16,-2 2 0-16,-2 3 0 0,3-5-1 0,-9 3 1 15,4 1-1-15,3-2 1 0,3 2-1 0,0 1 1 16,-2-1-1-16,1-2 1 0,-3 3-1 0,2-1 0 16,-1 0 0-16,1 0 1 0,2 0-3 0,-2 3 2 15,5-3-1-15,1 0 1 0,6 0-3 0,-4 0 1 16,3 1 0-16,-5 1-1 0,0 3-2 0,-6-1-1 0,7 0 0 16,-1-3 0-16,0 2 0 0,2-2 0 15,3 3 0-15,-3-4 0 0,0-2-2 0,-2-1 0 0,1 1 0 16,-1-1 0-16,-2 3 2 0,0-2 0 0,-3-1 0 15,1-2 0-15,-2 1 1 0,-1 2 0 0,1-1-1 16,4 0 2-16,-2 1-1 0,1-3 2 0,-3 1-2 16,0 3 2-16,5-3-1 0,-1-1 1 0,-2 5-1 15,0-3 1-15,3 1-1 0,-5-2 2 0,4 5-1 16,2-3 1-16,9 2 0 0,-7-3 0 0,2 5 1 16,-4-2 0-16,1 4 0 0,-1-4 1 0,0 4-1 0,0-4 1 15,1 1-1-15,-1-1 0 0,2 0 0 0,0 0 0 16,1 2 1-16,1 2 0 0,0 0 0 0,2-2 1 15,-6 0-2-15,3 1 1 0,-1-1-2 0,0 0 2 0,0 0-1 16,1 2 0-16,1 0 0 0,2 1 0 0,-6-1 0 16,3 4 1-16,1 1 0 0,0-5 0 0,0 2 0 15,2-2 0-15,3 4-1 0,3-1 2 0,-6 6-1 16,2 0 1-16,-2 1 0 0,1-1 0 16,-3 0 0-16,0 0 0 0,-2 0 0 0,5 4 0 0,1 0 0 15,-2 2 1-15,4-6-1 0,-2 4 2 0,7-4 1 16,-1-4 0-16,0 4 1 0,4 1-1 0,2 2 2 15,0 1 0-15,0 0 1 0,-5-4-1 0,3 2 1 0,-4 6 1 16,6-4-2-16,0 1 2 0,0 3-1 0,0 1-1 16,0 1 1-16,1-3 1 0,-1 2-2 0,-4-3 1 15,4 5-1-15,4-1 1 0,-2 3-1 0,2 0 0 16,0-4 1-16,0 1-1 0,3-3 0 0,-1 3 1 0,2-5-2 16,-2 3 2-16,2 1-3 0,4-5 1 0,2 2 1 15,-2 5-1-15,2-2 2 0,2 4 1 0,2-3 0 16,2 3-1-16,-6 4 3 0,4-2 1 0,2 5-1 15,0-1 1-15,4 3 1 0,0 8-1 0,-2-3 0 16,2-1 0-16,-4 0 0 0,0-3 0 0,0 25 0 16,2-22 0-16,2-11-1 0,-2-4 1 0,0-11 0 15,2 0 0-15,-4 0-2 0,2 4 1 0,2-7-1 16,-4 3 1-16,2 0-3 0,2 0 0 0,-4 4 1 16,4-4 0-16,2 4-1 0,0-4-1 0,0 10 1 15,0-7-1-15,0 1 0 0,0 2-1 0,8 13 1 16,-4-4-1-16,5 3 0 0,-1 1 0 0,6 1 1 15,0-1-1-15,0 3-2 0,0-5 2 0,2 5-2 0,-2-3 1 16,3-1-1-16,-1 3 0 0,-4-8-1 0,-2-4 1 0,2 3-1 16,-4-3 0-16,0-7 1 0,4 0-1 0,-4-2 0 15,5-2 0-15,-3 1 0 0,2-7 1 0,2 3 0 16,0 0 1-16,6-3-1 0,0 3 0 0,1-4 0 16,-1 0 2-16,10 5-2 0,-4-5 1 0,6 4 4 15,-5 1 1-15,7-3 0 0,0 2 0 0,0-1 4 0,-1-1 0 16,-3 5 1-16,2-1 0 0,-6 3-3 0,2 4 0 15,1 2 1-15,3 1-1 0,2-3-1 0,-4 2 0 16,7-3 0-16,-3 1 0 0,6-2-3 0,-2-2 2 16,-13-5 0-16,3 0 0 0,0-4-4 0,2 1 1 15,-3 3-1-15,3-4 2 0,0-4-4 0,2 0 2 16,6 1-2-16,1-3 1 0,-3 2-2 0,4-3 2 16,-7 1-2-16,1 2 1 0,0-3-2 0,0 1 1 15,3 3 0-15,-1-3 0 0,4 4 0 0,-6 0 0 16,1 0 1-16,3 0-1 0,0 2-1 0,-2 2 1 0,1-2-1 15,1 0 1-15,2 0-1 0,-5-4 1 0,-1 0-1 16,0 0 1-16,0 1-1 0,1-1 0 0,5-2 0 16,-2 1 1-16,2-3-1 0,-3-1 0 0,-3 1 0 15,0-1 1-15,0 2-1 0,-3-1 0 0,3 2 0 16,0-1 0-16,0 1 0 0,-3-3 0 0,25 5 0 16,-8-3 0-16,-5 1 0 0,5-5 0 0,-24 2 0 15,6 1 0-15,-1 3 0 0,3-1 0 0,30 12 0 0,-13-7 0 16,-3 3 0-16,-2 6 0 0,3-3 0 0,-3 0 0 15,2 5 0-15,5-3 0 0,-27-5 0 0,6 5 0 16,0 2 0-16,1-3 0 0,3 1 0 0,0-5 0 16,0-2-1-16,-1-6 1 0,1 0 0 0,2 1 0 0,0-1-2 15,-3-1 1-15,-3-3 0 0,0-1 0 0,2-2-3 16,-3-2 2-16,29-1-1 0,-12-3 1 0,1 2-2 16,-5-5 2-16,-14 6-1 0,4-7 0 0,3-1 1 15,3 0 0-15,-4 0 0 0,-2-2 0 0,-1 4 0 16,1-2 1-16,2 0-1 0,0 0 1 0,-1 3-4 15,3-1 2-15,26-8-1 0,-11 5 1 0,-3 2 0 16,-2 1 1-16,-26 4-2 0,7-3 2 0,-1 1-3 0,6-1 1 16,31-5-1-16,-9 4 1 0,-6 6-3 0,-3-1 0 15,-23-2 1-15,4 3 0 0,4-5 3 0,2 3-1 16,5-5 1-16,1-1 1 0,0 2 1 0,-5 0 0 16,25-8-1-16,-12 3 2 0,-1-1 0 0,-5-2 0 0,-12 8 0 15,2-2 0-15,3 0 0 0,5 2 0 0,16-12 0 16,-9 5 0-16,-3-3 0 0,-8 1 2 0,-12 5-1 15,8 0 0-15,5-4 0 0,3 2 0 0,-2-1 0 16,-1 1 1-16,-1 2 0 0,-2 0-1 0,-4 0 0 16,0 0 1-16,-1-3 0 0,-1 1 0 0,8-2 1 15,-2 1 0-15,-1 1-1 0,3-3 1 0,-2 5-1 16,-4-4 0-16,-1-1-1 0,1-3 1 0,4-1 0 16,-4 0 0-16,2 0-1 0,-1 0 1 0,-1 3-1 15,0-3 2-15,-2 0-2 0,2 0 0 0,-5 0 0 16,3-1 1-16,-2-1-1 0,2 2 0 0,-2 0 1 15,-1 0-1-15,-1 0-1 0,0 0 1 0,-4 3-1 0,0-3 1 16,-2 2-1-16,-1 0 0 0,3-6 0 0,0 0 1 16,0-2-1-16,0-1 0 0,-2 1 0 0,0-2 0 0,-3 1 0 15,1 1 0-15,0-3 0 0,-2-1 0 16,0 3 0-16,0-3 0 0,0 3 0 0,-2 1 0 0,0 2 0 16,-3-1 0-16,-1 5 0 0,0-2 0 0,-2 0 0 15,0 0 0-15,-2 0 0 0,-2 1 1 0,-2-2-1 0,0 2 1 16,0-6-1-16,-4 1 1 0,2 1 1 0,-2-3 0 15,2-1-1-15,0-3 1 0,0-1-1 0,0 0 1 16,0-2 0-16,-2-3 0 0,-2 1 0 0,-2 0 0 16,2-1 1-16,-2-1-1 0,4 2-1 0,-4-5 1 15,0 9 0-15,-2 0 1 0,-4 0-1 0,0 0 0 16,-4 3 0-16,-17-25 3 0,7 27-3 16,0-1 0-16,0 2 1 0,0 1-2 0,0-4 1 15,-2 1 0-15,1 2 0 0,-1-3 0 0,0-1 0 16,2 9-1-16,0-7 1 0,0 1 5 0,1 0 0 0,3-3-1 15,0 0 2-15,0 2 4 0,0-4 0 0,-12-19 0 16,4 6 1-16,1 7 1 0,-1-3 2 0,14 24-2 16,-2-4 2-16,2-2-5 0,-6 0 1 0,0-3-1 15,0 1 1-15,1 6-3 0,-5-4 1 0,0 7-1 16,0-3 1-16,-2 0-5 0,-2-2 0 0,4 4 0 16,-1 0 1-16,1 1-4 0,0-1 1 0,2 1-1 0,0 1 2 15,0-2-3-15,0-1 1 0,1 5-1 0,-1-5 1 16,0 7 0-16,0-5 0 0,6 8-1 0,0-2 1 15,0 2 0-15,0-2 2 0,3 0-1 0,1 0 1 16,-2 0-1-16,0 4 0 0,14 9 1 0,-12-13-1 16,12 13 3-16,-10-9 0 0,10 9 1 0,-14-7 0 0,14 7-4 15,-12-6 2-15,12 6-2 0,-12-9 2 16,12 9-3-16,-12-8 0 0,12 8 0 0,-8-1 0 0,8 1-2 16,-8-4 2-16,8 4-1 0,-8-6 0 15,8 6-1-15,-4-3 1 0,4 3-1 0,-2-4 1 0,2 4-1 16,-6-4 1-16,6 4-1 0,-4-3 1 0,4 3-1 15,-3-2 1-15,3 2-1 0,-2-4 2 0,2 4-2 16,-2-4 1-16,2 4-1 0,0 0 1 0,0 0-1 0,0-1 1 16,0 1 0-16,0 0 0 0,0 0-1 0,0 0 1 15,0 0 0-15,0 0 1 0,0 0-2 0,0 0 1 16,0 0-1-16,0 0 1 0,0 0-1 0,0-4 0 16,0 4 0-16,0 0 1 0,0 0-1 0,0 0 0 0,0 0 0 15,0 0 0-15,0 0-1 0,0 0 1 16,0 0 0-16,0 0 0 0,0 0-1 0,0 0 0 0,0 0-1 15,0-4 1-15,0 4-2 0,0 0 1 0,0 0-2 16,0 0 2-16,0 0-4 0,0 0 2 0</inkml:trace>
  <inkml:trace contextRef="#ctx0" brushRef="#br0" timeOffset="119933.23">24591 5503 967 0,'2'0'0'0,"-2"0"0"0,2 0 0 0,-2 0 8 0,0 0 0 0,0 0-1 16,0-4 2-16,0 4 7 0,2-4 0 0,-2 4 0 0,8-9 0 0,-8 9-16 16,10-31 1-16,-2 10 1 0,-2-1-1 0,0-2-9 15,0-2 0-15,-2 1 0 0,-2-1 1 0,-2 2-12 0,-2 2 1 16,0 1 0-16,0 3 0 0,0-2-3 0,0 1 0 16,0-3-1-16,0 3 2 0,-2 3 1 15,0-1 0-15,0-1 0 0,-2-1 1 0,-4 1 10 0,-2 1 0 16,1-5 1-16,-1 2 0 0,2 1 6 15,2-3 0-15,-4 0-1 0,2 5 2 0,2-1 12 0,0-1 0 0,-2 3 0 16,-4-3 1-16,-2-1 21 0,0 5 1 0,-2-1 0 16,1 1 1-16,-1-2 1 0,0-1 0 0,-2 1 0 15,-2-1 0-15,0-2-8 0,-2-3 2 0,-2 1-2 16,-1 4 1-16,-1-1-6 0,-2-1 0 0,0 2 0 16,-2-5 1-16,1 5-6 0,-1-2 0 0,0 1 0 15,0 1 0-15,4-4-5 0,1-2 2 0,-3 5-1 16,-4 1 0-16,-2 1-3 0,0 2-1 0,1 2 0 15,-1-3 1-15,0 1-1 0,0 2-1 0,-1 2 0 16,-3 2 1-16,0-4-2 0,-2 2 1 0,-1 3 0 16,1 3 0-16,-2-3-2 0,0 5 0 0,-1 1 0 15,-3-2 1-15,-4-1-1 0,-1 1 1 0,-1 0-1 0,2 1 0 16,3 1-1-16,1-2 1 0,-2 4-1 0,-1 0 1 16,-5 0 0-16,-2 0 0 0,1-4 1 0,-1 2 0 15,0 1-1-15,1-1 0 0,-3-2 0 0,0-1 0 0,-1 1-3 16,1 0 2-16,1 0-1 0,1 3 1 0,2-7-3 15,1 3 1-15,-3 1-1 0,-2-5 2 0,-1 1-3 16,-3 3 0-16,5-1 1 0,-1-1 0 0,0 3-2 16,1 2 2-16,-1 2-2 0,2-3 1 0,5-1 1 15,-1 2-1-15,-2 2 1 0,1-3 0 0,1 3 1 0,-1-4-1 16,-1 4 1-16,0-4-1 0,1 2-1 16,-1 2 2-16,0 0-2 0,-1 0 2 0,-3-3 5 15,0 3 1-15,3-6 0 0,-1 2 0 0,2 1 1 0,1-3-1 16,-3 2 0-16,1-3 1 0,-3 2 1 0,-2-1-1 15,3 2 1-15,3 4 0 0,2-3-6 0,-1-1 1 16,3 2-2-16,2 2 2 0,3 2-4 0,1 2 0 16,-2 3-1-16,-1-1 2 0,-1 3-4 0,-2 0 1 15,4-2-1-15,5 3 2 0,3-5-3 0,2 3 1 0,-3 1-1 16,-3 0 1-16,-6 4-1 0,-4 0 0 0,5 0 0 16,3 0 0-16,6 5-1 0,5 1 1 0,-1-3 0 15,-2 1 0-15,0 1-1 0,2 1-1 0,-1-3 1 16,-3 1 1-16,-2 1-2 0,-2-3 1 0,3 5-1 15,1-1 1-15,2 3-2 0,0 0 1 0,1-1 0 16,-1-3 0-16,2 0-1 0,2-1 1 0,1 2 0 0,-1 3 1 16,2 4-3-16,0-1 2 0,0-2 0 15,-1-1 0-15,-1 0-1 0,0 0 1 0,2-4 0 0,2 3 0 16,3 1-1-16,1-4 1 0,4 1 0 0,2 3 0 0,2-2-2 16,2 2 2-16,-4-3-1 0,-3-3 1 15,-3 7 0-15,-2-5 1 0,2-1 0 0,4 5 0 0,-2-4 0 16,8 3 1-16,-3 1 0 0,-5-4 0 15,4 4 0-15,0-5 0 0,-2 5 0 0,0-3 0 0,0 3 0 16,-2-4 0-16,3 4 0 0,1 1 0 0,2-1 0 16,2-2 0-16,-2 2 0 0,0 0 0 0,0 0 0 15,2 1 0-15,-3-1 0 0,3 0 0 0,2 4 0 16,4-4 0-16,-4 4 0 0,0-2 0 0,2 9 1 0,-4-2 0 16,0 1 0-16,0-1 0 0,0 2 2 0,1-1-1 15,-1-1 0-15,2 8 0 0,4-4 3 0,-4 2-1 16,4 2 1-16,-2-1 0 0,0 7 3 0,0-5 0 15,-2 3 0-15,4-6 0 0,0 1-3 0,0 1 1 16,2-6 0-16,3 1 0 0,3-3-2 0,-2 4-1 0,2 0 1 16,-2 0-1-16,2 4-2 0,2 2 0 0,-2-4 0 15,0 5 0-15,0-3-1 0,0 1 0 0,-4-1 0 16,2 2 2-16,0-3-2 0,0 3 0 0,4-2 0 16,2-2 0-16,4 2 0 0,4 1 0 0,-2-1 0 15,0 0 0-15,0-1-2 0,-1 3 2 0,7 20 0 16,-6-15 0-16,0-2-1 0,-4-1 1 0,16-4 0 15,4 1 0-15,10-1 0 0,6 2 0 0,-21-12 0 16,-1 4 0-16,-8 4 0 0,-2-2 0 0,4 2 0 16,6-5 0-16,6-1 0 0,2 2 0 0,-4-1 0 15,-3-1 0-15,1 4 1 0,-2 0 1 0,6 6-1 0,0 1 0 16,4-3 2-16,0 3 2 0,-13-6-2 0,-5 2 1 16,-4 5 2-16,-6-3 0 0,28 8-1 0,10 0 1 15,20 0 0-15,1 2 0 0,-19-5 0 0,-12-1 1 0,-12-5-6 16,-6 1 1-16,5-10-1 0,9-4 1 15,2-1-2-15,4-1 0 0,0 2 0 0,-6-4 1 0,1 1-1 16,1-3 0-16,-2 0 0 0,0 0 0 0,0-1 0 16,0-1 0-16,4 3 0 0,-1-3 2 0,5-1 0 15,0 1 0-15,-10-5 0 0,2 2 2 0,0 2 0 16,-1-1 1-16,7-1-1 0,0 2 1 0,2-5 1 0,0 1 2 16,1 0-1-16,-1 0 1 0,0 0-4 15,2 2 2-15,0-2 0 0,-1-4-1 0,1 4-2 0,0 0 1 16,0 0-1-16,-1-4 2 0,1 4-1 15,-2 0 1-15,-8-4-1 0,2 0 2 0,0-3-2 0,-3 1 1 16,13 1-1-16,-2-1 2 0,2 4-3 0,2-5 1 16,-9 1-1-16,1 2 0 0,0-5 1 0,0 2-1 0,-2-3 0 15,-1 1 1-15,1-2-2 0,0 1 1 16,4-3 0-16,-4 4 0 0,2 2-1 0,-1-3 1 0,9 3-1 16,-2-1 0-16,4-1-1 0,-3 0 0 0,-5-1 0 15,0-3 0-15,2 2-1 0,-2 0 2 0,1 0-1 16,1 2 0-16,0-4-1 0,0 3 1 0,-6-3-1 15,1 0 1-15,-1-3-1 0,-2 3 1 0,8-4-1 16,0 2 1-16,1 2-1 0,1-2 1 0,-4 2-1 16,0 0 2-16,0 0-2 0,-1 0 1 0,3 2 0 15,0-2 0-15,0 2 0 0,-1 2 0 0,9-4 0 16,-2 3 0-16,2-3 1 0,-3 2-1 0,1 0 0 0,0 0 0 16,0 2 0-16,-3-4 0 0,-5 1 0 0,2 1 2 15,-2 0-2-15,0 2 0 0,3-4 0 16,1 4 1-16,0-3-2 0,0 1 1 0,0 0 0 0,-3 2 1 15,1-4-1-15,-2 0 0 0,2 0 0 0,1 0 0 16,1 0-1-16,0 0 1 0,0-4 0 0,0 2 0 0,-1-1-1 16,1-1 2-16,2 0-1 0,0 0 0 0,1 3-1 15,1-3 0-15,0 2 0 0,0 0 1 0,-3 0-1 16,1 2 0-16,-2 0 0 0,-2 0 1 0,1-3-1 0,-1-1 1 16,4 0 0-16,-2 2 0 0,2 2-1 0,-3 0 0 15,3-3 0-15,-2 1 1 0,0 0-1 0,-1 0 2 16,7-1-1-16,-2-1 0 0,-2 0-1 0,3-1 1 15,-5 1-1-15,0-2 1 0,-2 3 0 0,0-1 0 16,1 2 0-16,1-5 1 0,0 1-2 0,2 1 0 16,3-1 0-16,-1 1 1 0,0 1-1 0,0-2 0 15,-3 1 0-15,-1 1 0 0,2-3 0 0,0 1 0 16,3-1 0-16,1 1 0 0,0 1-1 0,0 1-1 16,23-5 1-16,-13 0 1 0,0 5-2 0,-3-5 1 15,-25 5 0-15,6-1 0 0,0 1-3 0,2-4 2 16,5 3-1-16,1-2 1 0,-2 1-2 0,0-3 1 0,1 0-1 15,1 1 1-15,0 3-1 0,0-5 0 0,-3 3 1 16,1-2-1-16,0 0 1 0,0-4 1 0,0 3 0 16,-3-3-1-16,-1 4 1 0,2-4 0 0,4 0 0 15,-1 0-1-15,1 4 1 0,0-4 1 0,-6 4-1 16,0 0 1-16,-1-4-2 0,1 2 2 0,2 0 0 0,0-2 0 16,1 0-1-16,-1 0 0 0,2-2-1 0,-2 2 1 15,0 2 1-15,-1 0 1 0,1-2-1 0,0 0 1 0,-2 0-1 16,0 0 0-16,-5 4-1 0,1-2 2 15,0 2-2-15,0-2 1 0,2 0 0 0,-2 0 0 0,-1-2-3 16,1 0 1-16,2 0 0 0,0 0-1 0,0 0-1 16,1 0 0-16,-1 4 1 0,-2-4-1 0,2 4 0 15,0-4 0-15,-4 4 0 0,-1-1 0 0,1-2-1 16,-2 2 1-16,4-3-1 0,2 0 2 0,-1 1-2 16,3 2 2-16,-6 1-2 0,0-4 2 0,-2 4-2 15,0-2 1-15,1-2 1 0,1-2-1 0,0 2 0 16,-2-5 0-16,-2 5 1 0,0-4-1 0,0 4 1 0,-3 0 1 15,1 2-2-15,0-2 2 0,-2 0-2 0,0 1 2 16,2-1-2-16,0-6 2 0,0 3 0 0,0-1-1 16,-3 2 1-16,1 2 0 0,0-5 1 0,-2 1 1 15,2-1 0-15,-2 1 1 0,-2-5 0 0,0 0 0 16,-2 1 0-16,-2 1 0 0,-1-2 0 0,-1 0 0 0,4-8 0 16,0-1 0-16,0-4 0 0,-2 2 1 0,-2-4-1 15,0 2 1-15,-4 0 2 0,-2 0-1 0,0-2 0 16,-2-2 0-16,-2 0 1 0,0 0 0 0,0 4 0 15,0-2 1-15,4 2 0 0,0-4 2 0,-2 4-2 16,-2 0 2-16,0 0 1 0,-2 0 1 0,-2 8-2 16,0-5 2-16,-2 3 1 0,0 1 0 0,0-7 0 15,0 0 0-15,0 0 1 0,0 0 1 0,-1-6-1 16,-1 2 2-16,-4 4-2 0,-2-5 1 0,4 3-1 16,0 0 1-16,2 2-2 0,2-4 0 0,-2 4 0 15,0 0 0-15,-2 0-1 0,-2 1 0 0,0-2 0 0,0 2 0 16,1-1-4-16,-3-4 2 0,4 12-2 15,0-3 2-15,2 3-5 0,0 1 1 0,-4-4 0 0,0 4 1 16,-2-1-2-16,-2-1 0 0,0-2 0 0,3 1 1 0,3 1-2 16,-2-3 1-16,0-2 1 0,0-1-1 0,-2 1-1 15,0 2 1-15,-2-6 0 0,-2 4 0 0,-2 1-1 16,1 1 1-16,3 5 0 0,2-2 0 0,2 2-1 16,2-3 2-16,0 3-2 0,-2 2 1 0,0-2-1 15,-2 4 1-15,2-4-1 0,0-1 1 0,3 1-1 0,-1 0 1 16,0 4-1-16,0 0 1 0,0-1-1 0,0 1 1 15,0 4 0-15,2 1 0 0,0-3 1 0,0 1-1 16,2 3 0-16,-2 1 0 0,0-2 0 0,0 3 0 16,1-3 0-16,-1 2 2 0,0 2-1 0,-2 0 0 15,6 4 0-15,0 2 2 0,0 1-3 0,-2-5 1 16,-6-4 0-16,2-3 1 0,2 1-3 0,2 1 0 16,-4 1 0-16,0-2 0 0,0-1-2 0,-2 1 2 0,3 3 0 15,-1 1 0-15,0-4 0 0,0 4 0 16,0 0 0-16,0 0 0 0,0 0-1 0,-2 2 1 15,-2-5 0-15,-2 3 0 0,0-4 0 0,1 2 0 0,-1 2 0 16,0 4 0-16,0-4-1 0,0 4 1 0,10 5-1 16,0-1 1-16,-2 1-1 0,0 0 1 0,0 1 0 15,0 1 0-15,0-2-1 0,0-1 1 0,-7 1 0 16,1 0 0-16,0 4 0 0,-2-3 0 0,10 3 0 16,0 0 0-16,0 0-1 0,0 0 1 0,-10 0 0 0,2 0 0 15,-2 0-3-15,1 0 2 0,-1 0 0 0,2 0 0 16,-2 0-2-16,0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71AC0-AAFC-4939-9F0F-61D3A869C6E4}" type="datetimeFigureOut">
              <a:rPr lang="es-CL" smtClean="0"/>
              <a:t>27-04-2026</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E8EC21-93AF-442B-903E-3027E7FC417B}" type="slidenum">
              <a:rPr lang="es-CL" smtClean="0"/>
              <a:t>‹Nº›</a:t>
            </a:fld>
            <a:endParaRPr lang="es-CL"/>
          </a:p>
        </p:txBody>
      </p:sp>
    </p:spTree>
    <p:extLst>
      <p:ext uri="{BB962C8B-B14F-4D97-AF65-F5344CB8AC3E}">
        <p14:creationId xmlns:p14="http://schemas.microsoft.com/office/powerpoint/2010/main" val="3530239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L" altLang="es-CL"/>
          </a:p>
        </p:txBody>
      </p:sp>
      <p:sp>
        <p:nvSpPr>
          <p:cNvPr id="4" name="3 Marcador de número de diapositiva"/>
          <p:cNvSpPr>
            <a:spLocks noGrp="1"/>
          </p:cNvSpPr>
          <p:nvPr>
            <p:ph type="sldNum" sz="quarter" idx="5"/>
          </p:nvPr>
        </p:nvSpPr>
        <p:spPr/>
        <p:txBody>
          <a:bodyPr/>
          <a:lstStyle/>
          <a:p>
            <a:pPr>
              <a:defRPr/>
            </a:pPr>
            <a:fld id="{A3FFC794-F03E-4E9B-AC02-BA3CB9E96FE2}" type="slidenum">
              <a:rPr lang="es-CL" smtClean="0"/>
              <a:pPr>
                <a:defRPr/>
              </a:pPr>
              <a:t>12</a:t>
            </a:fld>
            <a:endParaRPr lang="es-CL"/>
          </a:p>
        </p:txBody>
      </p:sp>
    </p:spTree>
    <p:extLst>
      <p:ext uri="{BB962C8B-B14F-4D97-AF65-F5344CB8AC3E}">
        <p14:creationId xmlns:p14="http://schemas.microsoft.com/office/powerpoint/2010/main" val="1366284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customXml" Target="../ink/ink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customXml" Target="../ink/ink5.xml"/><Relationship Id="rId5" Type="http://schemas.openxmlformats.org/officeDocument/2006/relationships/image" Target="../media/image31.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sv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customXml" Target="../ink/ink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customXml" Target="../ink/ink8.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customXml" Target="../ink/ink9.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customXml" Target="../ink/ink10.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customXml" Target="../ink/ink1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customXml" Target="../ink/ink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customXml" Target="../ink/ink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5D84AB-58EC-4DF9-3946-8693A1C03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018" y="374103"/>
            <a:ext cx="4935982" cy="3283498"/>
          </a:xfrm>
          <a:prstGeom prst="rect">
            <a:avLst/>
          </a:prstGeom>
        </p:spPr>
      </p:pic>
      <p:pic>
        <p:nvPicPr>
          <p:cNvPr id="2" name="Picture 2" descr="Ilustración de mujer científica, la guía de dibujos animados ...">
            <a:extLst>
              <a:ext uri="{FF2B5EF4-FFF2-40B4-BE49-F238E27FC236}">
                <a16:creationId xmlns:a16="http://schemas.microsoft.com/office/drawing/2014/main" id="{8DCAF600-CB01-5024-C56B-BA7671E38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4" y="3657600"/>
            <a:ext cx="1800226" cy="328349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81BF24C1-6C75-E2D5-93EE-99E41F9A12E0}"/>
              </a:ext>
            </a:extLst>
          </p:cNvPr>
          <p:cNvSpPr txBox="1"/>
          <p:nvPr/>
        </p:nvSpPr>
        <p:spPr>
          <a:xfrm>
            <a:off x="1828800" y="3885604"/>
            <a:ext cx="3429000" cy="3108543"/>
          </a:xfrm>
          <a:prstGeom prst="rect">
            <a:avLst/>
          </a:prstGeom>
          <a:noFill/>
        </p:spPr>
        <p:txBody>
          <a:bodyPr wrap="square">
            <a:spAutoFit/>
          </a:bodyPr>
          <a:lstStyle/>
          <a:p>
            <a:pPr algn="just">
              <a:buNone/>
            </a:pPr>
            <a:r>
              <a:rPr lang="es-MX" sz="2800" b="1" i="1" dirty="0">
                <a:effectLst>
                  <a:outerShdw blurRad="38100" dist="38100" dir="2700000" algn="tl">
                    <a:srgbClr val="000000">
                      <a:alpha val="43137"/>
                    </a:srgbClr>
                  </a:outerShdw>
                </a:effectLst>
              </a:rPr>
              <a:t>“Confía en tu capacidad: cada ejercicio de Química que enfrentas te demuestra que estás lista o listo para lograrlo.”</a:t>
            </a:r>
            <a:endParaRPr lang="es-MX" sz="2800" i="1" dirty="0">
              <a:effectLst>
                <a:outerShdw blurRad="38100" dist="38100" dir="2700000" algn="tl">
                  <a:srgbClr val="000000">
                    <a:alpha val="43137"/>
                  </a:srgbClr>
                </a:outerShdw>
              </a:effectLst>
            </a:endParaRPr>
          </a:p>
        </p:txBody>
      </p:sp>
      <p:pic>
        <p:nvPicPr>
          <p:cNvPr id="1026" name="Picture 2" descr="Infografía vertical sobre Preparación PAES en Ciencias">
            <a:extLst>
              <a:ext uri="{FF2B5EF4-FFF2-40B4-BE49-F238E27FC236}">
                <a16:creationId xmlns:a16="http://schemas.microsoft.com/office/drawing/2014/main" id="{07F04B87-706C-B3B7-5D7F-5114E0A414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04800"/>
            <a:ext cx="3962400" cy="665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85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oogle Shape;543;p15"/>
          <p:cNvGrpSpPr/>
          <p:nvPr/>
        </p:nvGrpSpPr>
        <p:grpSpPr>
          <a:xfrm>
            <a:off x="3065063" y="2667000"/>
            <a:ext cx="2850466" cy="1091314"/>
            <a:chOff x="4903093" y="2294276"/>
            <a:chExt cx="2245970" cy="2840011"/>
          </a:xfrm>
        </p:grpSpPr>
        <p:sp>
          <p:nvSpPr>
            <p:cNvPr id="37" name="Google Shape;544;p15"/>
            <p:cNvSpPr txBox="1"/>
            <p:nvPr/>
          </p:nvSpPr>
          <p:spPr>
            <a:xfrm>
              <a:off x="4910134" y="3612586"/>
              <a:ext cx="2238929" cy="1521701"/>
            </a:xfrm>
            <a:prstGeom prst="rect">
              <a:avLst/>
            </a:prstGeom>
            <a:solidFill>
              <a:srgbClr val="00B0F0"/>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CL" sz="1600" b="0" i="0" u="none" strike="noStrike" cap="none" dirty="0">
                  <a:solidFill>
                    <a:srgbClr val="000000"/>
                  </a:solidFill>
                  <a:latin typeface="Calibri"/>
                  <a:ea typeface="Calibri"/>
                  <a:cs typeface="Calibri"/>
                  <a:sym typeface="Calibri"/>
                </a:rPr>
                <a:t>3,2% m/m implica tener 3,2 g de soluto en 100 g de solución.</a:t>
              </a:r>
              <a:endParaRPr sz="1600" b="0" i="0" u="none" strike="noStrike" cap="none" dirty="0">
                <a:solidFill>
                  <a:srgbClr val="000000"/>
                </a:solidFill>
                <a:latin typeface="Calibri"/>
                <a:ea typeface="Calibri"/>
                <a:cs typeface="Calibri"/>
                <a:sym typeface="Calibri"/>
              </a:endParaRPr>
            </a:p>
          </p:txBody>
        </p:sp>
        <p:sp>
          <p:nvSpPr>
            <p:cNvPr id="38" name="Google Shape;545;p15"/>
            <p:cNvSpPr txBox="1"/>
            <p:nvPr/>
          </p:nvSpPr>
          <p:spPr>
            <a:xfrm>
              <a:off x="4903093" y="2294276"/>
              <a:ext cx="618280" cy="1441605"/>
            </a:xfrm>
            <a:prstGeom prst="rect">
              <a:avLst/>
            </a:prstGeom>
            <a:solidFill>
              <a:srgbClr val="66CCFF"/>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s-CL" sz="3000" b="1" i="0" u="none" strike="noStrike" cap="none" baseline="30000" dirty="0" err="1">
                  <a:solidFill>
                    <a:schemeClr val="dk1"/>
                  </a:solidFill>
                  <a:latin typeface="Calibri"/>
                  <a:ea typeface="Calibri"/>
                  <a:cs typeface="Calibri"/>
                  <a:sym typeface="Calibri"/>
                </a:rPr>
                <a:t>Tip</a:t>
              </a:r>
              <a:r>
                <a:rPr lang="es-CL" sz="3000" b="1" i="0" u="none" strike="noStrike" cap="none" baseline="30000" dirty="0">
                  <a:solidFill>
                    <a:schemeClr val="dk1"/>
                  </a:solidFill>
                  <a:latin typeface="Calibri"/>
                  <a:ea typeface="Calibri"/>
                  <a:cs typeface="Calibri"/>
                  <a:sym typeface="Calibri"/>
                </a:rPr>
                <a:t> </a:t>
              </a:r>
              <a:r>
                <a:rPr lang="es-CL" sz="3000" b="0" i="0" u="none" strike="noStrike" cap="none" baseline="30000"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grpSp>
      <p:grpSp>
        <p:nvGrpSpPr>
          <p:cNvPr id="41" name="Google Shape;543;p15"/>
          <p:cNvGrpSpPr/>
          <p:nvPr/>
        </p:nvGrpSpPr>
        <p:grpSpPr>
          <a:xfrm>
            <a:off x="1099310" y="4222633"/>
            <a:ext cx="2172051" cy="1091314"/>
            <a:chOff x="4903093" y="2294276"/>
            <a:chExt cx="1711426" cy="2840011"/>
          </a:xfrm>
        </p:grpSpPr>
        <p:sp>
          <p:nvSpPr>
            <p:cNvPr id="42" name="Google Shape;544;p15"/>
            <p:cNvSpPr txBox="1"/>
            <p:nvPr/>
          </p:nvSpPr>
          <p:spPr>
            <a:xfrm>
              <a:off x="4910134" y="3612586"/>
              <a:ext cx="1704385" cy="1521701"/>
            </a:xfrm>
            <a:prstGeom prst="rect">
              <a:avLst/>
            </a:prstGeom>
            <a:solidFill>
              <a:srgbClr val="00B0F0"/>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CL" sz="1600" b="0" i="0" u="none" strike="noStrike" cap="none" dirty="0">
                  <a:solidFill>
                    <a:srgbClr val="000000"/>
                  </a:solidFill>
                  <a:latin typeface="Calibri"/>
                  <a:ea typeface="Calibri"/>
                  <a:cs typeface="Calibri"/>
                  <a:sym typeface="Calibri"/>
                </a:rPr>
                <a:t>Densidad = </a:t>
              </a:r>
              <a:r>
                <a:rPr lang="es-CL" sz="1600" b="0" i="0" u="sng" strike="noStrike" cap="none" dirty="0">
                  <a:solidFill>
                    <a:srgbClr val="000000"/>
                  </a:solidFill>
                  <a:latin typeface="Calibri"/>
                  <a:ea typeface="Calibri"/>
                  <a:cs typeface="Calibri"/>
                  <a:sym typeface="Calibri"/>
                </a:rPr>
                <a:t>masa</a:t>
              </a:r>
            </a:p>
            <a:p>
              <a:pPr marL="0" marR="0" lvl="0" indent="0" algn="just" rtl="0">
                <a:lnSpc>
                  <a:spcPct val="100000"/>
                </a:lnSpc>
                <a:spcBef>
                  <a:spcPts val="0"/>
                </a:spcBef>
                <a:spcAft>
                  <a:spcPts val="0"/>
                </a:spcAft>
                <a:buClr>
                  <a:srgbClr val="000000"/>
                </a:buClr>
                <a:buSzPts val="1600"/>
                <a:buFont typeface="Arial"/>
                <a:buNone/>
              </a:pPr>
              <a:r>
                <a:rPr lang="es-ES" sz="1600" dirty="0">
                  <a:solidFill>
                    <a:srgbClr val="000000"/>
                  </a:solidFill>
                  <a:latin typeface="Calibri"/>
                  <a:ea typeface="Calibri"/>
                  <a:cs typeface="Calibri"/>
                  <a:sym typeface="Calibri"/>
                </a:rPr>
                <a:t>                   volumen</a:t>
              </a:r>
              <a:endParaRPr sz="1600" b="0" i="0" strike="noStrike" cap="none" dirty="0">
                <a:solidFill>
                  <a:srgbClr val="000000"/>
                </a:solidFill>
                <a:latin typeface="Calibri"/>
                <a:ea typeface="Calibri"/>
                <a:cs typeface="Calibri"/>
                <a:sym typeface="Calibri"/>
              </a:endParaRPr>
            </a:p>
          </p:txBody>
        </p:sp>
        <p:sp>
          <p:nvSpPr>
            <p:cNvPr id="43" name="Google Shape;545;p15"/>
            <p:cNvSpPr txBox="1"/>
            <p:nvPr/>
          </p:nvSpPr>
          <p:spPr>
            <a:xfrm>
              <a:off x="4903093" y="2294276"/>
              <a:ext cx="618280" cy="1441605"/>
            </a:xfrm>
            <a:prstGeom prst="rect">
              <a:avLst/>
            </a:prstGeom>
            <a:solidFill>
              <a:srgbClr val="66CCFF"/>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s-CL" sz="3000" b="1" i="0" u="none" strike="noStrike" cap="none" baseline="30000" dirty="0" err="1">
                  <a:solidFill>
                    <a:schemeClr val="dk1"/>
                  </a:solidFill>
                  <a:latin typeface="Calibri"/>
                  <a:ea typeface="Calibri"/>
                  <a:cs typeface="Calibri"/>
                  <a:sym typeface="Calibri"/>
                </a:rPr>
                <a:t>Tip</a:t>
              </a:r>
              <a:r>
                <a:rPr lang="es-CL" sz="3000" b="1" i="0" u="none" strike="noStrike" cap="none" baseline="30000" dirty="0">
                  <a:solidFill>
                    <a:schemeClr val="dk1"/>
                  </a:solidFill>
                  <a:latin typeface="Calibri"/>
                  <a:ea typeface="Calibri"/>
                  <a:cs typeface="Calibri"/>
                  <a:sym typeface="Calibri"/>
                </a:rPr>
                <a:t> </a:t>
              </a:r>
              <a:r>
                <a:rPr lang="es-CL" sz="3000" b="0" i="0" u="none" strike="noStrike" cap="none" baseline="30000"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grpSp>
      <p:grpSp>
        <p:nvGrpSpPr>
          <p:cNvPr id="45" name="Google Shape;543;p15"/>
          <p:cNvGrpSpPr/>
          <p:nvPr/>
        </p:nvGrpSpPr>
        <p:grpSpPr>
          <a:xfrm>
            <a:off x="3793385" y="4105787"/>
            <a:ext cx="2320232" cy="1857304"/>
            <a:chOff x="4894404" y="2294276"/>
            <a:chExt cx="1828182" cy="4833405"/>
          </a:xfrm>
        </p:grpSpPr>
        <p:sp>
          <p:nvSpPr>
            <p:cNvPr id="46" name="Google Shape;544;p15"/>
            <p:cNvSpPr txBox="1"/>
            <p:nvPr/>
          </p:nvSpPr>
          <p:spPr>
            <a:xfrm>
              <a:off x="4894404" y="3683698"/>
              <a:ext cx="1828182" cy="3443983"/>
            </a:xfrm>
            <a:prstGeom prst="rect">
              <a:avLst/>
            </a:prstGeom>
            <a:solidFill>
              <a:srgbClr val="00B0F0"/>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ES" sz="1600" dirty="0">
                  <a:solidFill>
                    <a:srgbClr val="000000"/>
                  </a:solidFill>
                  <a:latin typeface="Calibri"/>
                  <a:ea typeface="Calibri"/>
                  <a:cs typeface="Calibri"/>
                  <a:sym typeface="Calibri"/>
                </a:rPr>
                <a:t>Para el etanol:</a:t>
              </a:r>
              <a:endParaRPr lang="es-CL" sz="1600"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s-CL" sz="1600" b="0" i="0" u="none" strike="noStrike" cap="none" dirty="0">
                  <a:solidFill>
                    <a:srgbClr val="000000"/>
                  </a:solidFill>
                  <a:latin typeface="Calibri"/>
                  <a:ea typeface="Calibri"/>
                  <a:cs typeface="Calibri"/>
                  <a:sym typeface="Calibri"/>
                </a:rPr>
                <a:t> 0,8 g/</a:t>
              </a:r>
              <a:r>
                <a:rPr lang="es-CL" sz="1600" b="0" i="0" u="none" strike="noStrike" cap="none" dirty="0" err="1">
                  <a:solidFill>
                    <a:srgbClr val="000000"/>
                  </a:solidFill>
                  <a:latin typeface="Calibri"/>
                  <a:ea typeface="Calibri"/>
                  <a:cs typeface="Calibri"/>
                  <a:sym typeface="Calibri"/>
                </a:rPr>
                <a:t>mL</a:t>
              </a:r>
              <a:r>
                <a:rPr lang="es-CL" sz="1600" b="0" i="0" u="none" strike="noStrike" cap="none" dirty="0">
                  <a:solidFill>
                    <a:srgbClr val="000000"/>
                  </a:solidFill>
                  <a:latin typeface="Calibri"/>
                  <a:ea typeface="Calibri"/>
                  <a:cs typeface="Calibri"/>
                  <a:sym typeface="Calibri"/>
                </a:rPr>
                <a:t>= </a:t>
              </a:r>
              <a:r>
                <a:rPr lang="es-CL" sz="1600" u="sng" dirty="0">
                  <a:solidFill>
                    <a:srgbClr val="000000"/>
                  </a:solidFill>
                  <a:latin typeface="Calibri"/>
                  <a:ea typeface="Calibri"/>
                  <a:cs typeface="Calibri"/>
                  <a:sym typeface="Calibri"/>
                </a:rPr>
                <a:t>3,2 g</a:t>
              </a:r>
              <a:endParaRPr lang="es-CL" sz="1600" b="0" i="0" u="sng"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s-ES" sz="1600" dirty="0">
                  <a:solidFill>
                    <a:srgbClr val="000000"/>
                  </a:solidFill>
                  <a:latin typeface="Calibri"/>
                  <a:ea typeface="Calibri"/>
                  <a:cs typeface="Calibri"/>
                  <a:sym typeface="Calibri"/>
                </a:rPr>
                <a:t>                   volumen</a:t>
              </a:r>
            </a:p>
            <a:p>
              <a:pPr marL="0" marR="0" lvl="0" indent="0" algn="just" rtl="0">
                <a:lnSpc>
                  <a:spcPct val="100000"/>
                </a:lnSpc>
                <a:spcBef>
                  <a:spcPts val="0"/>
                </a:spcBef>
                <a:spcAft>
                  <a:spcPts val="0"/>
                </a:spcAft>
                <a:buClr>
                  <a:srgbClr val="000000"/>
                </a:buClr>
                <a:buSzPts val="1600"/>
                <a:buFont typeface="Arial"/>
                <a:buNone/>
              </a:pPr>
              <a:r>
                <a:rPr lang="es-ES" sz="1600" b="0" i="0" strike="noStrike" cap="none" dirty="0">
                  <a:solidFill>
                    <a:srgbClr val="000000"/>
                  </a:solidFill>
                  <a:latin typeface="Calibri"/>
                  <a:ea typeface="Calibri"/>
                  <a:cs typeface="Calibri"/>
                  <a:sym typeface="Calibri"/>
                </a:rPr>
                <a:t>Volumen = </a:t>
              </a:r>
              <a:r>
                <a:rPr lang="es-ES" sz="1600" b="0" i="0" u="sng" strike="noStrike" cap="none" dirty="0">
                  <a:solidFill>
                    <a:srgbClr val="000000"/>
                  </a:solidFill>
                  <a:latin typeface="Calibri"/>
                  <a:ea typeface="Calibri"/>
                  <a:cs typeface="Calibri"/>
                  <a:sym typeface="Calibri"/>
                </a:rPr>
                <a:t>3,2 g    </a:t>
              </a:r>
              <a:r>
                <a:rPr lang="es-ES" sz="1600" b="0" i="0" strike="noStrike" cap="none" dirty="0">
                  <a:solidFill>
                    <a:srgbClr val="000000"/>
                  </a:solidFill>
                  <a:latin typeface="Calibri"/>
                  <a:ea typeface="Calibri"/>
                  <a:cs typeface="Calibri"/>
                  <a:sym typeface="Calibri"/>
                </a:rPr>
                <a:t>= 4 </a:t>
              </a:r>
              <a:r>
                <a:rPr lang="es-ES" sz="1600" b="0" i="0" strike="noStrike" cap="none" dirty="0" err="1">
                  <a:solidFill>
                    <a:srgbClr val="000000"/>
                  </a:solidFill>
                  <a:latin typeface="Calibri"/>
                  <a:ea typeface="Calibri"/>
                  <a:cs typeface="Calibri"/>
                  <a:sym typeface="Calibri"/>
                </a:rPr>
                <a:t>mL</a:t>
              </a:r>
              <a:endParaRPr lang="es-ES" sz="1600" b="0" i="0"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s-ES" sz="1600" dirty="0">
                  <a:solidFill>
                    <a:srgbClr val="000000"/>
                  </a:solidFill>
                  <a:latin typeface="Calibri"/>
                  <a:ea typeface="Calibri"/>
                  <a:cs typeface="Calibri"/>
                  <a:sym typeface="Calibri"/>
                </a:rPr>
                <a:t>                   0,8 g/</a:t>
              </a:r>
              <a:r>
                <a:rPr lang="es-ES" sz="1600" dirty="0" err="1">
                  <a:solidFill>
                    <a:srgbClr val="000000"/>
                  </a:solidFill>
                  <a:latin typeface="Calibri"/>
                  <a:ea typeface="Calibri"/>
                  <a:cs typeface="Calibri"/>
                  <a:sym typeface="Calibri"/>
                </a:rPr>
                <a:t>mL</a:t>
              </a:r>
              <a:endParaRPr sz="1600" b="0" i="0" strike="noStrike" cap="none" dirty="0">
                <a:solidFill>
                  <a:srgbClr val="000000"/>
                </a:solidFill>
                <a:latin typeface="Calibri"/>
                <a:ea typeface="Calibri"/>
                <a:cs typeface="Calibri"/>
                <a:sym typeface="Calibri"/>
              </a:endParaRPr>
            </a:p>
          </p:txBody>
        </p:sp>
        <p:sp>
          <p:nvSpPr>
            <p:cNvPr id="47" name="Google Shape;545;p15"/>
            <p:cNvSpPr txBox="1"/>
            <p:nvPr/>
          </p:nvSpPr>
          <p:spPr>
            <a:xfrm>
              <a:off x="4903093" y="2294276"/>
              <a:ext cx="618280" cy="1441605"/>
            </a:xfrm>
            <a:prstGeom prst="rect">
              <a:avLst/>
            </a:prstGeom>
            <a:solidFill>
              <a:srgbClr val="66CCFF"/>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s-CL" sz="3000" b="1" i="0" u="none" strike="noStrike" cap="none" baseline="30000" dirty="0" err="1">
                  <a:solidFill>
                    <a:schemeClr val="dk1"/>
                  </a:solidFill>
                  <a:latin typeface="Calibri"/>
                  <a:ea typeface="Calibri"/>
                  <a:cs typeface="Calibri"/>
                  <a:sym typeface="Calibri"/>
                </a:rPr>
                <a:t>Tip</a:t>
              </a:r>
              <a:r>
                <a:rPr lang="es-CL" sz="3000" b="1" i="0" u="none" strike="noStrike" cap="none" baseline="30000" dirty="0">
                  <a:solidFill>
                    <a:schemeClr val="dk1"/>
                  </a:solidFill>
                  <a:latin typeface="Calibri"/>
                  <a:ea typeface="Calibri"/>
                  <a:cs typeface="Calibri"/>
                  <a:sym typeface="Calibri"/>
                </a:rPr>
                <a:t> </a:t>
              </a:r>
              <a:r>
                <a:rPr lang="es-CL" sz="3000" b="0" i="0" u="none" strike="noStrike" cap="none" baseline="30000"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grpSp>
      <p:grpSp>
        <p:nvGrpSpPr>
          <p:cNvPr id="54" name="22 Grupo">
            <a:extLst>
              <a:ext uri="{FF2B5EF4-FFF2-40B4-BE49-F238E27FC236}">
                <a16:creationId xmlns:a16="http://schemas.microsoft.com/office/drawing/2014/main" id="{DC3555C4-2508-594F-9F80-02A7D52E8B18}"/>
              </a:ext>
            </a:extLst>
          </p:cNvPr>
          <p:cNvGrpSpPr/>
          <p:nvPr/>
        </p:nvGrpSpPr>
        <p:grpSpPr>
          <a:xfrm>
            <a:off x="6524797" y="2892928"/>
            <a:ext cx="2780610" cy="2010808"/>
            <a:chOff x="6111766" y="342142"/>
            <a:chExt cx="2780610" cy="2010808"/>
          </a:xfrm>
        </p:grpSpPr>
        <p:pic>
          <p:nvPicPr>
            <p:cNvPr id="55"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766" y="582338"/>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6" name="24 Rectángulo">
              <a:extLst>
                <a:ext uri="{FF2B5EF4-FFF2-40B4-BE49-F238E27FC236}">
                  <a16:creationId xmlns:a16="http://schemas.microsoft.com/office/drawing/2014/main" id="{4637185B-1329-844B-85E1-AC690FB45BEA}"/>
                </a:ext>
              </a:extLst>
            </p:cNvPr>
            <p:cNvSpPr/>
            <p:nvPr/>
          </p:nvSpPr>
          <p:spPr>
            <a:xfrm rot="21211048">
              <a:off x="6502614" y="904798"/>
              <a:ext cx="1776047" cy="1200329"/>
            </a:xfrm>
            <a:prstGeom prst="rect">
              <a:avLst/>
            </a:prstGeom>
          </p:spPr>
          <p:txBody>
            <a:bodyPr wrap="square">
              <a:spAutoFit/>
            </a:bodyPr>
            <a:lstStyle/>
            <a:p>
              <a:pPr algn="just"/>
              <a:r>
                <a:rPr lang="es-ES" altLang="es-CL" b="1" dirty="0">
                  <a:latin typeface="Arial" panose="020B0604020202020204" pitchFamily="34" charset="0"/>
                  <a:ea typeface="Myriad Arabic"/>
                  <a:cs typeface="Arial" panose="020B0604020202020204" pitchFamily="34" charset="0"/>
                </a:rPr>
                <a:t>Habilidad: </a:t>
              </a:r>
            </a:p>
            <a:p>
              <a:pPr algn="just"/>
              <a:r>
                <a:rPr lang="es-ES" altLang="es-CL" dirty="0">
                  <a:latin typeface="Arial" panose="020B0604020202020204" pitchFamily="34" charset="0"/>
                  <a:ea typeface="Myriad Arabic"/>
                  <a:cs typeface="Arial" panose="020B0604020202020204" pitchFamily="34" charset="0"/>
                </a:rPr>
                <a:t>Procesar y analizar la evidencia</a:t>
              </a:r>
            </a:p>
          </p:txBody>
        </p:sp>
        <p:pic>
          <p:nvPicPr>
            <p:cNvPr id="57"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342142"/>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8 Rectángulo redondeado">
            <a:extLst>
              <a:ext uri="{FF2B5EF4-FFF2-40B4-BE49-F238E27FC236}">
                <a16:creationId xmlns:a16="http://schemas.microsoft.com/office/drawing/2014/main" id="{B457FA86-69FC-CC49-A1D3-FA351F51BB91}"/>
              </a:ext>
            </a:extLst>
          </p:cNvPr>
          <p:cNvSpPr/>
          <p:nvPr/>
        </p:nvSpPr>
        <p:spPr>
          <a:xfrm>
            <a:off x="8538323" y="4440123"/>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C</a:t>
            </a:r>
            <a:endParaRPr lang="es-CL" sz="4800" b="1" dirty="0"/>
          </a:p>
        </p:txBody>
      </p:sp>
      <p:pic>
        <p:nvPicPr>
          <p:cNvPr id="19" name="Imagen 18">
            <a:extLst>
              <a:ext uri="{FF2B5EF4-FFF2-40B4-BE49-F238E27FC236}">
                <a16:creationId xmlns:a16="http://schemas.microsoft.com/office/drawing/2014/main" id="{55E6EADD-B38F-4248-AE83-2F67D90B0AB7}"/>
              </a:ext>
            </a:extLst>
          </p:cNvPr>
          <p:cNvPicPr>
            <a:picLocks noChangeAspect="1"/>
          </p:cNvPicPr>
          <p:nvPr/>
        </p:nvPicPr>
        <p:blipFill>
          <a:blip r:embed="rId4"/>
          <a:stretch>
            <a:fillRect/>
          </a:stretch>
        </p:blipFill>
        <p:spPr>
          <a:xfrm>
            <a:off x="7383528" y="239630"/>
            <a:ext cx="2334970" cy="701101"/>
          </a:xfrm>
          <a:prstGeom prst="rect">
            <a:avLst/>
          </a:prstGeom>
        </p:spPr>
      </p:pic>
      <p:sp>
        <p:nvSpPr>
          <p:cNvPr id="20" name="CuadroTexto 19">
            <a:extLst>
              <a:ext uri="{FF2B5EF4-FFF2-40B4-BE49-F238E27FC236}">
                <a16:creationId xmlns:a16="http://schemas.microsoft.com/office/drawing/2014/main" id="{50F8528D-FE25-445A-B771-465143B8276D}"/>
              </a:ext>
            </a:extLst>
          </p:cNvPr>
          <p:cNvSpPr txBox="1"/>
          <p:nvPr/>
        </p:nvSpPr>
        <p:spPr>
          <a:xfrm>
            <a:off x="563702" y="1070099"/>
            <a:ext cx="8680246" cy="3139321"/>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El porcentaje volumen-volumen (% v/v) de una solución acuosa (densidad: 1,0 g/mL) al 3,2 % m/m de etanol (densidad: 0,8 g/mL) es</a:t>
            </a:r>
          </a:p>
          <a:p>
            <a:pPr algn="just"/>
            <a:endParaRPr lang="es-ES"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 0,4% v/v.</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B) 3,2% v/v.</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C) 4,0% v/v.</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D) 4,5% v/v.</a:t>
            </a:r>
            <a:endParaRPr lang="es-CL" dirty="0">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314DE0EC-879D-4256-8475-DF86F25D8363}"/>
              </a:ext>
            </a:extLst>
          </p:cNvPr>
          <p:cNvSpPr txBox="1"/>
          <p:nvPr/>
        </p:nvSpPr>
        <p:spPr>
          <a:xfrm>
            <a:off x="167963" y="6688802"/>
            <a:ext cx="5865708" cy="246221"/>
          </a:xfrm>
          <a:prstGeom prst="rect">
            <a:avLst/>
          </a:prstGeom>
          <a:noFill/>
        </p:spPr>
        <p:txBody>
          <a:bodyPr wrap="none" rtlCol="0">
            <a:spAutoFit/>
          </a:bodyPr>
          <a:lstStyle/>
          <a:p>
            <a:r>
              <a:rPr lang="es-ES" sz="1000" b="1" dirty="0">
                <a:latin typeface="Arial" panose="020B0604020202020204" pitchFamily="34" charset="0"/>
                <a:ea typeface="Calibri" panose="020F0502020204030204" pitchFamily="34" charset="0"/>
                <a:cs typeface="Arial" panose="020B0604020202020204" pitchFamily="34" charset="0"/>
              </a:rPr>
              <a:t>P</a:t>
            </a:r>
            <a:r>
              <a:rPr lang="es-ES" sz="1000" b="1" dirty="0">
                <a:effectLst/>
                <a:latin typeface="Arial" panose="020B0604020202020204" pitchFamily="34" charset="0"/>
                <a:ea typeface="Calibri" panose="020F0502020204030204" pitchFamily="34" charset="0"/>
                <a:cs typeface="Arial" panose="020B0604020202020204" pitchFamily="34" charset="0"/>
              </a:rPr>
              <a:t>regunta 3 – </a:t>
            </a:r>
            <a:r>
              <a:rPr lang="es-ES" sz="1000" b="1" dirty="0">
                <a:latin typeface="Arial" panose="020B0604020202020204" pitchFamily="34" charset="0"/>
                <a:ea typeface="Calibri" panose="020F0502020204030204" pitchFamily="34" charset="0"/>
                <a:cs typeface="Arial" panose="020B0604020202020204" pitchFamily="34" charset="0"/>
              </a:rPr>
              <a:t>Unidades físicas de concentración y diluciones, cuaderno de ejercicios.</a:t>
            </a:r>
            <a:r>
              <a:rPr lang="es-ES" sz="1000" b="1" dirty="0">
                <a:effectLst/>
                <a:latin typeface="Arial" panose="020B0604020202020204" pitchFamily="34" charset="0"/>
                <a:ea typeface="Calibri" panose="020F0502020204030204" pitchFamily="34" charset="0"/>
                <a:cs typeface="Arial" panose="020B0604020202020204" pitchFamily="34" charset="0"/>
              </a:rPr>
              <a:t> CPECH</a:t>
            </a:r>
            <a:endParaRPr lang="es-CL" sz="1000" dirty="0">
              <a:latin typeface="Arial" panose="020B0604020202020204" pitchFamily="34" charset="0"/>
              <a:cs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5">
            <p14:nvContentPartPr>
              <p14:cNvPr id="2" name="Entrada de lápiz 1">
                <a:extLst>
                  <a:ext uri="{FF2B5EF4-FFF2-40B4-BE49-F238E27FC236}">
                    <a16:creationId xmlns:a16="http://schemas.microsoft.com/office/drawing/2014/main" id="{EE8CDCB4-9183-5F8C-4475-CF96826644D9}"/>
                  </a:ext>
                </a:extLst>
              </p14:cNvPr>
              <p14:cNvContentPartPr/>
              <p14:nvPr/>
            </p14:nvContentPartPr>
            <p14:xfrm>
              <a:off x="3412440" y="1729080"/>
              <a:ext cx="5177520" cy="4608360"/>
            </p14:xfrm>
          </p:contentPart>
        </mc:Choice>
        <mc:Fallback>
          <p:pic>
            <p:nvPicPr>
              <p:cNvPr id="2" name="Entrada de lápiz 1">
                <a:extLst>
                  <a:ext uri="{FF2B5EF4-FFF2-40B4-BE49-F238E27FC236}">
                    <a16:creationId xmlns:a16="http://schemas.microsoft.com/office/drawing/2014/main" id="{EE8CDCB4-9183-5F8C-4475-CF96826644D9}"/>
                  </a:ext>
                </a:extLst>
              </p:cNvPr>
              <p:cNvPicPr/>
              <p:nvPr/>
            </p:nvPicPr>
            <p:blipFill>
              <a:blip r:embed="rId6"/>
              <a:stretch>
                <a:fillRect/>
              </a:stretch>
            </p:blipFill>
            <p:spPr>
              <a:xfrm>
                <a:off x="3403080" y="1719720"/>
                <a:ext cx="5196240" cy="4627080"/>
              </a:xfrm>
              <a:prstGeom prst="rect">
                <a:avLst/>
              </a:prstGeom>
            </p:spPr>
          </p:pic>
        </mc:Fallback>
      </mc:AlternateContent>
    </p:spTree>
    <p:extLst>
      <p:ext uri="{BB962C8B-B14F-4D97-AF65-F5344CB8AC3E}">
        <p14:creationId xmlns:p14="http://schemas.microsoft.com/office/powerpoint/2010/main" val="338503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56268" y="987368"/>
            <a:ext cx="8246949" cy="923330"/>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En la etiqueta de un frasco que contiene una solución acuosa formada por un ácido inorgánico de uso industrial, usado para limpiar sanitarios, aparece la siguiente descripción:</a:t>
            </a:r>
          </a:p>
        </p:txBody>
      </p:sp>
      <p:grpSp>
        <p:nvGrpSpPr>
          <p:cNvPr id="29" name="22 Grupo">
            <a:extLst>
              <a:ext uri="{FF2B5EF4-FFF2-40B4-BE49-F238E27FC236}">
                <a16:creationId xmlns:a16="http://schemas.microsoft.com/office/drawing/2014/main" id="{DC3555C4-2508-594F-9F80-02A7D52E8B18}"/>
              </a:ext>
            </a:extLst>
          </p:cNvPr>
          <p:cNvGrpSpPr/>
          <p:nvPr/>
        </p:nvGrpSpPr>
        <p:grpSpPr>
          <a:xfrm>
            <a:off x="6807654" y="4399099"/>
            <a:ext cx="2780610" cy="2010808"/>
            <a:chOff x="6111766" y="342142"/>
            <a:chExt cx="2780610" cy="2010808"/>
          </a:xfrm>
        </p:grpSpPr>
        <p:pic>
          <p:nvPicPr>
            <p:cNvPr id="3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766" y="582338"/>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31" name="24 Rectángulo">
              <a:extLst>
                <a:ext uri="{FF2B5EF4-FFF2-40B4-BE49-F238E27FC236}">
                  <a16:creationId xmlns:a16="http://schemas.microsoft.com/office/drawing/2014/main" id="{4637185B-1329-844B-85E1-AC690FB45BEA}"/>
                </a:ext>
              </a:extLst>
            </p:cNvPr>
            <p:cNvSpPr/>
            <p:nvPr/>
          </p:nvSpPr>
          <p:spPr>
            <a:xfrm rot="21211048">
              <a:off x="6502614" y="1089463"/>
              <a:ext cx="1776047" cy="830997"/>
            </a:xfrm>
            <a:prstGeom prst="rect">
              <a:avLst/>
            </a:prstGeom>
          </p:spPr>
          <p:txBody>
            <a:bodyPr wrap="square">
              <a:spAutoFit/>
            </a:bodyPr>
            <a:lstStyle/>
            <a:p>
              <a:pPr algn="just"/>
              <a:r>
                <a:rPr lang="es-ES" altLang="es-CL" sz="1600" b="1" dirty="0">
                  <a:latin typeface="+mj-lt"/>
                  <a:ea typeface="Myriad Arabic"/>
                  <a:cs typeface="Myriad Arabic"/>
                </a:rPr>
                <a:t>Habilidad: </a:t>
              </a:r>
            </a:p>
            <a:p>
              <a:pPr algn="just"/>
              <a:r>
                <a:rPr lang="es-ES" altLang="es-CL" sz="1600" dirty="0">
                  <a:latin typeface="+mj-lt"/>
                  <a:ea typeface="Myriad Arabic"/>
                  <a:cs typeface="Myriad Arabic"/>
                </a:rPr>
                <a:t>Procesar y analizar la evidencia</a:t>
              </a:r>
            </a:p>
          </p:txBody>
        </p:sp>
        <p:pic>
          <p:nvPicPr>
            <p:cNvPr id="3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342142"/>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8 Rectángulo redondeado">
            <a:extLst>
              <a:ext uri="{FF2B5EF4-FFF2-40B4-BE49-F238E27FC236}">
                <a16:creationId xmlns:a16="http://schemas.microsoft.com/office/drawing/2014/main" id="{B457FA86-69FC-CC49-A1D3-FA351F51BB91}"/>
              </a:ext>
            </a:extLst>
          </p:cNvPr>
          <p:cNvSpPr/>
          <p:nvPr/>
        </p:nvSpPr>
        <p:spPr>
          <a:xfrm>
            <a:off x="8571158" y="5721448"/>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D</a:t>
            </a:r>
            <a:endParaRPr lang="es-CL" sz="4800" b="1" dirty="0"/>
          </a:p>
        </p:txBody>
      </p:sp>
      <p:grpSp>
        <p:nvGrpSpPr>
          <p:cNvPr id="35" name="Google Shape;543;p15"/>
          <p:cNvGrpSpPr/>
          <p:nvPr/>
        </p:nvGrpSpPr>
        <p:grpSpPr>
          <a:xfrm>
            <a:off x="6357775" y="2257403"/>
            <a:ext cx="2850466" cy="1337535"/>
            <a:chOff x="4903093" y="2294276"/>
            <a:chExt cx="2245970" cy="3480771"/>
          </a:xfrm>
          <a:solidFill>
            <a:schemeClr val="accent5">
              <a:lumMod val="20000"/>
              <a:lumOff val="80000"/>
            </a:schemeClr>
          </a:solidFill>
        </p:grpSpPr>
        <p:sp>
          <p:nvSpPr>
            <p:cNvPr id="36" name="Google Shape;544;p15"/>
            <p:cNvSpPr txBox="1"/>
            <p:nvPr/>
          </p:nvSpPr>
          <p:spPr>
            <a:xfrm>
              <a:off x="4910134" y="3612586"/>
              <a:ext cx="2238929" cy="2162461"/>
            </a:xfrm>
            <a:prstGeom prst="rect">
              <a:avLst/>
            </a:prstGeom>
            <a:grpFill/>
            <a:ln>
              <a:solidFill>
                <a:schemeClr val="accent5"/>
              </a:solid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CL" sz="1600" b="0" i="0" u="none" strike="noStrike" cap="none" dirty="0">
                  <a:solidFill>
                    <a:srgbClr val="000000"/>
                  </a:solidFill>
                  <a:latin typeface="Calibri"/>
                  <a:ea typeface="Calibri"/>
                  <a:cs typeface="Calibri"/>
                  <a:sym typeface="Calibri"/>
                </a:rPr>
                <a:t>Ojo: el dato clave es que preguntan por la cantidad de </a:t>
              </a:r>
              <a:r>
                <a:rPr lang="es-CL" sz="1600" b="1" dirty="0">
                  <a:solidFill>
                    <a:srgbClr val="FF0000"/>
                  </a:solidFill>
                  <a:latin typeface="Calibri"/>
                  <a:ea typeface="Calibri"/>
                  <a:cs typeface="Calibri"/>
                  <a:sym typeface="Calibri"/>
                </a:rPr>
                <a:t>solvente.</a:t>
              </a:r>
              <a:endParaRPr sz="1600" b="0" i="0" u="none" strike="noStrike" cap="none" dirty="0">
                <a:solidFill>
                  <a:srgbClr val="000000"/>
                </a:solidFill>
                <a:latin typeface="Calibri"/>
                <a:ea typeface="Calibri"/>
                <a:cs typeface="Calibri"/>
                <a:sym typeface="Calibri"/>
              </a:endParaRPr>
            </a:p>
          </p:txBody>
        </p:sp>
        <p:sp>
          <p:nvSpPr>
            <p:cNvPr id="37" name="Google Shape;545;p15"/>
            <p:cNvSpPr txBox="1"/>
            <p:nvPr/>
          </p:nvSpPr>
          <p:spPr>
            <a:xfrm>
              <a:off x="4903093" y="2294276"/>
              <a:ext cx="618280" cy="1441605"/>
            </a:xfrm>
            <a:prstGeom prst="rect">
              <a:avLst/>
            </a:prstGeom>
            <a:grpFill/>
            <a:ln w="9525"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s-CL" sz="3000" b="1" i="0" u="none" strike="noStrike" cap="none" baseline="30000" dirty="0" err="1">
                  <a:solidFill>
                    <a:schemeClr val="dk1"/>
                  </a:solidFill>
                  <a:latin typeface="Calibri"/>
                  <a:ea typeface="Calibri"/>
                  <a:cs typeface="Calibri"/>
                  <a:sym typeface="Calibri"/>
                </a:rPr>
                <a:t>Tip</a:t>
              </a:r>
              <a:r>
                <a:rPr lang="es-CL" sz="3000" b="1" i="0" u="none" strike="noStrike" cap="none" baseline="30000" dirty="0">
                  <a:solidFill>
                    <a:schemeClr val="dk1"/>
                  </a:solidFill>
                  <a:latin typeface="Calibri"/>
                  <a:ea typeface="Calibri"/>
                  <a:cs typeface="Calibri"/>
                  <a:sym typeface="Calibri"/>
                </a:rPr>
                <a:t> </a:t>
              </a:r>
              <a:r>
                <a:rPr lang="es-CL" sz="3000" b="0" i="0" u="none" strike="noStrike" cap="none" baseline="30000"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grpSp>
      <p:pic>
        <p:nvPicPr>
          <p:cNvPr id="13" name="Imagen 12">
            <a:extLst>
              <a:ext uri="{FF2B5EF4-FFF2-40B4-BE49-F238E27FC236}">
                <a16:creationId xmlns:a16="http://schemas.microsoft.com/office/drawing/2014/main" id="{F387F238-AC8C-4EEF-9EBE-7F5B967D4C9F}"/>
              </a:ext>
            </a:extLst>
          </p:cNvPr>
          <p:cNvPicPr>
            <a:picLocks noChangeAspect="1"/>
          </p:cNvPicPr>
          <p:nvPr/>
        </p:nvPicPr>
        <p:blipFill>
          <a:blip r:embed="rId4"/>
          <a:stretch>
            <a:fillRect/>
          </a:stretch>
        </p:blipFill>
        <p:spPr>
          <a:xfrm>
            <a:off x="7383528" y="239630"/>
            <a:ext cx="2334970" cy="701101"/>
          </a:xfrm>
          <a:prstGeom prst="rect">
            <a:avLst/>
          </a:prstGeom>
        </p:spPr>
      </p:pic>
      <p:sp>
        <p:nvSpPr>
          <p:cNvPr id="14" name="CuadroTexto 13">
            <a:extLst>
              <a:ext uri="{FF2B5EF4-FFF2-40B4-BE49-F238E27FC236}">
                <a16:creationId xmlns:a16="http://schemas.microsoft.com/office/drawing/2014/main" id="{A5A83729-3F8A-41DC-89B2-B2368AA8C3BF}"/>
              </a:ext>
            </a:extLst>
          </p:cNvPr>
          <p:cNvSpPr txBox="1"/>
          <p:nvPr/>
        </p:nvSpPr>
        <p:spPr>
          <a:xfrm>
            <a:off x="956268" y="3902241"/>
            <a:ext cx="8246949" cy="2862322"/>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Considerando la información contenida en la etiqueta, en un frasco de 200 g de</a:t>
            </a:r>
          </a:p>
          <a:p>
            <a:pPr algn="just"/>
            <a:r>
              <a:rPr lang="es-ES" dirty="0">
                <a:latin typeface="Arial" panose="020B0604020202020204" pitchFamily="34" charset="0"/>
                <a:cs typeface="Arial" panose="020B0604020202020204" pitchFamily="34" charset="0"/>
              </a:rPr>
              <a:t>esta solución, ¿cuál es la masa total del solvente presente en el frasco?</a:t>
            </a:r>
          </a:p>
          <a:p>
            <a:pPr algn="just"/>
            <a:endParaRPr lang="es-ES" dirty="0">
              <a:latin typeface="Arial" panose="020B0604020202020204" pitchFamily="34" charset="0"/>
              <a:cs typeface="Arial" panose="020B0604020202020204" pitchFamily="34" charset="0"/>
            </a:endParaRPr>
          </a:p>
          <a:p>
            <a:pPr marL="342900" indent="-342900" algn="just">
              <a:buAutoNum type="alphaUcParenR"/>
            </a:pPr>
            <a:r>
              <a:rPr lang="es-ES" dirty="0">
                <a:latin typeface="Arial" panose="020B0604020202020204" pitchFamily="34" charset="0"/>
                <a:cs typeface="Arial" panose="020B0604020202020204" pitchFamily="34" charset="0"/>
              </a:rPr>
              <a:t>37 g</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B) 63 g</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 74 g</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D) 126 g </a:t>
            </a:r>
          </a:p>
        </p:txBody>
      </p:sp>
      <p:pic>
        <p:nvPicPr>
          <p:cNvPr id="4" name="Imagen 3">
            <a:extLst>
              <a:ext uri="{FF2B5EF4-FFF2-40B4-BE49-F238E27FC236}">
                <a16:creationId xmlns:a16="http://schemas.microsoft.com/office/drawing/2014/main" id="{15EFB2B1-5490-49F9-8749-FDEECC5BEB9C}"/>
              </a:ext>
            </a:extLst>
          </p:cNvPr>
          <p:cNvPicPr>
            <a:picLocks noChangeAspect="1"/>
          </p:cNvPicPr>
          <p:nvPr/>
        </p:nvPicPr>
        <p:blipFill>
          <a:blip r:embed="rId5"/>
          <a:stretch>
            <a:fillRect/>
          </a:stretch>
        </p:blipFill>
        <p:spPr>
          <a:xfrm>
            <a:off x="1371600" y="1885369"/>
            <a:ext cx="4834932" cy="1951991"/>
          </a:xfrm>
          <a:prstGeom prst="rect">
            <a:avLst/>
          </a:prstGeom>
        </p:spPr>
      </p:pic>
      <p:sp>
        <p:nvSpPr>
          <p:cNvPr id="16" name="CuadroTexto 15">
            <a:extLst>
              <a:ext uri="{FF2B5EF4-FFF2-40B4-BE49-F238E27FC236}">
                <a16:creationId xmlns:a16="http://schemas.microsoft.com/office/drawing/2014/main" id="{F2DE2DD8-D376-4FCD-95EE-58B94ACA778A}"/>
              </a:ext>
            </a:extLst>
          </p:cNvPr>
          <p:cNvSpPr txBox="1"/>
          <p:nvPr/>
        </p:nvSpPr>
        <p:spPr>
          <a:xfrm>
            <a:off x="228600" y="6858000"/>
            <a:ext cx="5041276"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Pregunta 78 – PAES de invierno Ciencias Química -  forma 171,  admisión 2025</a:t>
            </a:r>
            <a:endParaRPr lang="es-CL" sz="1000" b="1" dirty="0">
              <a:latin typeface="Arial" panose="020B0604020202020204" pitchFamily="34" charset="0"/>
              <a:cs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6">
            <p14:nvContentPartPr>
              <p14:cNvPr id="3" name="Entrada de lápiz 2">
                <a:extLst>
                  <a:ext uri="{FF2B5EF4-FFF2-40B4-BE49-F238E27FC236}">
                    <a16:creationId xmlns:a16="http://schemas.microsoft.com/office/drawing/2014/main" id="{08A5DD16-98CD-995D-7B2F-542296552704}"/>
                  </a:ext>
                </a:extLst>
              </p14:cNvPr>
              <p14:cNvContentPartPr/>
              <p14:nvPr/>
            </p14:nvContentPartPr>
            <p14:xfrm>
              <a:off x="2109960" y="1554840"/>
              <a:ext cx="7684920" cy="5536800"/>
            </p14:xfrm>
          </p:contentPart>
        </mc:Choice>
        <mc:Fallback>
          <p:pic>
            <p:nvPicPr>
              <p:cNvPr id="3" name="Entrada de lápiz 2">
                <a:extLst>
                  <a:ext uri="{FF2B5EF4-FFF2-40B4-BE49-F238E27FC236}">
                    <a16:creationId xmlns:a16="http://schemas.microsoft.com/office/drawing/2014/main" id="{08A5DD16-98CD-995D-7B2F-542296552704}"/>
                  </a:ext>
                </a:extLst>
              </p:cNvPr>
              <p:cNvPicPr/>
              <p:nvPr/>
            </p:nvPicPr>
            <p:blipFill>
              <a:blip r:embed="rId7"/>
              <a:stretch>
                <a:fillRect/>
              </a:stretch>
            </p:blipFill>
            <p:spPr>
              <a:xfrm>
                <a:off x="2100600" y="1545480"/>
                <a:ext cx="7703640" cy="5555520"/>
              </a:xfrm>
              <a:prstGeom prst="rect">
                <a:avLst/>
              </a:prstGeom>
            </p:spPr>
          </p:pic>
        </mc:Fallback>
      </mc:AlternateContent>
    </p:spTree>
    <p:extLst>
      <p:ext uri="{BB962C8B-B14F-4D97-AF65-F5344CB8AC3E}">
        <p14:creationId xmlns:p14="http://schemas.microsoft.com/office/powerpoint/2010/main" val="249794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0">
            <a:extLst>
              <a:ext uri="{FF2B5EF4-FFF2-40B4-BE49-F238E27FC236}">
                <a16:creationId xmlns:a16="http://schemas.microsoft.com/office/drawing/2014/main" id="{732EA299-CD4E-4F0B-8B31-92714F3F035F}"/>
              </a:ext>
            </a:extLst>
          </p:cNvPr>
          <p:cNvPicPr>
            <a:picLocks noChangeAspect="1"/>
          </p:cNvPicPr>
          <p:nvPr/>
        </p:nvPicPr>
        <p:blipFill>
          <a:blip r:embed="rId3"/>
          <a:stretch>
            <a:fillRect/>
          </a:stretch>
        </p:blipFill>
        <p:spPr>
          <a:xfrm>
            <a:off x="7315200" y="262930"/>
            <a:ext cx="2334970" cy="701101"/>
          </a:xfrm>
          <a:prstGeom prst="rect">
            <a:avLst/>
          </a:prstGeom>
        </p:spPr>
      </p:pic>
      <p:pic>
        <p:nvPicPr>
          <p:cNvPr id="40" name="Picture 6" descr="Resultado de imagen para mug drawing"/>
          <p:cNvPicPr>
            <a:picLocks noChangeAspect="1" noChangeArrowheads="1"/>
          </p:cNvPicPr>
          <p:nvPr/>
        </p:nvPicPr>
        <p:blipFill>
          <a:blip r:embed="rId4" cstate="print"/>
          <a:srcRect/>
          <a:stretch>
            <a:fillRect/>
          </a:stretch>
        </p:blipFill>
        <p:spPr bwMode="auto">
          <a:xfrm>
            <a:off x="3511804" y="2994731"/>
            <a:ext cx="2917613" cy="2783840"/>
          </a:xfrm>
          <a:prstGeom prst="rect">
            <a:avLst/>
          </a:prstGeom>
          <a:noFill/>
          <a:ln w="9525">
            <a:noFill/>
            <a:miter lim="800000"/>
            <a:headEnd/>
            <a:tailEnd/>
          </a:ln>
        </p:spPr>
      </p:pic>
      <p:grpSp>
        <p:nvGrpSpPr>
          <p:cNvPr id="2" name="3 Grupo"/>
          <p:cNvGrpSpPr>
            <a:grpSpLocks/>
          </p:cNvGrpSpPr>
          <p:nvPr/>
        </p:nvGrpSpPr>
        <p:grpSpPr bwMode="auto">
          <a:xfrm>
            <a:off x="3527044" y="3018438"/>
            <a:ext cx="2919307" cy="2783840"/>
            <a:chOff x="5508104" y="2799786"/>
            <a:chExt cx="2736304" cy="2609751"/>
          </a:xfrm>
        </p:grpSpPr>
        <p:grpSp>
          <p:nvGrpSpPr>
            <p:cNvPr id="3" name="43 Grupo"/>
            <p:cNvGrpSpPr>
              <a:grpSpLocks/>
            </p:cNvGrpSpPr>
            <p:nvPr/>
          </p:nvGrpSpPr>
          <p:grpSpPr bwMode="auto">
            <a:xfrm>
              <a:off x="5508104" y="2799786"/>
              <a:ext cx="2736304" cy="2609751"/>
              <a:chOff x="3419873" y="1036042"/>
              <a:chExt cx="2736304" cy="2609751"/>
            </a:xfrm>
          </p:grpSpPr>
          <p:pic>
            <p:nvPicPr>
              <p:cNvPr id="21547" name="Picture 6" descr="Resultado de imagen para mug drawing"/>
              <p:cNvPicPr>
                <a:picLocks noChangeAspect="1" noChangeArrowheads="1"/>
              </p:cNvPicPr>
              <p:nvPr/>
            </p:nvPicPr>
            <p:blipFill>
              <a:blip r:embed="rId4" cstate="print"/>
              <a:srcRect/>
              <a:stretch>
                <a:fillRect/>
              </a:stretch>
            </p:blipFill>
            <p:spPr bwMode="auto">
              <a:xfrm>
                <a:off x="3419873" y="1036042"/>
                <a:ext cx="2736304" cy="2609751"/>
              </a:xfrm>
              <a:prstGeom prst="rect">
                <a:avLst/>
              </a:prstGeom>
              <a:noFill/>
              <a:ln w="9525">
                <a:noFill/>
                <a:miter lim="800000"/>
                <a:headEnd/>
                <a:tailEnd/>
              </a:ln>
            </p:spPr>
          </p:pic>
          <p:sp>
            <p:nvSpPr>
              <p:cNvPr id="46" name="45 Datos almacenados"/>
              <p:cNvSpPr/>
              <p:nvPr/>
            </p:nvSpPr>
            <p:spPr>
              <a:xfrm rot="16200000">
                <a:off x="3707029" y="1901332"/>
                <a:ext cx="1528705" cy="1671305"/>
              </a:xfrm>
              <a:prstGeom prst="flowChartOnlineStorage">
                <a:avLst/>
              </a:prstGeom>
              <a:solidFill>
                <a:srgbClr val="996633">
                  <a:alpha val="66000"/>
                </a:srgbClr>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1920"/>
              </a:p>
            </p:txBody>
          </p:sp>
          <p:sp>
            <p:nvSpPr>
              <p:cNvPr id="47" name="46 Elipse"/>
              <p:cNvSpPr/>
              <p:nvPr/>
            </p:nvSpPr>
            <p:spPr>
              <a:xfrm>
                <a:off x="3635730" y="1756740"/>
                <a:ext cx="1671305" cy="503219"/>
              </a:xfrm>
              <a:prstGeom prst="ellipse">
                <a:avLst/>
              </a:prstGeom>
              <a:solidFill>
                <a:srgbClr val="663300">
                  <a:alpha val="75000"/>
                </a:srgbClr>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1920"/>
              </a:p>
            </p:txBody>
          </p:sp>
        </p:grpSp>
        <p:sp>
          <p:nvSpPr>
            <p:cNvPr id="48" name="47 CuadroTexto"/>
            <p:cNvSpPr txBox="1"/>
            <p:nvPr/>
          </p:nvSpPr>
          <p:spPr>
            <a:xfrm>
              <a:off x="5692217" y="4544383"/>
              <a:ext cx="1831610" cy="394264"/>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a:spAutoFit/>
            </a:bodyPr>
            <a:lstStyle/>
            <a:p>
              <a:pPr marL="365771" indent="-365771" algn="ctr">
                <a:defRPr/>
              </a:pPr>
              <a:r>
                <a:rPr lang="es-CL" sz="2133" b="1" dirty="0">
                  <a:solidFill>
                    <a:schemeClr val="tx1"/>
                  </a:solidFill>
                  <a:cs typeface="Arial" charset="0"/>
                </a:rPr>
                <a:t>1 taza</a:t>
              </a:r>
            </a:p>
          </p:txBody>
        </p:sp>
      </p:grpSp>
      <p:grpSp>
        <p:nvGrpSpPr>
          <p:cNvPr id="7" name="13 Grupo"/>
          <p:cNvGrpSpPr>
            <a:grpSpLocks/>
          </p:cNvGrpSpPr>
          <p:nvPr/>
        </p:nvGrpSpPr>
        <p:grpSpPr bwMode="auto">
          <a:xfrm>
            <a:off x="577257" y="2972718"/>
            <a:ext cx="2919307" cy="2783840"/>
            <a:chOff x="3419873" y="1036042"/>
            <a:chExt cx="2736304" cy="2609751"/>
          </a:xfrm>
        </p:grpSpPr>
        <p:pic>
          <p:nvPicPr>
            <p:cNvPr id="21537" name="Picture 6" descr="Resultado de imagen para mug drawing"/>
            <p:cNvPicPr>
              <a:picLocks noChangeAspect="1" noChangeArrowheads="1"/>
            </p:cNvPicPr>
            <p:nvPr/>
          </p:nvPicPr>
          <p:blipFill>
            <a:blip r:embed="rId4" cstate="print"/>
            <a:srcRect/>
            <a:stretch>
              <a:fillRect/>
            </a:stretch>
          </p:blipFill>
          <p:spPr bwMode="auto">
            <a:xfrm>
              <a:off x="3419873" y="1036042"/>
              <a:ext cx="2736304" cy="2609751"/>
            </a:xfrm>
            <a:prstGeom prst="rect">
              <a:avLst/>
            </a:prstGeom>
            <a:noFill/>
            <a:ln w="9525">
              <a:noFill/>
              <a:miter lim="800000"/>
              <a:headEnd/>
              <a:tailEnd/>
            </a:ln>
          </p:spPr>
        </p:pic>
        <p:sp>
          <p:nvSpPr>
            <p:cNvPr id="16" name="15 Datos almacenados"/>
            <p:cNvSpPr/>
            <p:nvPr/>
          </p:nvSpPr>
          <p:spPr>
            <a:xfrm rot="16200000">
              <a:off x="3707030" y="1901331"/>
              <a:ext cx="1528704" cy="1671305"/>
            </a:xfrm>
            <a:prstGeom prst="flowChartOnlineStorage">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1920"/>
            </a:p>
          </p:txBody>
        </p:sp>
        <p:sp>
          <p:nvSpPr>
            <p:cNvPr id="18" name="17 Elipse"/>
            <p:cNvSpPr/>
            <p:nvPr/>
          </p:nvSpPr>
          <p:spPr>
            <a:xfrm>
              <a:off x="3635730" y="1756740"/>
              <a:ext cx="1671305" cy="503218"/>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1920"/>
            </a:p>
          </p:txBody>
        </p:sp>
      </p:grpSp>
      <p:sp>
        <p:nvSpPr>
          <p:cNvPr id="12" name="11 CuadroTexto"/>
          <p:cNvSpPr txBox="1"/>
          <p:nvPr/>
        </p:nvSpPr>
        <p:spPr>
          <a:xfrm>
            <a:off x="722884" y="4865865"/>
            <a:ext cx="1954107" cy="420564"/>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a:spAutoFit/>
          </a:bodyPr>
          <a:lstStyle/>
          <a:p>
            <a:pPr marL="365771" indent="-365771" algn="ctr">
              <a:defRPr/>
            </a:pPr>
            <a:r>
              <a:rPr lang="es-CL" sz="2133" b="1" dirty="0">
                <a:solidFill>
                  <a:schemeClr val="tx1"/>
                </a:solidFill>
                <a:cs typeface="Arial" charset="0"/>
              </a:rPr>
              <a:t>1 taza</a:t>
            </a:r>
          </a:p>
        </p:txBody>
      </p:sp>
      <p:sp>
        <p:nvSpPr>
          <p:cNvPr id="49" name="48 Llamada rectangular redondeada"/>
          <p:cNvSpPr/>
          <p:nvPr/>
        </p:nvSpPr>
        <p:spPr>
          <a:xfrm>
            <a:off x="6532712" y="4247798"/>
            <a:ext cx="2589106" cy="672254"/>
          </a:xfrm>
          <a:prstGeom prst="wedgeRoundRectCallout">
            <a:avLst>
              <a:gd name="adj1" fmla="val -57145"/>
              <a:gd name="adj2" fmla="val -71532"/>
              <a:gd name="adj3" fmla="val 16667"/>
            </a:avLst>
          </a:prstGeom>
          <a:solidFill>
            <a:schemeClr val="accent3">
              <a:lumMod val="20000"/>
              <a:lumOff val="80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8400" rIns="38400" anchor="ctr"/>
          <a:lstStyle/>
          <a:p>
            <a:pPr algn="ctr">
              <a:defRPr/>
            </a:pPr>
            <a:r>
              <a:rPr lang="es-CL" sz="1493" dirty="0">
                <a:solidFill>
                  <a:schemeClr val="tx1"/>
                </a:solidFill>
              </a:rPr>
              <a:t>¿Cuál es ahora el contenido de azúcar por taza?</a:t>
            </a:r>
          </a:p>
        </p:txBody>
      </p:sp>
      <p:sp>
        <p:nvSpPr>
          <p:cNvPr id="80" name="79 Rectángulo"/>
          <p:cNvSpPr/>
          <p:nvPr/>
        </p:nvSpPr>
        <p:spPr>
          <a:xfrm>
            <a:off x="3657431" y="5700678"/>
            <a:ext cx="2059093" cy="306494"/>
          </a:xfrm>
          <a:prstGeom prst="rect">
            <a:avLst/>
          </a:prstGeom>
          <a:solidFill>
            <a:srgbClr val="B2DEE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707" dirty="0">
                <a:solidFill>
                  <a:schemeClr val="tx1"/>
                </a:solidFill>
              </a:rPr>
              <a:t>1,5 cubos</a:t>
            </a:r>
          </a:p>
        </p:txBody>
      </p:sp>
      <p:sp>
        <p:nvSpPr>
          <p:cNvPr id="5" name="4 Flecha curvada hacia abajo"/>
          <p:cNvSpPr/>
          <p:nvPr/>
        </p:nvSpPr>
        <p:spPr>
          <a:xfrm>
            <a:off x="2019978" y="2678078"/>
            <a:ext cx="2362201" cy="682413"/>
          </a:xfrm>
          <a:prstGeom prst="curvedDownArrow">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1920">
              <a:solidFill>
                <a:schemeClr val="tx1"/>
              </a:solidFill>
            </a:endParaRPr>
          </a:p>
        </p:txBody>
      </p:sp>
      <p:grpSp>
        <p:nvGrpSpPr>
          <p:cNvPr id="8" name="82 Grupo"/>
          <p:cNvGrpSpPr>
            <a:grpSpLocks/>
          </p:cNvGrpSpPr>
          <p:nvPr/>
        </p:nvGrpSpPr>
        <p:grpSpPr bwMode="auto">
          <a:xfrm>
            <a:off x="577257" y="2969332"/>
            <a:ext cx="2919307" cy="2783840"/>
            <a:chOff x="3024000" y="2095906"/>
            <a:chExt cx="2736304" cy="2609751"/>
          </a:xfrm>
        </p:grpSpPr>
        <p:grpSp>
          <p:nvGrpSpPr>
            <p:cNvPr id="9" name="83 Grupo"/>
            <p:cNvGrpSpPr>
              <a:grpSpLocks/>
            </p:cNvGrpSpPr>
            <p:nvPr/>
          </p:nvGrpSpPr>
          <p:grpSpPr bwMode="auto">
            <a:xfrm>
              <a:off x="3024000" y="2095906"/>
              <a:ext cx="2736304" cy="2609751"/>
              <a:chOff x="3433444" y="1036042"/>
              <a:chExt cx="2736304" cy="2609751"/>
            </a:xfrm>
          </p:grpSpPr>
          <p:pic>
            <p:nvPicPr>
              <p:cNvPr id="21534" name="Picture 6" descr="Resultado de imagen para mug drawing"/>
              <p:cNvPicPr>
                <a:picLocks noChangeAspect="1" noChangeArrowheads="1"/>
              </p:cNvPicPr>
              <p:nvPr/>
            </p:nvPicPr>
            <p:blipFill>
              <a:blip r:embed="rId4" cstate="print"/>
              <a:srcRect/>
              <a:stretch>
                <a:fillRect/>
              </a:stretch>
            </p:blipFill>
            <p:spPr bwMode="auto">
              <a:xfrm>
                <a:off x="3433444" y="1036042"/>
                <a:ext cx="2736304" cy="2609751"/>
              </a:xfrm>
              <a:prstGeom prst="rect">
                <a:avLst/>
              </a:prstGeom>
              <a:noFill/>
              <a:ln w="9525">
                <a:noFill/>
                <a:miter lim="800000"/>
                <a:headEnd/>
                <a:tailEnd/>
              </a:ln>
            </p:spPr>
          </p:pic>
          <p:sp>
            <p:nvSpPr>
              <p:cNvPr id="87" name="86 Elipse"/>
              <p:cNvSpPr/>
              <p:nvPr/>
            </p:nvSpPr>
            <p:spPr>
              <a:xfrm>
                <a:off x="3636603" y="2447275"/>
                <a:ext cx="1684002" cy="288914"/>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1920"/>
              </a:p>
            </p:txBody>
          </p:sp>
          <p:sp>
            <p:nvSpPr>
              <p:cNvPr id="88" name="87 Datos almacenados"/>
              <p:cNvSpPr/>
              <p:nvPr/>
            </p:nvSpPr>
            <p:spPr>
              <a:xfrm rot="16200000">
                <a:off x="4028566" y="2209296"/>
                <a:ext cx="900078" cy="1684002"/>
              </a:xfrm>
              <a:prstGeom prst="flowChartOnlineStorage">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1920"/>
              </a:p>
            </p:txBody>
          </p:sp>
        </p:grpSp>
        <p:sp>
          <p:nvSpPr>
            <p:cNvPr id="85" name="84 CuadroTexto"/>
            <p:cNvSpPr txBox="1"/>
            <p:nvPr/>
          </p:nvSpPr>
          <p:spPr>
            <a:xfrm>
              <a:off x="3214462" y="3919874"/>
              <a:ext cx="1606229" cy="394264"/>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a:spAutoFit/>
            </a:bodyPr>
            <a:lstStyle/>
            <a:p>
              <a:pPr marL="365771" indent="-365771" algn="ctr">
                <a:defRPr/>
              </a:pPr>
              <a:r>
                <a:rPr lang="es-CL" sz="2133" b="1" dirty="0">
                  <a:solidFill>
                    <a:schemeClr val="tx1"/>
                  </a:solidFill>
                  <a:cs typeface="Arial" charset="0"/>
                </a:rPr>
                <a:t>1/2 taza</a:t>
              </a:r>
            </a:p>
          </p:txBody>
        </p:sp>
      </p:grpSp>
      <p:grpSp>
        <p:nvGrpSpPr>
          <p:cNvPr id="4" name="2 Grupo"/>
          <p:cNvGrpSpPr>
            <a:grpSpLocks/>
          </p:cNvGrpSpPr>
          <p:nvPr/>
        </p:nvGrpSpPr>
        <p:grpSpPr bwMode="auto">
          <a:xfrm>
            <a:off x="3393177" y="2972718"/>
            <a:ext cx="2917613" cy="2783840"/>
            <a:chOff x="3024000" y="2095906"/>
            <a:chExt cx="2736304" cy="2609751"/>
          </a:xfrm>
        </p:grpSpPr>
        <p:grpSp>
          <p:nvGrpSpPr>
            <p:cNvPr id="6" name="19 Grupo"/>
            <p:cNvGrpSpPr>
              <a:grpSpLocks/>
            </p:cNvGrpSpPr>
            <p:nvPr/>
          </p:nvGrpSpPr>
          <p:grpSpPr bwMode="auto">
            <a:xfrm>
              <a:off x="3024000" y="2095906"/>
              <a:ext cx="2736304" cy="2609751"/>
              <a:chOff x="3433444" y="1036042"/>
              <a:chExt cx="2736304" cy="2609751"/>
            </a:xfrm>
          </p:grpSpPr>
          <p:pic>
            <p:nvPicPr>
              <p:cNvPr id="21542" name="Picture 6" descr="Resultado de imagen para mug drawing"/>
              <p:cNvPicPr>
                <a:picLocks noChangeAspect="1" noChangeArrowheads="1"/>
              </p:cNvPicPr>
              <p:nvPr/>
            </p:nvPicPr>
            <p:blipFill>
              <a:blip r:embed="rId4" cstate="print"/>
              <a:srcRect/>
              <a:stretch>
                <a:fillRect/>
              </a:stretch>
            </p:blipFill>
            <p:spPr bwMode="auto">
              <a:xfrm>
                <a:off x="3433444" y="1036042"/>
                <a:ext cx="2736304" cy="2609751"/>
              </a:xfrm>
              <a:prstGeom prst="rect">
                <a:avLst/>
              </a:prstGeom>
              <a:noFill/>
              <a:ln w="9525">
                <a:noFill/>
                <a:miter lim="800000"/>
                <a:headEnd/>
                <a:tailEnd/>
              </a:ln>
            </p:spPr>
          </p:pic>
          <p:sp>
            <p:nvSpPr>
              <p:cNvPr id="22" name="21 Elipse"/>
              <p:cNvSpPr/>
              <p:nvPr/>
            </p:nvSpPr>
            <p:spPr>
              <a:xfrm>
                <a:off x="3636721" y="2447275"/>
                <a:ext cx="1683391" cy="288914"/>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1920"/>
              </a:p>
            </p:txBody>
          </p:sp>
          <p:sp>
            <p:nvSpPr>
              <p:cNvPr id="23" name="22 Datos almacenados"/>
              <p:cNvSpPr/>
              <p:nvPr/>
            </p:nvSpPr>
            <p:spPr>
              <a:xfrm rot="16200000">
                <a:off x="4027584" y="2208807"/>
                <a:ext cx="900078" cy="1684980"/>
              </a:xfrm>
              <a:prstGeom prst="flowChartOnlineStorage">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1920"/>
              </a:p>
            </p:txBody>
          </p:sp>
        </p:grpSp>
        <p:sp>
          <p:nvSpPr>
            <p:cNvPr id="24" name="23 CuadroTexto"/>
            <p:cNvSpPr txBox="1"/>
            <p:nvPr/>
          </p:nvSpPr>
          <p:spPr>
            <a:xfrm>
              <a:off x="3214573" y="3919874"/>
              <a:ext cx="1605573" cy="394264"/>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a:spAutoFit/>
            </a:bodyPr>
            <a:lstStyle/>
            <a:p>
              <a:pPr marL="365771" indent="-365771" algn="ctr">
                <a:defRPr/>
              </a:pPr>
              <a:r>
                <a:rPr lang="es-CL" sz="2133" b="1" dirty="0">
                  <a:solidFill>
                    <a:schemeClr val="tx1"/>
                  </a:solidFill>
                  <a:cs typeface="Arial" charset="0"/>
                </a:rPr>
                <a:t>1/2 taza</a:t>
              </a:r>
            </a:p>
          </p:txBody>
        </p:sp>
      </p:grpSp>
      <p:sp>
        <p:nvSpPr>
          <p:cNvPr id="19" name="18 Llamada rectangular redondeada"/>
          <p:cNvSpPr/>
          <p:nvPr/>
        </p:nvSpPr>
        <p:spPr>
          <a:xfrm>
            <a:off x="3122338" y="1702718"/>
            <a:ext cx="2301239" cy="1266613"/>
          </a:xfrm>
          <a:prstGeom prst="wedgeRoundRectCallout">
            <a:avLst>
              <a:gd name="adj1" fmla="val -75246"/>
              <a:gd name="adj2" fmla="val 51125"/>
              <a:gd name="adj3" fmla="val 16667"/>
            </a:avLst>
          </a:prstGeom>
          <a:solidFill>
            <a:schemeClr val="accent4">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8400" rIns="38400" anchor="ctr"/>
          <a:lstStyle/>
          <a:p>
            <a:pPr algn="ctr">
              <a:defRPr/>
            </a:pPr>
            <a:r>
              <a:rPr lang="es-CL" sz="1493" dirty="0">
                <a:solidFill>
                  <a:schemeClr val="tx1"/>
                </a:solidFill>
              </a:rPr>
              <a:t>¿Cómo podríamos arreglar este té si quedó demasiado dulce?</a:t>
            </a:r>
          </a:p>
        </p:txBody>
      </p:sp>
      <p:sp>
        <p:nvSpPr>
          <p:cNvPr id="43" name="42 Llamada rectangular redondeada"/>
          <p:cNvSpPr/>
          <p:nvPr/>
        </p:nvSpPr>
        <p:spPr>
          <a:xfrm>
            <a:off x="6107684" y="1726425"/>
            <a:ext cx="2301241" cy="1268306"/>
          </a:xfrm>
          <a:prstGeom prst="wedgeRoundRectCallout">
            <a:avLst>
              <a:gd name="adj1" fmla="val -71273"/>
              <a:gd name="adj2" fmla="val 67159"/>
              <a:gd name="adj3" fmla="val 16667"/>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8400" rIns="38400" anchor="ctr"/>
          <a:lstStyle/>
          <a:p>
            <a:pPr algn="ctr">
              <a:defRPr/>
            </a:pPr>
            <a:r>
              <a:rPr lang="es-CL" sz="1493" dirty="0">
                <a:solidFill>
                  <a:schemeClr val="tx1"/>
                </a:solidFill>
              </a:rPr>
              <a:t>¿Cuántos cubos de azúcar fueron traspasados a esta taza junto con el té?</a:t>
            </a:r>
          </a:p>
        </p:txBody>
      </p:sp>
      <p:sp>
        <p:nvSpPr>
          <p:cNvPr id="81" name="80 Rectángulo"/>
          <p:cNvSpPr/>
          <p:nvPr/>
        </p:nvSpPr>
        <p:spPr>
          <a:xfrm>
            <a:off x="3657431" y="5700678"/>
            <a:ext cx="2059093" cy="30649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707" dirty="0">
                <a:solidFill>
                  <a:schemeClr val="tx1"/>
                </a:solidFill>
              </a:rPr>
              <a:t>1,5 cubos/taza</a:t>
            </a:r>
          </a:p>
        </p:txBody>
      </p:sp>
      <p:sp>
        <p:nvSpPr>
          <p:cNvPr id="13" name="12 Rectángulo"/>
          <p:cNvSpPr/>
          <p:nvPr/>
        </p:nvSpPr>
        <p:spPr>
          <a:xfrm>
            <a:off x="722884" y="5700678"/>
            <a:ext cx="2059093" cy="30649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707" dirty="0">
                <a:solidFill>
                  <a:schemeClr val="tx1"/>
                </a:solidFill>
              </a:rPr>
              <a:t>3 cubos/taza</a:t>
            </a:r>
          </a:p>
        </p:txBody>
      </p:sp>
      <p:sp>
        <p:nvSpPr>
          <p:cNvPr id="26" name="25 Llamada rectangular redondeada"/>
          <p:cNvSpPr/>
          <p:nvPr/>
        </p:nvSpPr>
        <p:spPr>
          <a:xfrm>
            <a:off x="3796285" y="5756558"/>
            <a:ext cx="2301239" cy="980439"/>
          </a:xfrm>
          <a:prstGeom prst="wedgeRoundRectCallout">
            <a:avLst>
              <a:gd name="adj1" fmla="val -97322"/>
              <a:gd name="adj2" fmla="val -77144"/>
              <a:gd name="adj3" fmla="val 16667"/>
            </a:avLst>
          </a:prstGeom>
          <a:solidFill>
            <a:schemeClr val="accent6">
              <a:lumMod val="20000"/>
              <a:lumOff val="80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8400" rIns="38400" anchor="ctr"/>
          <a:lstStyle/>
          <a:p>
            <a:pPr algn="ctr">
              <a:defRPr/>
            </a:pPr>
            <a:r>
              <a:rPr lang="es-CL" sz="1493" dirty="0">
                <a:solidFill>
                  <a:schemeClr val="tx1"/>
                </a:solidFill>
              </a:rPr>
              <a:t>Verter la mitad en otra taza para poder agregar más agua.</a:t>
            </a:r>
          </a:p>
        </p:txBody>
      </p:sp>
      <p:sp>
        <p:nvSpPr>
          <p:cNvPr id="79" name="78 Llamada rectangular redondeada"/>
          <p:cNvSpPr/>
          <p:nvPr/>
        </p:nvSpPr>
        <p:spPr>
          <a:xfrm>
            <a:off x="6651245" y="4278278"/>
            <a:ext cx="1767840" cy="1029547"/>
          </a:xfrm>
          <a:prstGeom prst="wedgeRoundRectCallout">
            <a:avLst>
              <a:gd name="adj1" fmla="val -75549"/>
              <a:gd name="adj2" fmla="val -11406"/>
              <a:gd name="adj3" fmla="val 16667"/>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8400" rIns="38400" anchor="ctr"/>
          <a:lstStyle/>
          <a:p>
            <a:pPr algn="ctr">
              <a:defRPr/>
            </a:pPr>
            <a:r>
              <a:rPr lang="es-CL" sz="1493" dirty="0">
                <a:solidFill>
                  <a:schemeClr val="tx1"/>
                </a:solidFill>
              </a:rPr>
              <a:t>Agregar agua hasta completar 1 taza.</a:t>
            </a:r>
          </a:p>
        </p:txBody>
      </p:sp>
      <p:pic>
        <p:nvPicPr>
          <p:cNvPr id="11" name="Picture 8" descr="Resultado de imagen para sugar cube"/>
          <p:cNvPicPr>
            <a:picLocks noChangeAspect="1" noChangeArrowheads="1"/>
          </p:cNvPicPr>
          <p:nvPr/>
        </p:nvPicPr>
        <p:blipFill>
          <a:blip r:embed="rId5" cstate="print"/>
          <a:srcRect/>
          <a:stretch>
            <a:fillRect/>
          </a:stretch>
        </p:blipFill>
        <p:spPr bwMode="auto">
          <a:xfrm>
            <a:off x="501057" y="1553705"/>
            <a:ext cx="2396067" cy="1253067"/>
          </a:xfrm>
          <a:prstGeom prst="rect">
            <a:avLst/>
          </a:prstGeom>
          <a:noFill/>
          <a:ln w="9525">
            <a:noFill/>
            <a:miter lim="800000"/>
            <a:headEnd/>
            <a:tailEnd/>
          </a:ln>
        </p:spPr>
      </p:pic>
      <p:sp>
        <p:nvSpPr>
          <p:cNvPr id="58" name="57 CuadroTexto"/>
          <p:cNvSpPr txBox="1"/>
          <p:nvPr/>
        </p:nvSpPr>
        <p:spPr>
          <a:xfrm>
            <a:off x="509131" y="336960"/>
            <a:ext cx="2280234" cy="465305"/>
          </a:xfrm>
          <a:prstGeom prst="roundRect">
            <a:avLst/>
          </a:prstGeom>
          <a:solidFill>
            <a:schemeClr val="accent3">
              <a:lumMod val="20000"/>
              <a:lumOff val="80000"/>
            </a:schemeClr>
          </a:solidFill>
          <a:ln>
            <a:solidFill>
              <a:schemeClr val="accent3"/>
            </a:solidFill>
          </a:ln>
        </p:spPr>
        <p:txBody>
          <a:bodyPr wrap="square" rtlCol="0">
            <a:spAutoFit/>
          </a:bodyPr>
          <a:lstStyle/>
          <a:p>
            <a:pPr algn="ctr"/>
            <a:r>
              <a:rPr lang="es-CL" sz="2133" dirty="0"/>
              <a:t>Dilución</a:t>
            </a:r>
          </a:p>
        </p:txBody>
      </p:sp>
      <p:sp>
        <p:nvSpPr>
          <p:cNvPr id="10" name="CuadroTexto 9"/>
          <p:cNvSpPr txBox="1"/>
          <p:nvPr/>
        </p:nvSpPr>
        <p:spPr>
          <a:xfrm>
            <a:off x="838200" y="926550"/>
            <a:ext cx="7761811" cy="646331"/>
          </a:xfrm>
          <a:prstGeom prst="rect">
            <a:avLst/>
          </a:prstGeom>
          <a:noFill/>
        </p:spPr>
        <p:txBody>
          <a:bodyPr wrap="square" rtlCol="0">
            <a:spAutoFit/>
          </a:bodyPr>
          <a:lstStyle/>
          <a:p>
            <a:r>
              <a:rPr lang="es-ES" dirty="0"/>
              <a:t>Te preparas una taza de té y le agregas 3 cubos de azúcar, sin antes probar qué tan dulce puede quedar.</a:t>
            </a:r>
            <a:endParaRPr lang="es-CL" dirty="0"/>
          </a:p>
        </p:txBody>
      </p:sp>
      <p:sp>
        <p:nvSpPr>
          <p:cNvPr id="93" name="78 Llamada rectangular redondeada"/>
          <p:cNvSpPr/>
          <p:nvPr/>
        </p:nvSpPr>
        <p:spPr>
          <a:xfrm>
            <a:off x="6638791" y="5427419"/>
            <a:ext cx="2740285" cy="1163952"/>
          </a:xfrm>
          <a:prstGeom prst="wedgeRoundRectCallout">
            <a:avLst>
              <a:gd name="adj1" fmla="val -80181"/>
              <a:gd name="adj2" fmla="val -71721"/>
              <a:gd name="adj3" fmla="val 16667"/>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8400" rIns="38400" anchor="ctr"/>
          <a:lstStyle/>
          <a:p>
            <a:pPr algn="ctr">
              <a:defRPr/>
            </a:pPr>
            <a:r>
              <a:rPr lang="es-CL" sz="1493" dirty="0">
                <a:solidFill>
                  <a:schemeClr val="tx1"/>
                </a:solidFill>
              </a:rPr>
              <a:t>¿Cambió la cantidad de azúcar en la taza, luego de haber agregado agua?</a:t>
            </a:r>
          </a:p>
        </p:txBody>
      </p:sp>
      <p:pic>
        <p:nvPicPr>
          <p:cNvPr id="2050" name="Picture 2" descr="Resultado de imagen para tetera"/>
          <p:cNvPicPr>
            <a:picLocks noChangeAspect="1" noChangeArrowheads="1"/>
          </p:cNvPicPr>
          <p:nvPr/>
        </p:nvPicPr>
        <p:blipFill>
          <a:blip r:embed="rId6" cstate="print"/>
          <a:srcRect/>
          <a:stretch>
            <a:fillRect/>
          </a:stretch>
        </p:blipFill>
        <p:spPr bwMode="auto">
          <a:xfrm rot="-3157073">
            <a:off x="6374258" y="552131"/>
            <a:ext cx="3679613" cy="3679613"/>
          </a:xfrm>
          <a:prstGeom prst="rect">
            <a:avLst/>
          </a:prstGeom>
          <a:noFill/>
          <a:ln w="9525">
            <a:noFill/>
            <a:miter lim="800000"/>
            <a:headEnd/>
            <a:tailEnd/>
          </a:ln>
        </p:spPr>
      </p:pic>
    </p:spTree>
    <p:extLst>
      <p:ext uri="{BB962C8B-B14F-4D97-AF65-F5344CB8AC3E}">
        <p14:creationId xmlns:p14="http://schemas.microsoft.com/office/powerpoint/2010/main" val="1113644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xit" presetSubtype="0" fill="hold" grpId="0" nodeType="with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par>
                                <p:cTn id="63" presetID="10" presetClass="exit" presetSubtype="0" fill="hold" nodeType="withEffect">
                                  <p:stCondLst>
                                    <p:cond delay="0"/>
                                  </p:stCondLst>
                                  <p:childTnLst>
                                    <p:animEffect transition="out" filter="fade">
                                      <p:cBhvr>
                                        <p:cTn id="64" dur="500"/>
                                        <p:tgtEl>
                                          <p:spTgt spid="40"/>
                                        </p:tgtEl>
                                      </p:cBhvr>
                                    </p:animEffect>
                                    <p:set>
                                      <p:cBhvr>
                                        <p:cTn id="65" dur="1" fill="hold">
                                          <p:stCondLst>
                                            <p:cond delay="499"/>
                                          </p:stCondLst>
                                        </p:cTn>
                                        <p:tgtEl>
                                          <p:spTgt spid="4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par>
                                <p:cTn id="71" presetID="10" presetClass="exit" presetSubtype="0" fill="hold" grpId="1"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fade">
                                      <p:cBhvr>
                                        <p:cTn id="78" dur="1000"/>
                                        <p:tgtEl>
                                          <p:spTgt spid="80"/>
                                        </p:tgtEl>
                                      </p:cBhvr>
                                    </p:animEffect>
                                    <p:anim calcmode="lin" valueType="num">
                                      <p:cBhvr>
                                        <p:cTn id="79" dur="1000" fill="hold"/>
                                        <p:tgtEl>
                                          <p:spTgt spid="80"/>
                                        </p:tgtEl>
                                        <p:attrNameLst>
                                          <p:attrName>ppt_x</p:attrName>
                                        </p:attrNameLst>
                                      </p:cBhvr>
                                      <p:tavLst>
                                        <p:tav tm="0">
                                          <p:val>
                                            <p:strVal val="#ppt_x"/>
                                          </p:val>
                                        </p:tav>
                                        <p:tav tm="100000">
                                          <p:val>
                                            <p:strVal val="#ppt_x"/>
                                          </p:val>
                                        </p:tav>
                                      </p:tavLst>
                                    </p:anim>
                                    <p:anim calcmode="lin" valueType="num">
                                      <p:cBhvr>
                                        <p:cTn id="80"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500"/>
                                        <p:tgtEl>
                                          <p:spTgt spid="79"/>
                                        </p:tgtEl>
                                      </p:cBhvr>
                                    </p:animEffect>
                                  </p:childTnLst>
                                </p:cTn>
                              </p:par>
                            </p:childTnLst>
                          </p:cTn>
                        </p:par>
                        <p:par>
                          <p:cTn id="86" fill="hold">
                            <p:stCondLst>
                              <p:cond delay="500"/>
                            </p:stCondLst>
                            <p:childTnLst>
                              <p:par>
                                <p:cTn id="87" presetID="10" presetClass="entr" presetSubtype="0" fill="hold" nodeType="afterEffect">
                                  <p:stCondLst>
                                    <p:cond delay="0"/>
                                  </p:stCondLst>
                                  <p:childTnLst>
                                    <p:set>
                                      <p:cBhvr>
                                        <p:cTn id="88" dur="1" fill="hold">
                                          <p:stCondLst>
                                            <p:cond delay="0"/>
                                          </p:stCondLst>
                                        </p:cTn>
                                        <p:tgtEl>
                                          <p:spTgt spid="2050"/>
                                        </p:tgtEl>
                                        <p:attrNameLst>
                                          <p:attrName>style.visibility</p:attrName>
                                        </p:attrNameLst>
                                      </p:cBhvr>
                                      <p:to>
                                        <p:strVal val="visible"/>
                                      </p:to>
                                    </p:set>
                                    <p:animEffect transition="in" filter="fade">
                                      <p:cBhvr>
                                        <p:cTn id="89" dur="500"/>
                                        <p:tgtEl>
                                          <p:spTgt spid="2050"/>
                                        </p:tgtEl>
                                      </p:cBhvr>
                                    </p:animEffect>
                                  </p:childTnLst>
                                </p:cTn>
                              </p:par>
                              <p:par>
                                <p:cTn id="90" presetID="42" presetClass="path" presetSubtype="0" accel="50000" decel="50000" fill="hold" nodeType="withEffect">
                                  <p:stCondLst>
                                    <p:cond delay="0"/>
                                  </p:stCondLst>
                                  <p:childTnLst>
                                    <p:animMotion origin="layout" path="M -2.39583E-6 6.94444E-8 L -0.28841 -0.00087 " pathEditMode="relative" rAng="0" ptsTypes="AA">
                                      <p:cBhvr>
                                        <p:cTn id="91" dur="2000" fill="hold"/>
                                        <p:tgtEl>
                                          <p:spTgt spid="2050"/>
                                        </p:tgtEl>
                                        <p:attrNameLst>
                                          <p:attrName>ppt_x</p:attrName>
                                          <p:attrName>ppt_y</p:attrName>
                                        </p:attrNameLst>
                                      </p:cBhvr>
                                      <p:rCtr x="-14421" y="-43"/>
                                    </p:animMotion>
                                  </p:childTnLst>
                                </p:cTn>
                              </p:par>
                              <p:par>
                                <p:cTn id="92" presetID="10" presetClass="exit" presetSubtype="0" fill="hold" grpId="1" nodeType="withEffect">
                                  <p:stCondLst>
                                    <p:cond delay="0"/>
                                  </p:stCondLst>
                                  <p:childTnLst>
                                    <p:animEffect transition="out" filter="fade">
                                      <p:cBhvr>
                                        <p:cTn id="93" dur="500"/>
                                        <p:tgtEl>
                                          <p:spTgt spid="43"/>
                                        </p:tgtEl>
                                      </p:cBhvr>
                                    </p:animEffect>
                                    <p:set>
                                      <p:cBhvr>
                                        <p:cTn id="94" dur="1" fill="hold">
                                          <p:stCondLst>
                                            <p:cond delay="499"/>
                                          </p:stCondLst>
                                        </p:cTn>
                                        <p:tgtEl>
                                          <p:spTgt spid="43"/>
                                        </p:tgtEl>
                                        <p:attrNameLst>
                                          <p:attrName>style.visibility</p:attrName>
                                        </p:attrNameLst>
                                      </p:cBhvr>
                                      <p:to>
                                        <p:strVal val="hidden"/>
                                      </p:to>
                                    </p:se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fade">
                                      <p:cBhvr>
                                        <p:cTn id="98" dur="500"/>
                                        <p:tgtEl>
                                          <p:spTgt spid="2"/>
                                        </p:tgtEl>
                                      </p:cBhvr>
                                    </p:animEffect>
                                  </p:childTnLst>
                                </p:cTn>
                              </p:par>
                              <p:par>
                                <p:cTn id="99" presetID="10" presetClass="exit" presetSubtype="0" fill="hold" nodeType="withEffect">
                                  <p:stCondLst>
                                    <p:cond delay="0"/>
                                  </p:stCondLst>
                                  <p:childTnLst>
                                    <p:animEffect transition="out" filter="fade">
                                      <p:cBhvr>
                                        <p:cTn id="100" dur="500"/>
                                        <p:tgtEl>
                                          <p:spTgt spid="4"/>
                                        </p:tgtEl>
                                      </p:cBhvr>
                                    </p:animEffect>
                                    <p:set>
                                      <p:cBhvr>
                                        <p:cTn id="101" dur="1" fill="hold">
                                          <p:stCondLst>
                                            <p:cond delay="499"/>
                                          </p:stCondLst>
                                        </p:cTn>
                                        <p:tgtEl>
                                          <p:spTgt spid="4"/>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40"/>
                                        </p:tgtEl>
                                      </p:cBhvr>
                                    </p:animEffect>
                                    <p:set>
                                      <p:cBhvr>
                                        <p:cTn id="104" dur="1" fill="hold">
                                          <p:stCondLst>
                                            <p:cond delay="499"/>
                                          </p:stCondLst>
                                        </p:cTn>
                                        <p:tgtEl>
                                          <p:spTgt spid="40"/>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fade">
                                      <p:cBhvr>
                                        <p:cTn id="109" dur="500"/>
                                        <p:tgtEl>
                                          <p:spTgt spid="49"/>
                                        </p:tgtEl>
                                      </p:cBhvr>
                                    </p:animEffect>
                                  </p:childTnLst>
                                </p:cTn>
                              </p:par>
                              <p:par>
                                <p:cTn id="110" presetID="10" presetClass="exit" presetSubtype="0" fill="hold" grpId="1" nodeType="withEffect">
                                  <p:stCondLst>
                                    <p:cond delay="0"/>
                                  </p:stCondLst>
                                  <p:childTnLst>
                                    <p:animEffect transition="out" filter="fade">
                                      <p:cBhvr>
                                        <p:cTn id="111" dur="500"/>
                                        <p:tgtEl>
                                          <p:spTgt spid="79"/>
                                        </p:tgtEl>
                                      </p:cBhvr>
                                    </p:animEffect>
                                    <p:set>
                                      <p:cBhvr>
                                        <p:cTn id="112" dur="1" fill="hold">
                                          <p:stCondLst>
                                            <p:cond delay="499"/>
                                          </p:stCondLst>
                                        </p:cTn>
                                        <p:tgtEl>
                                          <p:spTgt spid="79"/>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81"/>
                                        </p:tgtEl>
                                        <p:attrNameLst>
                                          <p:attrName>style.visibility</p:attrName>
                                        </p:attrNameLst>
                                      </p:cBhvr>
                                      <p:to>
                                        <p:strVal val="visible"/>
                                      </p:to>
                                    </p:set>
                                    <p:animEffect transition="in" filter="fade">
                                      <p:cBhvr>
                                        <p:cTn id="117" dur="1000"/>
                                        <p:tgtEl>
                                          <p:spTgt spid="81"/>
                                        </p:tgtEl>
                                      </p:cBhvr>
                                    </p:animEffect>
                                    <p:anim calcmode="lin" valueType="num">
                                      <p:cBhvr>
                                        <p:cTn id="118" dur="1000" fill="hold"/>
                                        <p:tgtEl>
                                          <p:spTgt spid="81"/>
                                        </p:tgtEl>
                                        <p:attrNameLst>
                                          <p:attrName>ppt_x</p:attrName>
                                        </p:attrNameLst>
                                      </p:cBhvr>
                                      <p:tavLst>
                                        <p:tav tm="0">
                                          <p:val>
                                            <p:strVal val="#ppt_x"/>
                                          </p:val>
                                        </p:tav>
                                        <p:tav tm="100000">
                                          <p:val>
                                            <p:strVal val="#ppt_x"/>
                                          </p:val>
                                        </p:tav>
                                      </p:tavLst>
                                    </p:anim>
                                    <p:anim calcmode="lin" valueType="num">
                                      <p:cBhvr>
                                        <p:cTn id="119" dur="1000" fill="hold"/>
                                        <p:tgtEl>
                                          <p:spTgt spid="81"/>
                                        </p:tgtEl>
                                        <p:attrNameLst>
                                          <p:attrName>ppt_y</p:attrName>
                                        </p:attrNameLst>
                                      </p:cBhvr>
                                      <p:tavLst>
                                        <p:tav tm="0">
                                          <p:val>
                                            <p:strVal val="#ppt_y+.1"/>
                                          </p:val>
                                        </p:tav>
                                        <p:tav tm="100000">
                                          <p:val>
                                            <p:strVal val="#ppt_y"/>
                                          </p:val>
                                        </p:tav>
                                      </p:tavLst>
                                    </p:anim>
                                  </p:childTnLst>
                                </p:cTn>
                              </p:par>
                              <p:par>
                                <p:cTn id="120" presetID="10" presetClass="exit" presetSubtype="0" fill="hold" grpId="1" nodeType="withEffect">
                                  <p:stCondLst>
                                    <p:cond delay="0"/>
                                  </p:stCondLst>
                                  <p:childTnLst>
                                    <p:animEffect transition="out" filter="fade">
                                      <p:cBhvr>
                                        <p:cTn id="121" dur="500"/>
                                        <p:tgtEl>
                                          <p:spTgt spid="49"/>
                                        </p:tgtEl>
                                      </p:cBhvr>
                                    </p:animEffect>
                                    <p:set>
                                      <p:cBhvr>
                                        <p:cTn id="122" dur="1" fill="hold">
                                          <p:stCondLst>
                                            <p:cond delay="499"/>
                                          </p:stCondLst>
                                        </p:cTn>
                                        <p:tgtEl>
                                          <p:spTgt spid="49"/>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fade">
                                      <p:cBhvr>
                                        <p:cTn id="12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9" grpId="0" animBg="1"/>
      <p:bldP spid="49" grpId="1" animBg="1"/>
      <p:bldP spid="80" grpId="0" animBg="1"/>
      <p:bldP spid="5" grpId="0" animBg="1"/>
      <p:bldP spid="19" grpId="0" animBg="1"/>
      <p:bldP spid="19" grpId="1" animBg="1"/>
      <p:bldP spid="43" grpId="0" animBg="1"/>
      <p:bldP spid="43" grpId="1" animBg="1"/>
      <p:bldP spid="81" grpId="0" animBg="1"/>
      <p:bldP spid="26" grpId="0" animBg="1"/>
      <p:bldP spid="26" grpId="1" animBg="1"/>
      <p:bldP spid="79" grpId="0" animBg="1"/>
      <p:bldP spid="79" grpId="1" animBg="1"/>
      <p:bldP spid="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18217" y="1271585"/>
            <a:ext cx="8188805" cy="689420"/>
          </a:xfrm>
          <a:prstGeom prst="rect">
            <a:avLst/>
          </a:prstGeom>
          <a:solidFill>
            <a:srgbClr val="CCFFCC"/>
          </a:solidFill>
          <a:ln w="9525">
            <a:solidFill>
              <a:srgbClr val="66FF99"/>
            </a:solidFill>
            <a:miter lim="800000"/>
            <a:headEnd/>
            <a:tailEnd/>
          </a:ln>
          <a:effectLst/>
        </p:spPr>
        <p:txBody>
          <a:bodyPr vert="horz" wrap="square" lIns="97536" tIns="48768" rIns="97536" bIns="48768" numCol="1" anchor="ctr" anchorCtr="0" compatLnSpc="1">
            <a:prstTxWarp prst="textNoShape">
              <a:avLst/>
            </a:prstTxWarp>
            <a:spAutoFit/>
          </a:bodyPr>
          <a:lstStyle/>
          <a:p>
            <a:pPr algn="just" defTabSz="975390" fontAlgn="base">
              <a:spcBef>
                <a:spcPct val="0"/>
              </a:spcBef>
              <a:spcAft>
                <a:spcPct val="0"/>
              </a:spcAft>
            </a:pPr>
            <a:r>
              <a:rPr lang="es-CL" sz="1920" dirty="0">
                <a:latin typeface="Calibri" pitchFamily="34" charset="0"/>
                <a:ea typeface="Times New Roman" pitchFamily="18" charset="0"/>
                <a:cs typeface="Times New Roman" pitchFamily="18" charset="0"/>
              </a:rPr>
              <a:t>Es el </a:t>
            </a:r>
            <a:r>
              <a:rPr lang="es-CL" sz="1920" b="1" dirty="0">
                <a:solidFill>
                  <a:srgbClr val="FF6501"/>
                </a:solidFill>
                <a:latin typeface="Calibri" pitchFamily="34" charset="0"/>
                <a:ea typeface="Times New Roman" pitchFamily="18" charset="0"/>
                <a:cs typeface="Times New Roman" pitchFamily="18" charset="0"/>
              </a:rPr>
              <a:t>procedimiento</a:t>
            </a:r>
            <a:r>
              <a:rPr lang="es-CL" sz="1920" dirty="0">
                <a:latin typeface="Calibri" pitchFamily="34" charset="0"/>
                <a:ea typeface="Times New Roman" pitchFamily="18" charset="0"/>
                <a:cs typeface="Times New Roman" pitchFamily="18" charset="0"/>
              </a:rPr>
              <a:t> que se sigue para preparar una </a:t>
            </a:r>
            <a:r>
              <a:rPr lang="es-CL" sz="1920" b="1" dirty="0">
                <a:solidFill>
                  <a:srgbClr val="FF6501"/>
                </a:solidFill>
                <a:latin typeface="Calibri" pitchFamily="34" charset="0"/>
                <a:ea typeface="Times New Roman" pitchFamily="18" charset="0"/>
                <a:cs typeface="Times New Roman" pitchFamily="18" charset="0"/>
              </a:rPr>
              <a:t>solución menos concentrada</a:t>
            </a:r>
            <a:r>
              <a:rPr lang="es-CL" sz="1920" dirty="0">
                <a:latin typeface="Calibri" pitchFamily="34" charset="0"/>
                <a:ea typeface="Times New Roman" pitchFamily="18" charset="0"/>
                <a:cs typeface="Times New Roman" pitchFamily="18" charset="0"/>
              </a:rPr>
              <a:t> a partir de una más concentrada</a:t>
            </a:r>
            <a:r>
              <a:rPr lang="es-CL" sz="1280" dirty="0">
                <a:latin typeface="Calibri" pitchFamily="34" charset="0"/>
                <a:ea typeface="Times New Roman" pitchFamily="18" charset="0"/>
                <a:cs typeface="Times New Roman" pitchFamily="18" charset="0"/>
              </a:rPr>
              <a:t>. </a:t>
            </a:r>
            <a:endParaRPr lang="es-CL" sz="1920" dirty="0">
              <a:latin typeface="Arial" pitchFamily="34" charset="0"/>
              <a:cs typeface="Arial" pitchFamily="34" charset="0"/>
            </a:endParaRPr>
          </a:p>
        </p:txBody>
      </p:sp>
      <p:sp>
        <p:nvSpPr>
          <p:cNvPr id="7" name="Rectangle 3"/>
          <p:cNvSpPr>
            <a:spLocks noChangeArrowheads="1"/>
          </p:cNvSpPr>
          <p:nvPr/>
        </p:nvSpPr>
        <p:spPr bwMode="auto">
          <a:xfrm>
            <a:off x="914400" y="2117145"/>
            <a:ext cx="8008826" cy="984885"/>
          </a:xfrm>
          <a:prstGeom prst="rect">
            <a:avLst/>
          </a:prstGeom>
          <a:noFill/>
          <a:ln w="9525">
            <a:noFill/>
            <a:miter lim="800000"/>
            <a:headEnd/>
            <a:tailEnd/>
          </a:ln>
          <a:effectLst/>
        </p:spPr>
        <p:txBody>
          <a:bodyPr vert="horz" wrap="square" lIns="97536" tIns="48768" rIns="97536" bIns="48768" numCol="1" anchor="ctr" anchorCtr="0" compatLnSpc="1">
            <a:prstTxWarp prst="textNoShape">
              <a:avLst/>
            </a:prstTxWarp>
            <a:spAutoFit/>
          </a:bodyPr>
          <a:lstStyle/>
          <a:p>
            <a:pPr algn="just" defTabSz="975390" fontAlgn="base">
              <a:spcBef>
                <a:spcPct val="0"/>
              </a:spcBef>
              <a:spcAft>
                <a:spcPct val="0"/>
              </a:spcAft>
            </a:pPr>
            <a:r>
              <a:rPr lang="es-CL" sz="1920" dirty="0">
                <a:latin typeface="Calibri" pitchFamily="34" charset="0"/>
                <a:ea typeface="Times New Roman" pitchFamily="18" charset="0"/>
                <a:cs typeface="Times New Roman" pitchFamily="18" charset="0"/>
              </a:rPr>
              <a:t>Al </a:t>
            </a:r>
            <a:r>
              <a:rPr lang="es-CL" sz="1920" b="1" dirty="0">
                <a:solidFill>
                  <a:srgbClr val="7030A0"/>
                </a:solidFill>
                <a:latin typeface="Calibri" pitchFamily="34" charset="0"/>
                <a:ea typeface="Times New Roman" pitchFamily="18" charset="0"/>
                <a:cs typeface="Times New Roman" pitchFamily="18" charset="0"/>
              </a:rPr>
              <a:t>agregar más solvente </a:t>
            </a:r>
            <a:r>
              <a:rPr lang="es-CL" sz="1920" dirty="0">
                <a:latin typeface="Calibri" pitchFamily="34" charset="0"/>
                <a:ea typeface="Times New Roman" pitchFamily="18" charset="0"/>
                <a:cs typeface="Times New Roman" pitchFamily="18" charset="0"/>
              </a:rPr>
              <a:t>a una cantidad dada de la solución concentrada, su concentración cambia (disminuye) </a:t>
            </a:r>
            <a:r>
              <a:rPr lang="es-CL" sz="1920" b="1" dirty="0">
                <a:solidFill>
                  <a:srgbClr val="7030A0"/>
                </a:solidFill>
                <a:latin typeface="Calibri" pitchFamily="34" charset="0"/>
                <a:ea typeface="Times New Roman" pitchFamily="18" charset="0"/>
                <a:cs typeface="Times New Roman" pitchFamily="18" charset="0"/>
              </a:rPr>
              <a:t>sin que se modifique la cantidad de sustancia (moles) </a:t>
            </a:r>
            <a:r>
              <a:rPr lang="es-CL" sz="1920" dirty="0">
                <a:latin typeface="Calibri" pitchFamily="34" charset="0"/>
                <a:ea typeface="Times New Roman" pitchFamily="18" charset="0"/>
                <a:cs typeface="Times New Roman" pitchFamily="18" charset="0"/>
              </a:rPr>
              <a:t>del soluto presente en la solución.  </a:t>
            </a:r>
            <a:endParaRPr lang="es-CL" sz="1920" dirty="0">
              <a:latin typeface="Arial" pitchFamily="34" charset="0"/>
              <a:cs typeface="Arial" pitchFamily="34" charset="0"/>
            </a:endParaRPr>
          </a:p>
        </p:txBody>
      </p:sp>
      <p:sp>
        <p:nvSpPr>
          <p:cNvPr id="8" name="7 Rectángulo"/>
          <p:cNvSpPr/>
          <p:nvPr/>
        </p:nvSpPr>
        <p:spPr>
          <a:xfrm>
            <a:off x="1004886" y="3123639"/>
            <a:ext cx="7834314" cy="527956"/>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s-CL" altLang="es-CL" sz="1920" dirty="0">
                <a:solidFill>
                  <a:schemeClr val="tx1"/>
                </a:solidFill>
              </a:rPr>
              <a:t>Mol de soluto antes de la dilución = Mol de soluto después de la dilución </a:t>
            </a:r>
            <a:endParaRPr lang="es-ES" altLang="es-CL" sz="1920" baseline="30000" dirty="0">
              <a:solidFill>
                <a:schemeClr val="tx1"/>
              </a:solidFill>
            </a:endParaRPr>
          </a:p>
        </p:txBody>
      </p:sp>
      <p:pic>
        <p:nvPicPr>
          <p:cNvPr id="10" name="Picture 22" descr="http://depa.fquim.unam.mx/disolucion/imagenes/dilucion1.png"/>
          <p:cNvPicPr>
            <a:picLocks noChangeAspect="1" noChangeArrowheads="1"/>
          </p:cNvPicPr>
          <p:nvPr/>
        </p:nvPicPr>
        <p:blipFill>
          <a:blip r:embed="rId2"/>
          <a:srcRect b="7594"/>
          <a:stretch>
            <a:fillRect/>
          </a:stretch>
        </p:blipFill>
        <p:spPr bwMode="auto">
          <a:xfrm>
            <a:off x="6713427" y="3959532"/>
            <a:ext cx="2209799" cy="2832946"/>
          </a:xfrm>
          <a:prstGeom prst="rect">
            <a:avLst/>
          </a:prstGeom>
          <a:noFill/>
          <a:ln w="9525">
            <a:noFill/>
            <a:miter lim="800000"/>
            <a:headEnd/>
            <a:tailEnd/>
          </a:ln>
        </p:spPr>
      </p:pic>
      <p:sp>
        <p:nvSpPr>
          <p:cNvPr id="11" name="Rectangle 19"/>
          <p:cNvSpPr>
            <a:spLocks noChangeArrowheads="1"/>
          </p:cNvSpPr>
          <p:nvPr/>
        </p:nvSpPr>
        <p:spPr bwMode="auto">
          <a:xfrm>
            <a:off x="889055" y="4675326"/>
            <a:ext cx="3640147" cy="426720"/>
          </a:xfrm>
          <a:prstGeom prst="rect">
            <a:avLst/>
          </a:prstGeom>
          <a:noFill/>
          <a:ln w="9525">
            <a:noFill/>
            <a:miter lim="800000"/>
            <a:headEnd/>
            <a:tailEnd/>
          </a:ln>
          <a:effectLst/>
        </p:spPr>
        <p:txBody>
          <a:bodyPr vert="horz" wrap="square" lIns="97536" tIns="48768" rIns="97536" bIns="48768" numCol="1" anchor="ctr" anchorCtr="0" compatLnSpc="1">
            <a:prstTxWarp prst="textNoShape">
              <a:avLst/>
            </a:prstTxWarp>
            <a:spAutoFit/>
          </a:bodyPr>
          <a:lstStyle/>
          <a:p>
            <a:pPr defTabSz="975390" fontAlgn="base">
              <a:spcBef>
                <a:spcPct val="0"/>
              </a:spcBef>
              <a:spcAft>
                <a:spcPct val="0"/>
              </a:spcAft>
            </a:pPr>
            <a:r>
              <a:rPr lang="es-CL" sz="2133" dirty="0">
                <a:latin typeface="Calibri" pitchFamily="34" charset="0"/>
                <a:ea typeface="Times New Roman" pitchFamily="18" charset="0"/>
                <a:cs typeface="Times New Roman" pitchFamily="18" charset="0"/>
              </a:rPr>
              <a:t>C</a:t>
            </a:r>
            <a:r>
              <a:rPr lang="es-CL" sz="2133" baseline="-30000" dirty="0">
                <a:latin typeface="Calibri" pitchFamily="34" charset="0"/>
                <a:ea typeface="Times New Roman" pitchFamily="18" charset="0"/>
                <a:cs typeface="Times New Roman" pitchFamily="18" charset="0"/>
              </a:rPr>
              <a:t>1: Concentración molar de la solución inicial</a:t>
            </a:r>
            <a:endParaRPr lang="es-CL" sz="2133" dirty="0">
              <a:latin typeface="Arial" pitchFamily="34" charset="0"/>
              <a:cs typeface="Arial" pitchFamily="34" charset="0"/>
            </a:endParaRPr>
          </a:p>
        </p:txBody>
      </p:sp>
      <p:sp>
        <p:nvSpPr>
          <p:cNvPr id="12" name="Rectangle 20"/>
          <p:cNvSpPr>
            <a:spLocks noChangeArrowheads="1"/>
          </p:cNvSpPr>
          <p:nvPr/>
        </p:nvSpPr>
        <p:spPr bwMode="auto">
          <a:xfrm>
            <a:off x="889055" y="5118335"/>
            <a:ext cx="3640147" cy="426720"/>
          </a:xfrm>
          <a:prstGeom prst="rect">
            <a:avLst/>
          </a:prstGeom>
          <a:noFill/>
          <a:ln w="9525">
            <a:noFill/>
            <a:miter lim="800000"/>
            <a:headEnd/>
            <a:tailEnd/>
          </a:ln>
          <a:effectLst/>
        </p:spPr>
        <p:txBody>
          <a:bodyPr vert="horz" wrap="square" lIns="97536" tIns="48768" rIns="97536" bIns="48768" numCol="1" anchor="ctr" anchorCtr="0" compatLnSpc="1">
            <a:prstTxWarp prst="textNoShape">
              <a:avLst/>
            </a:prstTxWarp>
            <a:spAutoFit/>
          </a:bodyPr>
          <a:lstStyle/>
          <a:p>
            <a:pPr defTabSz="975390" fontAlgn="base">
              <a:spcBef>
                <a:spcPct val="0"/>
              </a:spcBef>
              <a:spcAft>
                <a:spcPct val="0"/>
              </a:spcAft>
            </a:pPr>
            <a:r>
              <a:rPr lang="es-CL" sz="2133" dirty="0">
                <a:latin typeface="Calibri" pitchFamily="34" charset="0"/>
                <a:ea typeface="Times New Roman" pitchFamily="18" charset="0"/>
                <a:cs typeface="Times New Roman" pitchFamily="18" charset="0"/>
              </a:rPr>
              <a:t>C</a:t>
            </a:r>
            <a:r>
              <a:rPr lang="es-CL" sz="2133" baseline="-30000" dirty="0">
                <a:latin typeface="Calibri" pitchFamily="34" charset="0"/>
                <a:ea typeface="Times New Roman" pitchFamily="18" charset="0"/>
                <a:cs typeface="Times New Roman" pitchFamily="18" charset="0"/>
              </a:rPr>
              <a:t>2: Concentración molar de la solución final.</a:t>
            </a:r>
            <a:endParaRPr lang="es-CL" sz="2133" dirty="0">
              <a:latin typeface="Arial" pitchFamily="34" charset="0"/>
              <a:cs typeface="Arial" pitchFamily="34" charset="0"/>
            </a:endParaRPr>
          </a:p>
        </p:txBody>
      </p:sp>
      <p:sp>
        <p:nvSpPr>
          <p:cNvPr id="13" name="Rectangle 21"/>
          <p:cNvSpPr>
            <a:spLocks noChangeArrowheads="1"/>
          </p:cNvSpPr>
          <p:nvPr/>
        </p:nvSpPr>
        <p:spPr bwMode="auto">
          <a:xfrm>
            <a:off x="889055" y="5564090"/>
            <a:ext cx="3640147" cy="426720"/>
          </a:xfrm>
          <a:prstGeom prst="rect">
            <a:avLst/>
          </a:prstGeom>
          <a:noFill/>
          <a:ln w="9525">
            <a:noFill/>
            <a:miter lim="800000"/>
            <a:headEnd/>
            <a:tailEnd/>
          </a:ln>
          <a:effectLst/>
        </p:spPr>
        <p:txBody>
          <a:bodyPr vert="horz" wrap="square" lIns="97536" tIns="48768" rIns="97536" bIns="48768" numCol="1" anchor="ctr" anchorCtr="0" compatLnSpc="1">
            <a:prstTxWarp prst="textNoShape">
              <a:avLst/>
            </a:prstTxWarp>
            <a:spAutoFit/>
          </a:bodyPr>
          <a:lstStyle/>
          <a:p>
            <a:pPr defTabSz="975390" fontAlgn="base">
              <a:spcBef>
                <a:spcPct val="0"/>
              </a:spcBef>
              <a:spcAft>
                <a:spcPct val="0"/>
              </a:spcAft>
            </a:pPr>
            <a:r>
              <a:rPr lang="es-CL" sz="2133" dirty="0">
                <a:latin typeface="Calibri" pitchFamily="34" charset="0"/>
                <a:ea typeface="Times New Roman" pitchFamily="18" charset="0"/>
                <a:cs typeface="Times New Roman" pitchFamily="18" charset="0"/>
              </a:rPr>
              <a:t>V</a:t>
            </a:r>
            <a:r>
              <a:rPr lang="es-CL" sz="2133" baseline="-30000" dirty="0">
                <a:latin typeface="Calibri" pitchFamily="34" charset="0"/>
                <a:ea typeface="Times New Roman" pitchFamily="18" charset="0"/>
                <a:cs typeface="Times New Roman" pitchFamily="18" charset="0"/>
              </a:rPr>
              <a:t>1: Volumen (L)  de la solución inicial</a:t>
            </a:r>
            <a:endParaRPr lang="es-CL" sz="2133" dirty="0">
              <a:latin typeface="Arial" pitchFamily="34" charset="0"/>
              <a:cs typeface="Arial" pitchFamily="34" charset="0"/>
            </a:endParaRPr>
          </a:p>
        </p:txBody>
      </p:sp>
      <p:sp>
        <p:nvSpPr>
          <p:cNvPr id="14" name="Rectangle 22"/>
          <p:cNvSpPr>
            <a:spLocks noChangeArrowheads="1"/>
          </p:cNvSpPr>
          <p:nvPr/>
        </p:nvSpPr>
        <p:spPr bwMode="auto">
          <a:xfrm>
            <a:off x="889055" y="5990874"/>
            <a:ext cx="3112926" cy="426720"/>
          </a:xfrm>
          <a:prstGeom prst="rect">
            <a:avLst/>
          </a:prstGeom>
          <a:noFill/>
          <a:ln w="9525">
            <a:noFill/>
            <a:miter lim="800000"/>
            <a:headEnd/>
            <a:tailEnd/>
          </a:ln>
          <a:effectLst/>
        </p:spPr>
        <p:txBody>
          <a:bodyPr vert="horz" wrap="square" lIns="97536" tIns="48768" rIns="97536" bIns="48768" numCol="1" anchor="ctr" anchorCtr="0" compatLnSpc="1">
            <a:prstTxWarp prst="textNoShape">
              <a:avLst/>
            </a:prstTxWarp>
            <a:spAutoFit/>
          </a:bodyPr>
          <a:lstStyle/>
          <a:p>
            <a:pPr defTabSz="975390" fontAlgn="base">
              <a:spcBef>
                <a:spcPct val="0"/>
              </a:spcBef>
              <a:spcAft>
                <a:spcPct val="0"/>
              </a:spcAft>
            </a:pPr>
            <a:r>
              <a:rPr lang="es-CL" sz="2133" dirty="0">
                <a:latin typeface="Calibri" pitchFamily="34" charset="0"/>
                <a:ea typeface="Times New Roman" pitchFamily="18" charset="0"/>
                <a:cs typeface="Times New Roman" pitchFamily="18" charset="0"/>
              </a:rPr>
              <a:t>V</a:t>
            </a:r>
            <a:r>
              <a:rPr lang="es-CL" sz="2133" baseline="-30000" dirty="0">
                <a:latin typeface="Calibri" pitchFamily="34" charset="0"/>
                <a:ea typeface="Times New Roman" pitchFamily="18" charset="0"/>
                <a:cs typeface="Times New Roman" pitchFamily="18" charset="0"/>
              </a:rPr>
              <a:t>2: Volumen (L) de la solución final</a:t>
            </a:r>
            <a:endParaRPr lang="es-CL" sz="2133" dirty="0">
              <a:latin typeface="Arial" pitchFamily="34" charset="0"/>
              <a:cs typeface="Arial" pitchFamily="34" charset="0"/>
            </a:endParaRPr>
          </a:p>
        </p:txBody>
      </p:sp>
      <p:sp>
        <p:nvSpPr>
          <p:cNvPr id="39937" name="Rectangle 1"/>
          <p:cNvSpPr>
            <a:spLocks noChangeArrowheads="1"/>
          </p:cNvSpPr>
          <p:nvPr/>
        </p:nvSpPr>
        <p:spPr bwMode="auto">
          <a:xfrm>
            <a:off x="2002282" y="3907567"/>
            <a:ext cx="3982842" cy="755143"/>
          </a:xfrm>
          <a:prstGeom prst="rect">
            <a:avLst/>
          </a:prstGeom>
          <a:noFill/>
          <a:ln w="9525">
            <a:noFill/>
            <a:miter lim="800000"/>
            <a:headEnd/>
            <a:tailEnd/>
          </a:ln>
          <a:effectLst/>
        </p:spPr>
        <p:txBody>
          <a:bodyPr vert="horz" wrap="square" lIns="97536" tIns="48768" rIns="97536" bIns="48768" numCol="1" anchor="ctr" anchorCtr="0" compatLnSpc="1">
            <a:prstTxWarp prst="textNoShape">
              <a:avLst/>
            </a:prstTxWarp>
            <a:spAutoFit/>
          </a:bodyPr>
          <a:lstStyle/>
          <a:p>
            <a:pPr algn="ctr" defTabSz="975390" fontAlgn="base">
              <a:spcBef>
                <a:spcPct val="0"/>
              </a:spcBef>
              <a:spcAft>
                <a:spcPct val="0"/>
              </a:spcAft>
            </a:pPr>
            <a:r>
              <a:rPr lang="es-CL" sz="4267" dirty="0">
                <a:latin typeface="Calibri" pitchFamily="34" charset="0"/>
                <a:ea typeface="Times New Roman" pitchFamily="18" charset="0"/>
                <a:cs typeface="Times New Roman" pitchFamily="18" charset="0"/>
              </a:rPr>
              <a:t>C</a:t>
            </a:r>
            <a:r>
              <a:rPr lang="es-CL" sz="4267" baseline="-30000" dirty="0">
                <a:latin typeface="Calibri" pitchFamily="34" charset="0"/>
                <a:ea typeface="Times New Roman" pitchFamily="18" charset="0"/>
                <a:cs typeface="Times New Roman" pitchFamily="18" charset="0"/>
              </a:rPr>
              <a:t>1</a:t>
            </a:r>
            <a:r>
              <a:rPr lang="es-CL" sz="4267" dirty="0">
                <a:latin typeface="Calibri" pitchFamily="34" charset="0"/>
                <a:ea typeface="Times New Roman" pitchFamily="18" charset="0"/>
                <a:cs typeface="Times New Roman" pitchFamily="18" charset="0"/>
              </a:rPr>
              <a:t> V</a:t>
            </a:r>
            <a:r>
              <a:rPr lang="es-CL" sz="4267" baseline="-30000" dirty="0">
                <a:latin typeface="Calibri" pitchFamily="34" charset="0"/>
                <a:ea typeface="Times New Roman" pitchFamily="18" charset="0"/>
                <a:cs typeface="Times New Roman" pitchFamily="18" charset="0"/>
              </a:rPr>
              <a:t>1</a:t>
            </a:r>
            <a:r>
              <a:rPr lang="es-CL" sz="4267" dirty="0">
                <a:latin typeface="Calibri" pitchFamily="34" charset="0"/>
                <a:ea typeface="Times New Roman" pitchFamily="18" charset="0"/>
                <a:cs typeface="Times New Roman" pitchFamily="18" charset="0"/>
              </a:rPr>
              <a:t>= C</a:t>
            </a:r>
            <a:r>
              <a:rPr lang="es-CL" sz="4267" baseline="-30000" dirty="0">
                <a:latin typeface="Calibri" pitchFamily="34" charset="0"/>
                <a:ea typeface="Times New Roman" pitchFamily="18" charset="0"/>
                <a:cs typeface="Times New Roman" pitchFamily="18" charset="0"/>
              </a:rPr>
              <a:t>2</a:t>
            </a:r>
            <a:r>
              <a:rPr lang="es-CL" sz="4267" dirty="0">
                <a:latin typeface="Calibri" pitchFamily="34" charset="0"/>
                <a:ea typeface="Times New Roman" pitchFamily="18" charset="0"/>
                <a:cs typeface="Times New Roman" pitchFamily="18" charset="0"/>
              </a:rPr>
              <a:t> V</a:t>
            </a:r>
            <a:r>
              <a:rPr lang="es-CL" sz="4267" baseline="-30000" dirty="0">
                <a:latin typeface="Calibri" pitchFamily="34" charset="0"/>
                <a:ea typeface="Times New Roman" pitchFamily="18" charset="0"/>
                <a:cs typeface="Times New Roman" pitchFamily="18" charset="0"/>
              </a:rPr>
              <a:t>2</a:t>
            </a:r>
            <a:endParaRPr lang="es-CL" sz="4267" dirty="0">
              <a:latin typeface="Arial" pitchFamily="34" charset="0"/>
              <a:cs typeface="Arial" pitchFamily="34" charset="0"/>
            </a:endParaRPr>
          </a:p>
        </p:txBody>
      </p:sp>
      <p:sp>
        <p:nvSpPr>
          <p:cNvPr id="47" name="57 CuadroTexto"/>
          <p:cNvSpPr txBox="1"/>
          <p:nvPr/>
        </p:nvSpPr>
        <p:spPr>
          <a:xfrm>
            <a:off x="509131" y="336960"/>
            <a:ext cx="2280234" cy="465305"/>
          </a:xfrm>
          <a:prstGeom prst="roundRect">
            <a:avLst/>
          </a:prstGeom>
          <a:solidFill>
            <a:schemeClr val="accent3">
              <a:lumMod val="20000"/>
              <a:lumOff val="80000"/>
            </a:schemeClr>
          </a:solidFill>
          <a:ln>
            <a:solidFill>
              <a:schemeClr val="accent3"/>
            </a:solidFill>
          </a:ln>
        </p:spPr>
        <p:txBody>
          <a:bodyPr wrap="square" rtlCol="0">
            <a:spAutoFit/>
          </a:bodyPr>
          <a:lstStyle/>
          <a:p>
            <a:pPr algn="ctr"/>
            <a:r>
              <a:rPr lang="es-CL" sz="2133" dirty="0"/>
              <a:t>Dilución</a:t>
            </a:r>
          </a:p>
        </p:txBody>
      </p:sp>
    </p:spTree>
    <p:extLst>
      <p:ext uri="{BB962C8B-B14F-4D97-AF65-F5344CB8AC3E}">
        <p14:creationId xmlns:p14="http://schemas.microsoft.com/office/powerpoint/2010/main" val="264577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9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99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982277" y="1074404"/>
            <a:ext cx="8188805" cy="1483483"/>
          </a:xfrm>
          <a:prstGeom prst="rect">
            <a:avLst/>
          </a:prstGeom>
          <a:solidFill>
            <a:srgbClr val="CCFFCC"/>
          </a:solidFill>
          <a:ln w="9525">
            <a:solidFill>
              <a:srgbClr val="66FF99"/>
            </a:solidFill>
            <a:miter lim="800000"/>
            <a:headEnd/>
            <a:tailEnd/>
          </a:ln>
          <a:effectLst/>
        </p:spPr>
        <p:txBody>
          <a:bodyPr vert="horz" wrap="square" lIns="97536" tIns="48768" rIns="97536" bIns="48768" numCol="1" anchor="ctr" anchorCtr="0" compatLnSpc="1">
            <a:prstTxWarp prst="textNoShape">
              <a:avLst/>
            </a:prstTxWarp>
            <a:spAutoFit/>
          </a:bodyPr>
          <a:lstStyle/>
          <a:p>
            <a:pPr algn="just" defTabSz="975390" fontAlgn="base">
              <a:spcBef>
                <a:spcPct val="0"/>
              </a:spcBef>
              <a:spcAft>
                <a:spcPct val="0"/>
              </a:spcAft>
            </a:pPr>
            <a:r>
              <a:rPr lang="es-CL" dirty="0">
                <a:ea typeface="Times New Roman" pitchFamily="18" charset="0"/>
                <a:cs typeface="Arial" panose="020B0604020202020204" pitchFamily="34" charset="0"/>
              </a:rPr>
              <a:t>En la fórmula de dilución, se pueden usar distintas unidades:</a:t>
            </a:r>
          </a:p>
          <a:p>
            <a:pPr algn="just" defTabSz="975390" fontAlgn="base">
              <a:spcBef>
                <a:spcPct val="0"/>
              </a:spcBef>
              <a:spcAft>
                <a:spcPct val="0"/>
              </a:spcAft>
            </a:pPr>
            <a:r>
              <a:rPr lang="es-CL" dirty="0">
                <a:cs typeface="Arial" pitchFamily="34" charset="0"/>
              </a:rPr>
              <a:t>Volumen: Mililitros (mL) y Litros (L) son las más usadas.</a:t>
            </a:r>
          </a:p>
          <a:p>
            <a:pPr algn="just" defTabSz="975390" fontAlgn="base">
              <a:spcBef>
                <a:spcPct val="0"/>
              </a:spcBef>
              <a:spcAft>
                <a:spcPct val="0"/>
              </a:spcAft>
            </a:pPr>
            <a:r>
              <a:rPr lang="es-CL" dirty="0">
                <a:cs typeface="Arial" pitchFamily="34" charset="0"/>
              </a:rPr>
              <a:t>Concentración: </a:t>
            </a:r>
          </a:p>
          <a:p>
            <a:pPr algn="just" defTabSz="975390" fontAlgn="base">
              <a:spcBef>
                <a:spcPct val="0"/>
              </a:spcBef>
              <a:spcAft>
                <a:spcPct val="0"/>
              </a:spcAft>
            </a:pPr>
            <a:r>
              <a:rPr lang="es-CL" dirty="0">
                <a:cs typeface="Arial" pitchFamily="34" charset="0"/>
              </a:rPr>
              <a:t>Todas las unidades de concentración físicas (%m/m, %m/v, %v/v, ppm).</a:t>
            </a:r>
          </a:p>
          <a:p>
            <a:pPr algn="just" defTabSz="975390" fontAlgn="base">
              <a:spcBef>
                <a:spcPct val="0"/>
              </a:spcBef>
              <a:spcAft>
                <a:spcPct val="0"/>
              </a:spcAft>
            </a:pPr>
            <a:r>
              <a:rPr lang="es-CL" dirty="0">
                <a:cs typeface="Arial" pitchFamily="34" charset="0"/>
              </a:rPr>
              <a:t>Molaridad (En la próxima sesión profundizaremos las concentraciones químicas).</a:t>
            </a:r>
          </a:p>
        </p:txBody>
      </p:sp>
      <p:sp>
        <p:nvSpPr>
          <p:cNvPr id="7" name="Rectangle 3"/>
          <p:cNvSpPr>
            <a:spLocks noChangeArrowheads="1"/>
          </p:cNvSpPr>
          <p:nvPr/>
        </p:nvSpPr>
        <p:spPr bwMode="auto">
          <a:xfrm>
            <a:off x="982277" y="2534486"/>
            <a:ext cx="8008826" cy="1206484"/>
          </a:xfrm>
          <a:prstGeom prst="rect">
            <a:avLst/>
          </a:prstGeom>
          <a:noFill/>
          <a:ln w="9525">
            <a:noFill/>
            <a:miter lim="800000"/>
            <a:headEnd/>
            <a:tailEnd/>
          </a:ln>
          <a:effectLst/>
        </p:spPr>
        <p:txBody>
          <a:bodyPr vert="horz" wrap="square" lIns="97536" tIns="48768" rIns="97536" bIns="48768" numCol="1" anchor="ctr" anchorCtr="0" compatLnSpc="1">
            <a:prstTxWarp prst="textNoShape">
              <a:avLst/>
            </a:prstTxWarp>
            <a:spAutoFit/>
          </a:bodyPr>
          <a:lstStyle/>
          <a:p>
            <a:pPr algn="just" defTabSz="975390" fontAlgn="base">
              <a:spcBef>
                <a:spcPct val="0"/>
              </a:spcBef>
              <a:spcAft>
                <a:spcPct val="0"/>
              </a:spcAft>
            </a:pPr>
            <a:r>
              <a:rPr lang="es-CL" dirty="0">
                <a:ea typeface="Times New Roman" pitchFamily="18" charset="0"/>
                <a:cs typeface="Times New Roman" pitchFamily="18" charset="0"/>
              </a:rPr>
              <a:t>Importante: </a:t>
            </a:r>
            <a:r>
              <a:rPr lang="es-CL" b="1" dirty="0">
                <a:ea typeface="Times New Roman" pitchFamily="18" charset="0"/>
                <a:cs typeface="Times New Roman" pitchFamily="18" charset="0"/>
              </a:rPr>
              <a:t>Se debe ser consistente</a:t>
            </a:r>
            <a:r>
              <a:rPr lang="es-CL" dirty="0">
                <a:ea typeface="Times New Roman" pitchFamily="18" charset="0"/>
                <a:cs typeface="Times New Roman" pitchFamily="18" charset="0"/>
              </a:rPr>
              <a:t>, es decir:</a:t>
            </a:r>
          </a:p>
          <a:p>
            <a:pPr algn="just" defTabSz="975390" fontAlgn="base">
              <a:spcBef>
                <a:spcPct val="0"/>
              </a:spcBef>
              <a:spcAft>
                <a:spcPct val="0"/>
              </a:spcAft>
            </a:pPr>
            <a:r>
              <a:rPr lang="es-CL" dirty="0">
                <a:cs typeface="Times New Roman" pitchFamily="18" charset="0"/>
              </a:rPr>
              <a:t>Si C1 está con la unidad %m/m, C2 debe estar con la misma unidad de concentración (lo mismo ocurre con la unidad de volumen); de otra forma, </a:t>
            </a:r>
            <a:r>
              <a:rPr lang="es-CL" b="1" dirty="0">
                <a:cs typeface="Times New Roman" pitchFamily="18" charset="0"/>
              </a:rPr>
              <a:t>las unidades de concentración no se podrán simplificar.</a:t>
            </a:r>
            <a:endParaRPr lang="es-CL" b="1" dirty="0">
              <a:cs typeface="Arial" pitchFamily="34" charset="0"/>
            </a:endParaRPr>
          </a:p>
        </p:txBody>
      </p:sp>
      <p:sp>
        <p:nvSpPr>
          <p:cNvPr id="8" name="7 Rectángulo"/>
          <p:cNvSpPr/>
          <p:nvPr/>
        </p:nvSpPr>
        <p:spPr>
          <a:xfrm>
            <a:off x="1004886" y="3727112"/>
            <a:ext cx="8166196" cy="108216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s-CL" altLang="es-CL" sz="1920" b="1" dirty="0">
                <a:solidFill>
                  <a:schemeClr val="tx1"/>
                </a:solidFill>
              </a:rPr>
              <a:t>Ejemplo: </a:t>
            </a:r>
          </a:p>
          <a:p>
            <a:pPr>
              <a:spcBef>
                <a:spcPct val="50000"/>
              </a:spcBef>
            </a:pPr>
            <a:r>
              <a:rPr lang="es-CL" altLang="es-CL" sz="1920" dirty="0">
                <a:solidFill>
                  <a:schemeClr val="tx1"/>
                </a:solidFill>
              </a:rPr>
              <a:t>Si desea obtener 500 mL de solución de HCl al 10%m/m, a partir de una solución inicial del ácido al 50%m/m, ¿Qué volumen de solución madre se requiere?</a:t>
            </a:r>
            <a:endParaRPr lang="es-ES" altLang="es-CL" sz="1920" baseline="30000" dirty="0">
              <a:solidFill>
                <a:schemeClr val="tx1"/>
              </a:solidFill>
            </a:endParaRPr>
          </a:p>
        </p:txBody>
      </p:sp>
      <p:pic>
        <p:nvPicPr>
          <p:cNvPr id="10" name="Picture 22" descr="http://depa.fquim.unam.mx/disolucion/imagenes/dilucion1.png"/>
          <p:cNvPicPr>
            <a:picLocks noChangeAspect="1" noChangeArrowheads="1"/>
          </p:cNvPicPr>
          <p:nvPr/>
        </p:nvPicPr>
        <p:blipFill>
          <a:blip r:embed="rId2"/>
          <a:srcRect b="7594"/>
          <a:stretch>
            <a:fillRect/>
          </a:stretch>
        </p:blipFill>
        <p:spPr bwMode="auto">
          <a:xfrm>
            <a:off x="7734529" y="4934035"/>
            <a:ext cx="1651454" cy="2117152"/>
          </a:xfrm>
          <a:prstGeom prst="rect">
            <a:avLst/>
          </a:prstGeom>
          <a:noFill/>
          <a:ln w="9525">
            <a:noFill/>
            <a:miter lim="800000"/>
            <a:headEnd/>
            <a:tailEnd/>
          </a:ln>
        </p:spPr>
      </p:pic>
      <p:sp>
        <p:nvSpPr>
          <p:cNvPr id="11" name="Rectangle 19"/>
          <p:cNvSpPr>
            <a:spLocks noChangeArrowheads="1"/>
          </p:cNvSpPr>
          <p:nvPr/>
        </p:nvSpPr>
        <p:spPr bwMode="auto">
          <a:xfrm>
            <a:off x="632415" y="5035443"/>
            <a:ext cx="3640147" cy="426720"/>
          </a:xfrm>
          <a:prstGeom prst="rect">
            <a:avLst/>
          </a:prstGeom>
          <a:noFill/>
          <a:ln w="9525">
            <a:noFill/>
            <a:miter lim="800000"/>
            <a:headEnd/>
            <a:tailEnd/>
          </a:ln>
          <a:effectLst/>
        </p:spPr>
        <p:txBody>
          <a:bodyPr vert="horz" wrap="square" lIns="97536" tIns="48768" rIns="97536" bIns="48768" numCol="1" anchor="ctr" anchorCtr="0" compatLnSpc="1">
            <a:prstTxWarp prst="textNoShape">
              <a:avLst/>
            </a:prstTxWarp>
            <a:spAutoFit/>
          </a:bodyPr>
          <a:lstStyle/>
          <a:p>
            <a:pPr defTabSz="975390" fontAlgn="base">
              <a:spcBef>
                <a:spcPct val="0"/>
              </a:spcBef>
              <a:spcAft>
                <a:spcPct val="0"/>
              </a:spcAft>
            </a:pPr>
            <a:r>
              <a:rPr lang="es-CL" sz="2133" dirty="0">
                <a:latin typeface="Calibri" pitchFamily="34" charset="0"/>
                <a:ea typeface="Times New Roman" pitchFamily="18" charset="0"/>
                <a:cs typeface="Times New Roman" pitchFamily="18" charset="0"/>
              </a:rPr>
              <a:t>C1 = 50%m/m</a:t>
            </a:r>
            <a:endParaRPr lang="es-CL" sz="2133" dirty="0">
              <a:latin typeface="Arial" pitchFamily="34" charset="0"/>
              <a:cs typeface="Arial" pitchFamily="34" charset="0"/>
            </a:endParaRPr>
          </a:p>
        </p:txBody>
      </p:sp>
      <p:sp>
        <p:nvSpPr>
          <p:cNvPr id="12" name="Rectangle 20"/>
          <p:cNvSpPr>
            <a:spLocks noChangeArrowheads="1"/>
          </p:cNvSpPr>
          <p:nvPr/>
        </p:nvSpPr>
        <p:spPr bwMode="auto">
          <a:xfrm>
            <a:off x="632310" y="5406627"/>
            <a:ext cx="3640147" cy="426720"/>
          </a:xfrm>
          <a:prstGeom prst="rect">
            <a:avLst/>
          </a:prstGeom>
          <a:noFill/>
          <a:ln w="9525">
            <a:noFill/>
            <a:miter lim="800000"/>
            <a:headEnd/>
            <a:tailEnd/>
          </a:ln>
          <a:effectLst/>
        </p:spPr>
        <p:txBody>
          <a:bodyPr vert="horz" wrap="square" lIns="97536" tIns="48768" rIns="97536" bIns="48768" numCol="1" anchor="ctr" anchorCtr="0" compatLnSpc="1">
            <a:prstTxWarp prst="textNoShape">
              <a:avLst/>
            </a:prstTxWarp>
            <a:spAutoFit/>
          </a:bodyPr>
          <a:lstStyle/>
          <a:p>
            <a:pPr defTabSz="975390" fontAlgn="base">
              <a:spcBef>
                <a:spcPct val="0"/>
              </a:spcBef>
              <a:spcAft>
                <a:spcPct val="0"/>
              </a:spcAft>
            </a:pPr>
            <a:r>
              <a:rPr lang="es-ES" sz="2133" dirty="0">
                <a:latin typeface="Calibri" pitchFamily="34" charset="0"/>
                <a:cs typeface="Times New Roman" pitchFamily="18" charset="0"/>
              </a:rPr>
              <a:t>C2 = 10%m/m</a:t>
            </a:r>
            <a:endParaRPr lang="es-CL" sz="2133" dirty="0">
              <a:latin typeface="Arial" pitchFamily="34" charset="0"/>
              <a:cs typeface="Arial" pitchFamily="34" charset="0"/>
            </a:endParaRPr>
          </a:p>
        </p:txBody>
      </p:sp>
      <p:sp>
        <p:nvSpPr>
          <p:cNvPr id="13" name="Rectangle 21"/>
          <p:cNvSpPr>
            <a:spLocks noChangeArrowheads="1"/>
          </p:cNvSpPr>
          <p:nvPr/>
        </p:nvSpPr>
        <p:spPr bwMode="auto">
          <a:xfrm>
            <a:off x="632310" y="5852382"/>
            <a:ext cx="3640147" cy="426720"/>
          </a:xfrm>
          <a:prstGeom prst="rect">
            <a:avLst/>
          </a:prstGeom>
          <a:noFill/>
          <a:ln w="9525">
            <a:noFill/>
            <a:miter lim="800000"/>
            <a:headEnd/>
            <a:tailEnd/>
          </a:ln>
          <a:effectLst/>
        </p:spPr>
        <p:txBody>
          <a:bodyPr vert="horz" wrap="square" lIns="97536" tIns="48768" rIns="97536" bIns="48768" numCol="1" anchor="ctr" anchorCtr="0" compatLnSpc="1">
            <a:prstTxWarp prst="textNoShape">
              <a:avLst/>
            </a:prstTxWarp>
            <a:spAutoFit/>
          </a:bodyPr>
          <a:lstStyle/>
          <a:p>
            <a:pPr defTabSz="975390" fontAlgn="base">
              <a:spcBef>
                <a:spcPct val="0"/>
              </a:spcBef>
              <a:spcAft>
                <a:spcPct val="0"/>
              </a:spcAft>
            </a:pPr>
            <a:r>
              <a:rPr lang="es-ES" sz="2133" dirty="0">
                <a:latin typeface="Calibri" pitchFamily="34" charset="0"/>
                <a:cs typeface="Times New Roman" pitchFamily="18" charset="0"/>
              </a:rPr>
              <a:t>V1 = ?</a:t>
            </a:r>
            <a:endParaRPr lang="es-CL" sz="2133" dirty="0">
              <a:latin typeface="Arial" pitchFamily="34" charset="0"/>
              <a:cs typeface="Arial" pitchFamily="34" charset="0"/>
            </a:endParaRPr>
          </a:p>
        </p:txBody>
      </p:sp>
      <p:sp>
        <p:nvSpPr>
          <p:cNvPr id="14" name="Rectangle 22"/>
          <p:cNvSpPr>
            <a:spLocks noChangeArrowheads="1"/>
          </p:cNvSpPr>
          <p:nvPr/>
        </p:nvSpPr>
        <p:spPr bwMode="auto">
          <a:xfrm>
            <a:off x="632310" y="6279166"/>
            <a:ext cx="3112926" cy="426720"/>
          </a:xfrm>
          <a:prstGeom prst="rect">
            <a:avLst/>
          </a:prstGeom>
          <a:noFill/>
          <a:ln w="9525">
            <a:noFill/>
            <a:miter lim="800000"/>
            <a:headEnd/>
            <a:tailEnd/>
          </a:ln>
          <a:effectLst/>
        </p:spPr>
        <p:txBody>
          <a:bodyPr vert="horz" wrap="square" lIns="97536" tIns="48768" rIns="97536" bIns="48768" numCol="1" anchor="ctr" anchorCtr="0" compatLnSpc="1">
            <a:prstTxWarp prst="textNoShape">
              <a:avLst/>
            </a:prstTxWarp>
            <a:spAutoFit/>
          </a:bodyPr>
          <a:lstStyle/>
          <a:p>
            <a:pPr defTabSz="975390" fontAlgn="base">
              <a:spcBef>
                <a:spcPct val="0"/>
              </a:spcBef>
              <a:spcAft>
                <a:spcPct val="0"/>
              </a:spcAft>
            </a:pPr>
            <a:r>
              <a:rPr lang="es-CL" sz="2133" dirty="0">
                <a:latin typeface="Calibri" pitchFamily="34" charset="0"/>
                <a:ea typeface="Times New Roman" pitchFamily="18" charset="0"/>
                <a:cs typeface="Times New Roman" pitchFamily="18" charset="0"/>
              </a:rPr>
              <a:t>V2 = 500 mL</a:t>
            </a:r>
            <a:endParaRPr lang="es-CL" sz="2133" dirty="0">
              <a:latin typeface="Arial" pitchFamily="34" charset="0"/>
              <a:cs typeface="Arial" pitchFamily="34" charset="0"/>
            </a:endParaRPr>
          </a:p>
        </p:txBody>
      </p:sp>
      <p:sp>
        <p:nvSpPr>
          <p:cNvPr id="39937" name="Rectangle 1"/>
          <p:cNvSpPr>
            <a:spLocks noChangeArrowheads="1"/>
          </p:cNvSpPr>
          <p:nvPr/>
        </p:nvSpPr>
        <p:spPr bwMode="auto">
          <a:xfrm>
            <a:off x="2537939" y="4749733"/>
            <a:ext cx="3982842" cy="755143"/>
          </a:xfrm>
          <a:prstGeom prst="rect">
            <a:avLst/>
          </a:prstGeom>
          <a:noFill/>
          <a:ln w="9525">
            <a:noFill/>
            <a:miter lim="800000"/>
            <a:headEnd/>
            <a:tailEnd/>
          </a:ln>
          <a:effectLst/>
        </p:spPr>
        <p:txBody>
          <a:bodyPr vert="horz" wrap="square" lIns="97536" tIns="48768" rIns="97536" bIns="48768" numCol="1" anchor="ctr" anchorCtr="0" compatLnSpc="1">
            <a:prstTxWarp prst="textNoShape">
              <a:avLst/>
            </a:prstTxWarp>
            <a:spAutoFit/>
          </a:bodyPr>
          <a:lstStyle/>
          <a:p>
            <a:pPr algn="ctr" defTabSz="975390" fontAlgn="base">
              <a:spcBef>
                <a:spcPct val="0"/>
              </a:spcBef>
              <a:spcAft>
                <a:spcPct val="0"/>
              </a:spcAft>
            </a:pPr>
            <a:r>
              <a:rPr lang="es-CL" sz="4267" dirty="0">
                <a:latin typeface="Calibri" pitchFamily="34" charset="0"/>
                <a:ea typeface="Times New Roman" pitchFamily="18" charset="0"/>
                <a:cs typeface="Times New Roman" pitchFamily="18" charset="0"/>
              </a:rPr>
              <a:t>C</a:t>
            </a:r>
            <a:r>
              <a:rPr lang="es-CL" sz="4267" baseline="-30000" dirty="0">
                <a:latin typeface="Calibri" pitchFamily="34" charset="0"/>
                <a:ea typeface="Times New Roman" pitchFamily="18" charset="0"/>
                <a:cs typeface="Times New Roman" pitchFamily="18" charset="0"/>
              </a:rPr>
              <a:t>1</a:t>
            </a:r>
            <a:r>
              <a:rPr lang="es-CL" sz="4267" dirty="0">
                <a:latin typeface="Calibri" pitchFamily="34" charset="0"/>
                <a:ea typeface="Times New Roman" pitchFamily="18" charset="0"/>
                <a:cs typeface="Times New Roman" pitchFamily="18" charset="0"/>
              </a:rPr>
              <a:t> V</a:t>
            </a:r>
            <a:r>
              <a:rPr lang="es-CL" sz="4267" baseline="-30000" dirty="0">
                <a:latin typeface="Calibri" pitchFamily="34" charset="0"/>
                <a:ea typeface="Times New Roman" pitchFamily="18" charset="0"/>
                <a:cs typeface="Times New Roman" pitchFamily="18" charset="0"/>
              </a:rPr>
              <a:t>1</a:t>
            </a:r>
            <a:r>
              <a:rPr lang="es-CL" sz="4267" dirty="0">
                <a:latin typeface="Calibri" pitchFamily="34" charset="0"/>
                <a:ea typeface="Times New Roman" pitchFamily="18" charset="0"/>
                <a:cs typeface="Times New Roman" pitchFamily="18" charset="0"/>
              </a:rPr>
              <a:t>= C</a:t>
            </a:r>
            <a:r>
              <a:rPr lang="es-CL" sz="4267" baseline="-30000" dirty="0">
                <a:latin typeface="Calibri" pitchFamily="34" charset="0"/>
                <a:ea typeface="Times New Roman" pitchFamily="18" charset="0"/>
                <a:cs typeface="Times New Roman" pitchFamily="18" charset="0"/>
              </a:rPr>
              <a:t>2</a:t>
            </a:r>
            <a:r>
              <a:rPr lang="es-CL" sz="4267" dirty="0">
                <a:latin typeface="Calibri" pitchFamily="34" charset="0"/>
                <a:ea typeface="Times New Roman" pitchFamily="18" charset="0"/>
                <a:cs typeface="Times New Roman" pitchFamily="18" charset="0"/>
              </a:rPr>
              <a:t> V</a:t>
            </a:r>
            <a:r>
              <a:rPr lang="es-CL" sz="4267" baseline="-30000" dirty="0">
                <a:latin typeface="Calibri" pitchFamily="34" charset="0"/>
                <a:ea typeface="Times New Roman" pitchFamily="18" charset="0"/>
                <a:cs typeface="Times New Roman" pitchFamily="18" charset="0"/>
              </a:rPr>
              <a:t>2</a:t>
            </a:r>
            <a:endParaRPr lang="es-CL" sz="4267" dirty="0">
              <a:latin typeface="Arial" pitchFamily="34" charset="0"/>
              <a:cs typeface="Arial" pitchFamily="34" charset="0"/>
            </a:endParaRPr>
          </a:p>
        </p:txBody>
      </p:sp>
      <p:sp>
        <p:nvSpPr>
          <p:cNvPr id="47" name="57 CuadroTexto"/>
          <p:cNvSpPr txBox="1"/>
          <p:nvPr/>
        </p:nvSpPr>
        <p:spPr>
          <a:xfrm>
            <a:off x="509131" y="336960"/>
            <a:ext cx="2280234" cy="465305"/>
          </a:xfrm>
          <a:prstGeom prst="roundRect">
            <a:avLst/>
          </a:prstGeom>
          <a:solidFill>
            <a:schemeClr val="accent3">
              <a:lumMod val="20000"/>
              <a:lumOff val="80000"/>
            </a:schemeClr>
          </a:solidFill>
          <a:ln>
            <a:solidFill>
              <a:schemeClr val="accent3"/>
            </a:solidFill>
          </a:ln>
        </p:spPr>
        <p:txBody>
          <a:bodyPr wrap="square" rtlCol="0">
            <a:spAutoFit/>
          </a:bodyPr>
          <a:lstStyle/>
          <a:p>
            <a:pPr algn="ctr"/>
            <a:r>
              <a:rPr lang="es-CL" sz="2133" dirty="0"/>
              <a:t>Dilución</a:t>
            </a:r>
          </a:p>
        </p:txBody>
      </p:sp>
      <p:sp>
        <p:nvSpPr>
          <p:cNvPr id="15" name="Rectangle 1">
            <a:extLst>
              <a:ext uri="{FF2B5EF4-FFF2-40B4-BE49-F238E27FC236}">
                <a16:creationId xmlns:a16="http://schemas.microsoft.com/office/drawing/2014/main" id="{9F196087-92DF-4EDE-996C-5AB40334F1F1}"/>
              </a:ext>
            </a:extLst>
          </p:cNvPr>
          <p:cNvSpPr>
            <a:spLocks noChangeArrowheads="1"/>
          </p:cNvSpPr>
          <p:nvPr/>
        </p:nvSpPr>
        <p:spPr bwMode="auto">
          <a:xfrm>
            <a:off x="2596424" y="5389113"/>
            <a:ext cx="3982842" cy="755143"/>
          </a:xfrm>
          <a:prstGeom prst="rect">
            <a:avLst/>
          </a:prstGeom>
          <a:noFill/>
          <a:ln w="9525">
            <a:noFill/>
            <a:miter lim="800000"/>
            <a:headEnd/>
            <a:tailEnd/>
          </a:ln>
          <a:effectLst/>
        </p:spPr>
        <p:txBody>
          <a:bodyPr vert="horz" wrap="square" lIns="97536" tIns="48768" rIns="97536" bIns="48768" numCol="1" anchor="ctr" anchorCtr="0" compatLnSpc="1">
            <a:prstTxWarp prst="textNoShape">
              <a:avLst/>
            </a:prstTxWarp>
            <a:spAutoFit/>
          </a:bodyPr>
          <a:lstStyle/>
          <a:p>
            <a:pPr algn="ctr" defTabSz="975390" fontAlgn="base">
              <a:spcBef>
                <a:spcPct val="0"/>
              </a:spcBef>
              <a:spcAft>
                <a:spcPct val="0"/>
              </a:spcAft>
            </a:pPr>
            <a:r>
              <a:rPr lang="es-CL" sz="4267" dirty="0">
                <a:latin typeface="Calibri" pitchFamily="34" charset="0"/>
                <a:ea typeface="Times New Roman" pitchFamily="18" charset="0"/>
                <a:cs typeface="Times New Roman" pitchFamily="18" charset="0"/>
              </a:rPr>
              <a:t>V</a:t>
            </a:r>
            <a:r>
              <a:rPr lang="es-CL" sz="4267" baseline="-30000" dirty="0">
                <a:latin typeface="Calibri" pitchFamily="34" charset="0"/>
                <a:ea typeface="Times New Roman" pitchFamily="18" charset="0"/>
                <a:cs typeface="Times New Roman" pitchFamily="18" charset="0"/>
              </a:rPr>
              <a:t>1</a:t>
            </a:r>
            <a:r>
              <a:rPr lang="es-CL" sz="4267" dirty="0">
                <a:latin typeface="Calibri" pitchFamily="34" charset="0"/>
                <a:ea typeface="Times New Roman" pitchFamily="18" charset="0"/>
                <a:cs typeface="Times New Roman" pitchFamily="18" charset="0"/>
              </a:rPr>
              <a:t>= (C</a:t>
            </a:r>
            <a:r>
              <a:rPr lang="es-CL" sz="4267" baseline="-30000" dirty="0">
                <a:latin typeface="Calibri" pitchFamily="34" charset="0"/>
                <a:ea typeface="Times New Roman" pitchFamily="18" charset="0"/>
                <a:cs typeface="Times New Roman" pitchFamily="18" charset="0"/>
              </a:rPr>
              <a:t>2</a:t>
            </a:r>
            <a:r>
              <a:rPr lang="es-CL" sz="4267" dirty="0">
                <a:latin typeface="Calibri" pitchFamily="34" charset="0"/>
                <a:ea typeface="Times New Roman" pitchFamily="18" charset="0"/>
                <a:cs typeface="Times New Roman" pitchFamily="18" charset="0"/>
              </a:rPr>
              <a:t> V</a:t>
            </a:r>
            <a:r>
              <a:rPr lang="es-CL" sz="4267" baseline="-30000" dirty="0">
                <a:latin typeface="Calibri" pitchFamily="34" charset="0"/>
                <a:ea typeface="Times New Roman" pitchFamily="18" charset="0"/>
                <a:cs typeface="Times New Roman" pitchFamily="18" charset="0"/>
              </a:rPr>
              <a:t>2</a:t>
            </a:r>
            <a:r>
              <a:rPr lang="es-CL" sz="4267" dirty="0">
                <a:latin typeface="Calibri" pitchFamily="34" charset="0"/>
                <a:ea typeface="Times New Roman" pitchFamily="18" charset="0"/>
                <a:cs typeface="Times New Roman" pitchFamily="18" charset="0"/>
              </a:rPr>
              <a:t>)/ C</a:t>
            </a:r>
            <a:r>
              <a:rPr lang="es-CL" sz="4267" baseline="-30000" dirty="0">
                <a:latin typeface="Calibri" pitchFamily="34" charset="0"/>
                <a:ea typeface="Times New Roman" pitchFamily="18" charset="0"/>
                <a:cs typeface="Times New Roman" pitchFamily="18" charset="0"/>
              </a:rPr>
              <a:t>1</a:t>
            </a:r>
            <a:endParaRPr lang="es-CL" sz="4267" dirty="0">
              <a:latin typeface="Arial" pitchFamily="34" charset="0"/>
              <a:cs typeface="Arial" pitchFamily="34" charset="0"/>
            </a:endParaRPr>
          </a:p>
        </p:txBody>
      </p:sp>
      <p:sp>
        <p:nvSpPr>
          <p:cNvPr id="16" name="Rectangle 1">
            <a:extLst>
              <a:ext uri="{FF2B5EF4-FFF2-40B4-BE49-F238E27FC236}">
                <a16:creationId xmlns:a16="http://schemas.microsoft.com/office/drawing/2014/main" id="{2E2AB476-F82B-4BC5-A00D-4F22FC5C97AA}"/>
              </a:ext>
            </a:extLst>
          </p:cNvPr>
          <p:cNvSpPr>
            <a:spLocks noChangeArrowheads="1"/>
          </p:cNvSpPr>
          <p:nvPr/>
        </p:nvSpPr>
        <p:spPr bwMode="auto">
          <a:xfrm>
            <a:off x="2550499" y="6109527"/>
            <a:ext cx="4481738" cy="467820"/>
          </a:xfrm>
          <a:prstGeom prst="rect">
            <a:avLst/>
          </a:prstGeom>
          <a:noFill/>
          <a:ln w="9525">
            <a:noFill/>
            <a:miter lim="800000"/>
            <a:headEnd/>
            <a:tailEnd/>
          </a:ln>
          <a:effectLst/>
        </p:spPr>
        <p:txBody>
          <a:bodyPr vert="horz" wrap="square" lIns="97536" tIns="48768" rIns="97536" bIns="48768" numCol="1" anchor="ctr" anchorCtr="0" compatLnSpc="1">
            <a:prstTxWarp prst="textNoShape">
              <a:avLst/>
            </a:prstTxWarp>
            <a:spAutoFit/>
          </a:bodyPr>
          <a:lstStyle/>
          <a:p>
            <a:pPr algn="ctr" defTabSz="975390" fontAlgn="base">
              <a:spcBef>
                <a:spcPct val="0"/>
              </a:spcBef>
              <a:spcAft>
                <a:spcPct val="0"/>
              </a:spcAft>
            </a:pPr>
            <a:r>
              <a:rPr lang="es-CL" sz="2400" dirty="0">
                <a:latin typeface="Calibri" pitchFamily="34" charset="0"/>
                <a:ea typeface="Times New Roman" pitchFamily="18" charset="0"/>
                <a:cs typeface="Times New Roman" pitchFamily="18" charset="0"/>
              </a:rPr>
              <a:t>V</a:t>
            </a:r>
            <a:r>
              <a:rPr lang="es-CL" sz="2400" baseline="-30000" dirty="0">
                <a:latin typeface="Calibri" pitchFamily="34" charset="0"/>
                <a:ea typeface="Times New Roman" pitchFamily="18" charset="0"/>
                <a:cs typeface="Times New Roman" pitchFamily="18" charset="0"/>
              </a:rPr>
              <a:t>1</a:t>
            </a:r>
            <a:r>
              <a:rPr lang="es-CL" sz="2400" dirty="0">
                <a:latin typeface="Calibri" pitchFamily="34" charset="0"/>
                <a:ea typeface="Times New Roman" pitchFamily="18" charset="0"/>
                <a:cs typeface="Times New Roman" pitchFamily="18" charset="0"/>
              </a:rPr>
              <a:t>= (10%m/m x 500mL)/ 50%m/m</a:t>
            </a:r>
            <a:endParaRPr lang="es-CL" sz="2400" dirty="0">
              <a:latin typeface="Arial" pitchFamily="34" charset="0"/>
              <a:cs typeface="Arial" pitchFamily="34" charset="0"/>
            </a:endParaRPr>
          </a:p>
        </p:txBody>
      </p:sp>
      <p:sp>
        <p:nvSpPr>
          <p:cNvPr id="17" name="Rectangle 1">
            <a:extLst>
              <a:ext uri="{FF2B5EF4-FFF2-40B4-BE49-F238E27FC236}">
                <a16:creationId xmlns:a16="http://schemas.microsoft.com/office/drawing/2014/main" id="{8EB8B1CD-7321-4B52-BC62-7D50925425E4}"/>
              </a:ext>
            </a:extLst>
          </p:cNvPr>
          <p:cNvSpPr>
            <a:spLocks noChangeArrowheads="1"/>
          </p:cNvSpPr>
          <p:nvPr/>
        </p:nvSpPr>
        <p:spPr bwMode="auto">
          <a:xfrm>
            <a:off x="2288491" y="6542110"/>
            <a:ext cx="4481738" cy="467820"/>
          </a:xfrm>
          <a:prstGeom prst="rect">
            <a:avLst/>
          </a:prstGeom>
          <a:noFill/>
          <a:ln w="9525">
            <a:noFill/>
            <a:miter lim="800000"/>
            <a:headEnd/>
            <a:tailEnd/>
          </a:ln>
          <a:effectLst/>
        </p:spPr>
        <p:txBody>
          <a:bodyPr vert="horz" wrap="square" lIns="97536" tIns="48768" rIns="97536" bIns="48768" numCol="1" anchor="ctr" anchorCtr="0" compatLnSpc="1">
            <a:prstTxWarp prst="textNoShape">
              <a:avLst/>
            </a:prstTxWarp>
            <a:spAutoFit/>
          </a:bodyPr>
          <a:lstStyle/>
          <a:p>
            <a:pPr algn="ctr" defTabSz="975390" fontAlgn="base">
              <a:spcBef>
                <a:spcPct val="0"/>
              </a:spcBef>
              <a:spcAft>
                <a:spcPct val="0"/>
              </a:spcAft>
            </a:pPr>
            <a:r>
              <a:rPr lang="es-CL" sz="2400" dirty="0">
                <a:latin typeface="Calibri" pitchFamily="34" charset="0"/>
                <a:ea typeface="Times New Roman" pitchFamily="18" charset="0"/>
                <a:cs typeface="Times New Roman" pitchFamily="18" charset="0"/>
              </a:rPr>
              <a:t>V</a:t>
            </a:r>
            <a:r>
              <a:rPr lang="es-CL" sz="2400" baseline="-30000" dirty="0">
                <a:latin typeface="Calibri" pitchFamily="34" charset="0"/>
                <a:ea typeface="Times New Roman" pitchFamily="18" charset="0"/>
                <a:cs typeface="Times New Roman" pitchFamily="18" charset="0"/>
              </a:rPr>
              <a:t>1</a:t>
            </a:r>
            <a:r>
              <a:rPr lang="es-CL" sz="2400" dirty="0">
                <a:latin typeface="Calibri" pitchFamily="34" charset="0"/>
                <a:ea typeface="Times New Roman" pitchFamily="18" charset="0"/>
                <a:cs typeface="Times New Roman" pitchFamily="18" charset="0"/>
              </a:rPr>
              <a:t>=  100mL</a:t>
            </a:r>
            <a:endParaRPr lang="es-CL" sz="2400" dirty="0">
              <a:latin typeface="Arial" pitchFamily="34" charset="0"/>
              <a:cs typeface="Arial" pitchFamily="34" charset="0"/>
            </a:endParaRPr>
          </a:p>
        </p:txBody>
      </p:sp>
      <p:cxnSp>
        <p:nvCxnSpPr>
          <p:cNvPr id="5" name="Conector recto 4">
            <a:extLst>
              <a:ext uri="{FF2B5EF4-FFF2-40B4-BE49-F238E27FC236}">
                <a16:creationId xmlns:a16="http://schemas.microsoft.com/office/drawing/2014/main" id="{6F9537A1-7606-4185-B0F5-1AB6E3502CCF}"/>
              </a:ext>
            </a:extLst>
          </p:cNvPr>
          <p:cNvCxnSpPr/>
          <p:nvPr/>
        </p:nvCxnSpPr>
        <p:spPr>
          <a:xfrm>
            <a:off x="3657600" y="6144256"/>
            <a:ext cx="614857" cy="397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C2273AF6-1B3E-4E4B-A434-0984A55878F0}"/>
              </a:ext>
            </a:extLst>
          </p:cNvPr>
          <p:cNvCxnSpPr/>
          <p:nvPr/>
        </p:nvCxnSpPr>
        <p:spPr>
          <a:xfrm>
            <a:off x="6199089" y="6144256"/>
            <a:ext cx="614857" cy="39785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0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937"/>
                                        </p:tgtEl>
                                        <p:attrNameLst>
                                          <p:attrName>style.visibility</p:attrName>
                                        </p:attrNameLst>
                                      </p:cBhvr>
                                      <p:to>
                                        <p:strVal val="visible"/>
                                      </p:to>
                                    </p:set>
                                    <p:animEffect transition="in" filter="fade">
                                      <p:cBhvr>
                                        <p:cTn id="27" dur="500"/>
                                        <p:tgtEl>
                                          <p:spTgt spid="399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p:bldP spid="12" grpId="0"/>
      <p:bldP spid="13" grpId="0"/>
      <p:bldP spid="14" grpId="0"/>
      <p:bldP spid="39937"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1"/>
          <p:cNvPicPr>
            <a:picLocks noChangeAspect="1"/>
          </p:cNvPicPr>
          <p:nvPr/>
        </p:nvPicPr>
        <p:blipFill>
          <a:blip cstate="print">
            <a:alphaModFix amt="8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945645">
            <a:off x="5118618" y="6762290"/>
            <a:ext cx="1050265" cy="1320885"/>
          </a:xfrm>
          <a:prstGeom prst="rect">
            <a:avLst/>
          </a:prstGeom>
        </p:spPr>
      </p:pic>
      <p:grpSp>
        <p:nvGrpSpPr>
          <p:cNvPr id="38" name="22 Grupo">
            <a:extLst>
              <a:ext uri="{FF2B5EF4-FFF2-40B4-BE49-F238E27FC236}">
                <a16:creationId xmlns:a16="http://schemas.microsoft.com/office/drawing/2014/main" id="{DC3555C4-2508-594F-9F80-02A7D52E8B18}"/>
              </a:ext>
            </a:extLst>
          </p:cNvPr>
          <p:cNvGrpSpPr/>
          <p:nvPr/>
        </p:nvGrpSpPr>
        <p:grpSpPr>
          <a:xfrm>
            <a:off x="6144834" y="3920765"/>
            <a:ext cx="2800242" cy="2120358"/>
            <a:chOff x="6111766" y="232592"/>
            <a:chExt cx="2800242" cy="2120358"/>
          </a:xfrm>
        </p:grpSpPr>
        <p:pic>
          <p:nvPicPr>
            <p:cNvPr id="39"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766" y="582338"/>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40" name="24 Rectángulo">
              <a:extLst>
                <a:ext uri="{FF2B5EF4-FFF2-40B4-BE49-F238E27FC236}">
                  <a16:creationId xmlns:a16="http://schemas.microsoft.com/office/drawing/2014/main" id="{4637185B-1329-844B-85E1-AC690FB45BEA}"/>
                </a:ext>
              </a:extLst>
            </p:cNvPr>
            <p:cNvSpPr/>
            <p:nvPr/>
          </p:nvSpPr>
          <p:spPr>
            <a:xfrm rot="21211048">
              <a:off x="6501916" y="1077137"/>
              <a:ext cx="1994377" cy="830997"/>
            </a:xfrm>
            <a:prstGeom prst="rect">
              <a:avLst/>
            </a:prstGeom>
          </p:spPr>
          <p:txBody>
            <a:bodyPr wrap="square">
              <a:spAutoFit/>
            </a:bodyPr>
            <a:lstStyle/>
            <a:p>
              <a:pPr algn="just"/>
              <a:r>
                <a:rPr lang="es-ES" altLang="es-CL" sz="1600" b="1" dirty="0">
                  <a:latin typeface="+mj-lt"/>
                  <a:ea typeface="Myriad Arabic"/>
                  <a:cs typeface="Myriad Arabic"/>
                </a:rPr>
                <a:t>Habilidad: </a:t>
              </a:r>
            </a:p>
            <a:p>
              <a:pPr algn="just"/>
              <a:r>
                <a:rPr lang="es-ES" altLang="es-CL" sz="1600" dirty="0">
                  <a:latin typeface="+mj-lt"/>
                  <a:ea typeface="Myriad Arabic"/>
                  <a:cs typeface="Myriad Arabic"/>
                </a:rPr>
                <a:t>Procesar y analizar la evidencia</a:t>
              </a:r>
            </a:p>
          </p:txBody>
        </p:sp>
        <p:pic>
          <p:nvPicPr>
            <p:cNvPr id="41"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6008" y="232592"/>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8 Rectángulo redondeado">
            <a:extLst>
              <a:ext uri="{FF2B5EF4-FFF2-40B4-BE49-F238E27FC236}">
                <a16:creationId xmlns:a16="http://schemas.microsoft.com/office/drawing/2014/main" id="{B457FA86-69FC-CC49-A1D3-FA351F51BB91}"/>
              </a:ext>
            </a:extLst>
          </p:cNvPr>
          <p:cNvSpPr/>
          <p:nvPr/>
        </p:nvSpPr>
        <p:spPr>
          <a:xfrm>
            <a:off x="7641724" y="5531124"/>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D</a:t>
            </a:r>
            <a:endParaRPr lang="es-CL" sz="4800" b="1" dirty="0"/>
          </a:p>
        </p:txBody>
      </p:sp>
      <p:grpSp>
        <p:nvGrpSpPr>
          <p:cNvPr id="12" name="Google Shape;386;p5"/>
          <p:cNvGrpSpPr/>
          <p:nvPr/>
        </p:nvGrpSpPr>
        <p:grpSpPr>
          <a:xfrm>
            <a:off x="954313" y="4219954"/>
            <a:ext cx="2955472" cy="1080775"/>
            <a:chOff x="4646768" y="823115"/>
            <a:chExt cx="2479260" cy="2860755"/>
          </a:xfrm>
        </p:grpSpPr>
        <p:sp>
          <p:nvSpPr>
            <p:cNvPr id="13" name="Google Shape;387;p5"/>
            <p:cNvSpPr txBox="1"/>
            <p:nvPr/>
          </p:nvSpPr>
          <p:spPr>
            <a:xfrm>
              <a:off x="4646768" y="1973174"/>
              <a:ext cx="2479260" cy="1710696"/>
            </a:xfrm>
            <a:prstGeom prst="rect">
              <a:avLst/>
            </a:prstGeom>
            <a:solidFill>
              <a:srgbClr val="8CCCEC"/>
            </a:solidFill>
            <a:ln>
              <a:noFill/>
            </a:ln>
          </p:spPr>
          <p:txBody>
            <a:bodyPr spcFirstLastPara="1" wrap="square" lIns="91425" tIns="45700" rIns="91425" bIns="45700" anchor="t" anchorCtr="0">
              <a:spAutoFit/>
            </a:bodyPr>
            <a:lstStyle/>
            <a:p>
              <a:pPr algn="just">
                <a:buClr>
                  <a:srgbClr val="000000"/>
                </a:buClr>
                <a:buSzPts val="1800"/>
              </a:pPr>
              <a:r>
                <a:rPr lang="es-MX" dirty="0">
                  <a:solidFill>
                    <a:srgbClr val="000000"/>
                  </a:solidFill>
                  <a:latin typeface="Calibri"/>
                  <a:ea typeface="Calibri"/>
                  <a:cs typeface="Calibri"/>
                  <a:sym typeface="Calibri"/>
                </a:rPr>
                <a:t>¿Cuánto aumentó el volumen?</a:t>
              </a:r>
              <a:endParaRPr dirty="0">
                <a:solidFill>
                  <a:srgbClr val="000000"/>
                </a:solidFill>
                <a:latin typeface="Calibri"/>
                <a:ea typeface="Calibri"/>
                <a:cs typeface="Calibri"/>
                <a:sym typeface="Calibri"/>
              </a:endParaRPr>
            </a:p>
          </p:txBody>
        </p:sp>
        <p:sp>
          <p:nvSpPr>
            <p:cNvPr id="14" name="Google Shape;388;p5"/>
            <p:cNvSpPr txBox="1"/>
            <p:nvPr/>
          </p:nvSpPr>
          <p:spPr>
            <a:xfrm>
              <a:off x="4646768" y="823115"/>
              <a:ext cx="634690" cy="1205673"/>
            </a:xfrm>
            <a:prstGeom prst="rect">
              <a:avLst/>
            </a:prstGeom>
            <a:solidFill>
              <a:srgbClr val="66CCFF"/>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buClr>
                  <a:srgbClr val="000000"/>
                </a:buClr>
                <a:buSzPts val="1800"/>
              </a:pPr>
              <a:endParaRPr baseline="30000" dirty="0">
                <a:solidFill>
                  <a:schemeClr val="dk1"/>
                </a:solidFill>
                <a:latin typeface="Calibri"/>
                <a:ea typeface="Calibri"/>
                <a:cs typeface="Calibri"/>
                <a:sym typeface="Calibri"/>
              </a:endParaRPr>
            </a:p>
            <a:p>
              <a:pPr algn="ctr">
                <a:buClr>
                  <a:srgbClr val="000000"/>
                </a:buClr>
                <a:buSzPts val="3000"/>
              </a:pPr>
              <a:r>
                <a:rPr lang="es-CL" sz="3000" b="1" baseline="30000" dirty="0">
                  <a:solidFill>
                    <a:schemeClr val="dk1"/>
                  </a:solidFill>
                  <a:latin typeface="Calibri"/>
                  <a:ea typeface="Calibri"/>
                  <a:cs typeface="Calibri"/>
                  <a:sym typeface="Calibri"/>
                </a:rPr>
                <a:t>Tip</a:t>
              </a:r>
              <a:r>
                <a:rPr lang="es-CL" baseline="30000" dirty="0">
                  <a:solidFill>
                    <a:schemeClr val="dk1"/>
                  </a:solidFill>
                  <a:latin typeface="Calibri"/>
                  <a:ea typeface="Calibri"/>
                  <a:cs typeface="Calibri"/>
                  <a:sym typeface="Calibri"/>
                </a:rPr>
                <a:t> </a:t>
              </a:r>
              <a:endParaRPr sz="1400" dirty="0">
                <a:solidFill>
                  <a:srgbClr val="000000"/>
                </a:solidFill>
                <a:latin typeface="Arial"/>
                <a:ea typeface="Arial"/>
                <a:cs typeface="Arial"/>
                <a:sym typeface="Arial"/>
              </a:endParaRPr>
            </a:p>
          </p:txBody>
        </p:sp>
      </p:grpSp>
      <p:grpSp>
        <p:nvGrpSpPr>
          <p:cNvPr id="15" name="Google Shape;386;p5"/>
          <p:cNvGrpSpPr/>
          <p:nvPr/>
        </p:nvGrpSpPr>
        <p:grpSpPr>
          <a:xfrm>
            <a:off x="2430297" y="5088610"/>
            <a:ext cx="2955472" cy="1080775"/>
            <a:chOff x="4646768" y="823115"/>
            <a:chExt cx="2479260" cy="2860755"/>
          </a:xfrm>
        </p:grpSpPr>
        <p:sp>
          <p:nvSpPr>
            <p:cNvPr id="16" name="Google Shape;387;p5"/>
            <p:cNvSpPr txBox="1"/>
            <p:nvPr/>
          </p:nvSpPr>
          <p:spPr>
            <a:xfrm>
              <a:off x="4646768" y="1973174"/>
              <a:ext cx="2479260" cy="1710696"/>
            </a:xfrm>
            <a:prstGeom prst="rect">
              <a:avLst/>
            </a:prstGeom>
            <a:solidFill>
              <a:srgbClr val="8CCCEC"/>
            </a:solidFill>
            <a:ln>
              <a:noFill/>
            </a:ln>
          </p:spPr>
          <p:txBody>
            <a:bodyPr spcFirstLastPara="1" wrap="square" lIns="91425" tIns="45700" rIns="91425" bIns="45700" anchor="t" anchorCtr="0">
              <a:spAutoFit/>
            </a:bodyPr>
            <a:lstStyle/>
            <a:p>
              <a:pPr algn="just">
                <a:buClr>
                  <a:srgbClr val="000000"/>
                </a:buClr>
                <a:buSzPts val="1800"/>
              </a:pPr>
              <a:r>
                <a:rPr lang="es-MX" dirty="0">
                  <a:solidFill>
                    <a:srgbClr val="000000"/>
                  </a:solidFill>
                  <a:latin typeface="Calibri"/>
                  <a:ea typeface="Calibri"/>
                  <a:cs typeface="Calibri"/>
                  <a:sym typeface="Calibri"/>
                </a:rPr>
                <a:t>¿Qué relación existe entre la concentración y el volumen?</a:t>
              </a:r>
              <a:endParaRPr dirty="0">
                <a:solidFill>
                  <a:srgbClr val="000000"/>
                </a:solidFill>
                <a:latin typeface="Calibri"/>
                <a:ea typeface="Calibri"/>
                <a:cs typeface="Calibri"/>
                <a:sym typeface="Calibri"/>
              </a:endParaRPr>
            </a:p>
          </p:txBody>
        </p:sp>
        <p:sp>
          <p:nvSpPr>
            <p:cNvPr id="17" name="Google Shape;388;p5"/>
            <p:cNvSpPr txBox="1"/>
            <p:nvPr/>
          </p:nvSpPr>
          <p:spPr>
            <a:xfrm>
              <a:off x="4646768" y="823115"/>
              <a:ext cx="634690" cy="1205673"/>
            </a:xfrm>
            <a:prstGeom prst="rect">
              <a:avLst/>
            </a:prstGeom>
            <a:solidFill>
              <a:srgbClr val="66CCFF"/>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buClr>
                  <a:srgbClr val="000000"/>
                </a:buClr>
                <a:buSzPts val="1800"/>
              </a:pPr>
              <a:endParaRPr baseline="30000" dirty="0">
                <a:solidFill>
                  <a:schemeClr val="dk1"/>
                </a:solidFill>
                <a:latin typeface="Calibri"/>
                <a:ea typeface="Calibri"/>
                <a:cs typeface="Calibri"/>
                <a:sym typeface="Calibri"/>
              </a:endParaRPr>
            </a:p>
            <a:p>
              <a:pPr algn="ctr">
                <a:buClr>
                  <a:srgbClr val="000000"/>
                </a:buClr>
                <a:buSzPts val="3000"/>
              </a:pPr>
              <a:r>
                <a:rPr lang="es-CL" sz="3000" b="1" baseline="30000" dirty="0">
                  <a:solidFill>
                    <a:schemeClr val="dk1"/>
                  </a:solidFill>
                  <a:latin typeface="Calibri"/>
                  <a:ea typeface="Calibri"/>
                  <a:cs typeface="Calibri"/>
                  <a:sym typeface="Calibri"/>
                </a:rPr>
                <a:t>Tip</a:t>
              </a:r>
              <a:r>
                <a:rPr lang="es-CL" baseline="30000" dirty="0">
                  <a:solidFill>
                    <a:schemeClr val="dk1"/>
                  </a:solidFill>
                  <a:latin typeface="Calibri"/>
                  <a:ea typeface="Calibri"/>
                  <a:cs typeface="Calibri"/>
                  <a:sym typeface="Calibri"/>
                </a:rPr>
                <a:t> </a:t>
              </a:r>
              <a:endParaRPr sz="1400" dirty="0">
                <a:solidFill>
                  <a:srgbClr val="000000"/>
                </a:solidFill>
                <a:latin typeface="Arial"/>
                <a:ea typeface="Arial"/>
                <a:cs typeface="Arial"/>
                <a:sym typeface="Arial"/>
              </a:endParaRPr>
            </a:p>
          </p:txBody>
        </p:sp>
      </p:grpSp>
      <p:sp>
        <p:nvSpPr>
          <p:cNvPr id="18" name="CuadroTexto 17"/>
          <p:cNvSpPr txBox="1"/>
          <p:nvPr/>
        </p:nvSpPr>
        <p:spPr>
          <a:xfrm>
            <a:off x="990600" y="1828800"/>
            <a:ext cx="7620000" cy="2308324"/>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Si a 1 L de solución acuosa de </a:t>
            </a:r>
            <a:r>
              <a:rPr lang="es-ES" dirty="0" err="1">
                <a:latin typeface="Arial" panose="020B0604020202020204" pitchFamily="34" charset="0"/>
                <a:cs typeface="Arial" panose="020B0604020202020204" pitchFamily="34" charset="0"/>
              </a:rPr>
              <a:t>NaOH</a:t>
            </a:r>
            <a:r>
              <a:rPr lang="es-ES" dirty="0">
                <a:latin typeface="Arial" panose="020B0604020202020204" pitchFamily="34" charset="0"/>
                <a:cs typeface="Arial" panose="020B0604020202020204" pitchFamily="34" charset="0"/>
              </a:rPr>
              <a:t> de concentración conocida, se le adiciona 1 L de agua, ¿cuál de las siguientes opciones es correcta para la solución final con respecto a la solución inicial? </a:t>
            </a:r>
          </a:p>
          <a:p>
            <a:endParaRPr lang="es-ES" dirty="0">
              <a:latin typeface="Arial" panose="020B0604020202020204" pitchFamily="34" charset="0"/>
              <a:cs typeface="Arial" panose="020B0604020202020204" pitchFamily="34" charset="0"/>
            </a:endParaRPr>
          </a:p>
          <a:p>
            <a:pPr marL="342900" indent="-342900">
              <a:buAutoNum type="alphaUcParenR"/>
            </a:pPr>
            <a:r>
              <a:rPr lang="es-ES" dirty="0">
                <a:latin typeface="Arial" panose="020B0604020202020204" pitchFamily="34" charset="0"/>
                <a:cs typeface="Arial" panose="020B0604020202020204" pitchFamily="34" charset="0"/>
              </a:rPr>
              <a:t>Tendrá el doble de la concentración que la solución inicial. </a:t>
            </a:r>
          </a:p>
          <a:p>
            <a:pPr marL="342900" indent="-342900">
              <a:buAutoNum type="alphaUcParenR"/>
            </a:pPr>
            <a:r>
              <a:rPr lang="es-ES" dirty="0">
                <a:latin typeface="Arial" panose="020B0604020202020204" pitchFamily="34" charset="0"/>
                <a:cs typeface="Arial" panose="020B0604020202020204" pitchFamily="34" charset="0"/>
              </a:rPr>
              <a:t>Tendrá mayor cantidad de soluto que la solución inicial. </a:t>
            </a:r>
          </a:p>
          <a:p>
            <a:pPr marL="342900" indent="-342900">
              <a:buAutoNum type="alphaUcParenR"/>
            </a:pPr>
            <a:r>
              <a:rPr lang="es-ES" dirty="0">
                <a:latin typeface="Arial" panose="020B0604020202020204" pitchFamily="34" charset="0"/>
                <a:cs typeface="Arial" panose="020B0604020202020204" pitchFamily="34" charset="0"/>
              </a:rPr>
              <a:t>Tendrá menor cantidad de soluto que la solución inicial. </a:t>
            </a:r>
          </a:p>
          <a:p>
            <a:pPr marL="342900" indent="-342900">
              <a:buAutoNum type="alphaUcParenR"/>
            </a:pPr>
            <a:r>
              <a:rPr lang="es-ES" dirty="0">
                <a:latin typeface="Arial" panose="020B0604020202020204" pitchFamily="34" charset="0"/>
                <a:cs typeface="Arial" panose="020B0604020202020204" pitchFamily="34" charset="0"/>
              </a:rPr>
              <a:t>Tendrá la mitad de la concentración que la solución inicial. </a:t>
            </a:r>
          </a:p>
        </p:txBody>
      </p:sp>
      <p:pic>
        <p:nvPicPr>
          <p:cNvPr id="19" name="Imagen 18">
            <a:extLst>
              <a:ext uri="{FF2B5EF4-FFF2-40B4-BE49-F238E27FC236}">
                <a16:creationId xmlns:a16="http://schemas.microsoft.com/office/drawing/2014/main" id="{A53569FE-BF7C-41BE-AD60-E405668FC920}"/>
              </a:ext>
            </a:extLst>
          </p:cNvPr>
          <p:cNvPicPr>
            <a:picLocks noChangeAspect="1"/>
          </p:cNvPicPr>
          <p:nvPr/>
        </p:nvPicPr>
        <p:blipFill>
          <a:blip r:embed="rId5"/>
          <a:stretch>
            <a:fillRect/>
          </a:stretch>
        </p:blipFill>
        <p:spPr>
          <a:xfrm>
            <a:off x="7383528" y="239630"/>
            <a:ext cx="2334970" cy="701101"/>
          </a:xfrm>
          <a:prstGeom prst="rect">
            <a:avLst/>
          </a:prstGeom>
        </p:spPr>
      </p:pic>
      <p:sp>
        <p:nvSpPr>
          <p:cNvPr id="20" name="CuadroTexto 19">
            <a:extLst>
              <a:ext uri="{FF2B5EF4-FFF2-40B4-BE49-F238E27FC236}">
                <a16:creationId xmlns:a16="http://schemas.microsoft.com/office/drawing/2014/main" id="{08F6C6F5-772B-4080-8460-9CFEC1DE2C25}"/>
              </a:ext>
            </a:extLst>
          </p:cNvPr>
          <p:cNvSpPr txBox="1"/>
          <p:nvPr/>
        </p:nvSpPr>
        <p:spPr>
          <a:xfrm>
            <a:off x="228600" y="6858000"/>
            <a:ext cx="5041276" cy="246221"/>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Pregunta 75 – PDT de invierno Ciencias Química -  forma 171,  admisión 2023</a:t>
            </a:r>
            <a:endParaRPr lang="es-CL"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83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0D3657EC-6401-4C72-AE2C-7BB9689E56D9}"/>
              </a:ext>
            </a:extLst>
          </p:cNvPr>
          <p:cNvSpPr txBox="1"/>
          <p:nvPr/>
        </p:nvSpPr>
        <p:spPr>
          <a:xfrm>
            <a:off x="657926" y="3101281"/>
            <a:ext cx="8627546" cy="2862322"/>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A) Tomar nuevamente una muestra más representativa del río en lugar de modificar la concentración actual. </a:t>
            </a:r>
          </a:p>
          <a:p>
            <a:pPr algn="just"/>
            <a:r>
              <a:rPr lang="es-ES" dirty="0">
                <a:latin typeface="Arial" panose="020B0604020202020204" pitchFamily="34" charset="0"/>
                <a:cs typeface="Arial" panose="020B0604020202020204" pitchFamily="34" charset="0"/>
              </a:rPr>
              <a:t>B) Realizar el análisis sin modificar la concentración, ya que el equipo puede ajustarse a altas concentraciones. </a:t>
            </a:r>
          </a:p>
          <a:p>
            <a:pPr algn="just"/>
            <a:r>
              <a:rPr lang="es-ES" dirty="0">
                <a:latin typeface="Arial" panose="020B0604020202020204" pitchFamily="34" charset="0"/>
                <a:cs typeface="Arial" panose="020B0604020202020204" pitchFamily="34" charset="0"/>
              </a:rPr>
              <a:t>C) Reducir la concentración de la muestra en una proporción 1:10 para obtener una concentración final de 120 ppm. </a:t>
            </a:r>
          </a:p>
          <a:p>
            <a:pPr algn="just"/>
            <a:r>
              <a:rPr lang="es-ES" dirty="0">
                <a:latin typeface="Arial" panose="020B0604020202020204" pitchFamily="34" charset="0"/>
                <a:cs typeface="Arial" panose="020B0604020202020204" pitchFamily="34" charset="0"/>
              </a:rPr>
              <a:t>D) Reducir la concentración de la muestra en una proporción 1:2 para obtener una </a:t>
            </a:r>
          </a:p>
          <a:p>
            <a:pPr algn="just"/>
            <a:r>
              <a:rPr lang="es-ES" dirty="0">
                <a:latin typeface="Arial" panose="020B0604020202020204" pitchFamily="34" charset="0"/>
                <a:cs typeface="Arial" panose="020B0604020202020204" pitchFamily="34" charset="0"/>
              </a:rPr>
              <a:t>concentración final de 400 ppm. </a:t>
            </a:r>
          </a:p>
          <a:p>
            <a:pPr algn="just"/>
            <a:r>
              <a:rPr lang="es-ES" dirty="0">
                <a:latin typeface="Arial" panose="020B0604020202020204" pitchFamily="34" charset="0"/>
                <a:cs typeface="Arial" panose="020B0604020202020204" pitchFamily="34" charset="0"/>
              </a:rPr>
              <a:t>E) Aumentar la concentración de la muestra en una proporción 2:1 para obtener una concentración final de 2400 ppm. </a:t>
            </a:r>
            <a:endParaRPr lang="es-CL" dirty="0">
              <a:latin typeface="Arial" panose="020B0604020202020204" pitchFamily="34" charset="0"/>
              <a:cs typeface="Arial" panose="020B0604020202020204" pitchFamily="34" charset="0"/>
            </a:endParaRPr>
          </a:p>
        </p:txBody>
      </p:sp>
      <p:grpSp>
        <p:nvGrpSpPr>
          <p:cNvPr id="39" name="22 Grupo">
            <a:extLst>
              <a:ext uri="{FF2B5EF4-FFF2-40B4-BE49-F238E27FC236}">
                <a16:creationId xmlns:a16="http://schemas.microsoft.com/office/drawing/2014/main" id="{DC3555C4-2508-594F-9F80-02A7D52E8B18}"/>
              </a:ext>
            </a:extLst>
          </p:cNvPr>
          <p:cNvGrpSpPr/>
          <p:nvPr/>
        </p:nvGrpSpPr>
        <p:grpSpPr>
          <a:xfrm>
            <a:off x="6553200" y="3596442"/>
            <a:ext cx="2800242" cy="2120358"/>
            <a:chOff x="6111766" y="232592"/>
            <a:chExt cx="2800242" cy="2120358"/>
          </a:xfrm>
        </p:grpSpPr>
        <p:pic>
          <p:nvPicPr>
            <p:cNvPr id="4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766" y="582338"/>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41" name="24 Rectángulo">
              <a:extLst>
                <a:ext uri="{FF2B5EF4-FFF2-40B4-BE49-F238E27FC236}">
                  <a16:creationId xmlns:a16="http://schemas.microsoft.com/office/drawing/2014/main" id="{4637185B-1329-844B-85E1-AC690FB45BEA}"/>
                </a:ext>
              </a:extLst>
            </p:cNvPr>
            <p:cNvSpPr/>
            <p:nvPr/>
          </p:nvSpPr>
          <p:spPr>
            <a:xfrm rot="21211048">
              <a:off x="6501916" y="1077138"/>
              <a:ext cx="1994377" cy="830997"/>
            </a:xfrm>
            <a:prstGeom prst="rect">
              <a:avLst/>
            </a:prstGeom>
          </p:spPr>
          <p:txBody>
            <a:bodyPr wrap="square">
              <a:spAutoFit/>
            </a:bodyPr>
            <a:lstStyle/>
            <a:p>
              <a:pPr algn="just"/>
              <a:r>
                <a:rPr lang="es-ES" altLang="es-CL" sz="1600" b="1" dirty="0">
                  <a:latin typeface="+mj-lt"/>
                  <a:ea typeface="Myriad Arabic"/>
                  <a:cs typeface="Myriad Arabic"/>
                </a:rPr>
                <a:t>Habilidad: </a:t>
              </a:r>
            </a:p>
            <a:p>
              <a:pPr algn="just"/>
              <a:r>
                <a:rPr lang="es-ES" altLang="es-CL" sz="1600" dirty="0">
                  <a:latin typeface="+mj-lt"/>
                  <a:ea typeface="Myriad Arabic"/>
                  <a:cs typeface="Myriad Arabic"/>
                </a:rPr>
                <a:t>Planificar y conducir una investigación.</a:t>
              </a:r>
            </a:p>
          </p:txBody>
        </p:sp>
        <p:pic>
          <p:nvPicPr>
            <p:cNvPr id="4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6008" y="232592"/>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8 Rectángulo redondeado">
            <a:extLst>
              <a:ext uri="{FF2B5EF4-FFF2-40B4-BE49-F238E27FC236}">
                <a16:creationId xmlns:a16="http://schemas.microsoft.com/office/drawing/2014/main" id="{B457FA86-69FC-CC49-A1D3-FA351F51BB91}"/>
              </a:ext>
            </a:extLst>
          </p:cNvPr>
          <p:cNvSpPr/>
          <p:nvPr/>
        </p:nvSpPr>
        <p:spPr>
          <a:xfrm>
            <a:off x="8205371" y="5248748"/>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C</a:t>
            </a:r>
            <a:endParaRPr lang="es-CL" sz="4800" b="1" dirty="0"/>
          </a:p>
        </p:txBody>
      </p:sp>
      <p:sp>
        <p:nvSpPr>
          <p:cNvPr id="2" name="CuadroTexto 1"/>
          <p:cNvSpPr txBox="1"/>
          <p:nvPr/>
        </p:nvSpPr>
        <p:spPr>
          <a:xfrm>
            <a:off x="657926" y="954410"/>
            <a:ext cx="8627546" cy="2031325"/>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Se toma una muestra de agua de un río para analizar la concentración de un metal pesado mediante espectroscopía UV. Sin embargo, al realizar el análisis, el equipo indica que la concentración es demasiado alta para obtener resultados confiables. Para solucionar el problema, se decide modificar la concentración de la muestra. Si la concentración inicial del metal en la muestra es de 1200 ppm, ¿cuál de las siguientes opciones es la acción más adecuada para garantizar una medición precisa y dentro del rango del equipo? </a:t>
            </a:r>
            <a:endParaRPr lang="es-CL" dirty="0">
              <a:latin typeface="Arial" panose="020B0604020202020204" pitchFamily="34" charset="0"/>
              <a:cs typeface="Arial" panose="020B0604020202020204" pitchFamily="34" charset="0"/>
            </a:endParaRPr>
          </a:p>
        </p:txBody>
      </p:sp>
      <p:pic>
        <p:nvPicPr>
          <p:cNvPr id="22" name="Imagen 21">
            <a:extLst>
              <a:ext uri="{FF2B5EF4-FFF2-40B4-BE49-F238E27FC236}">
                <a16:creationId xmlns:a16="http://schemas.microsoft.com/office/drawing/2014/main" id="{174191C5-BC0C-4F1D-84AA-C06A194BA7EB}"/>
              </a:ext>
            </a:extLst>
          </p:cNvPr>
          <p:cNvPicPr>
            <a:picLocks noChangeAspect="1"/>
          </p:cNvPicPr>
          <p:nvPr/>
        </p:nvPicPr>
        <p:blipFill>
          <a:blip r:embed="rId4"/>
          <a:stretch>
            <a:fillRect/>
          </a:stretch>
        </p:blipFill>
        <p:spPr>
          <a:xfrm>
            <a:off x="7383528" y="239630"/>
            <a:ext cx="2334970" cy="701101"/>
          </a:xfrm>
          <a:prstGeom prst="rect">
            <a:avLst/>
          </a:prstGeom>
        </p:spPr>
      </p:pic>
      <p:sp>
        <p:nvSpPr>
          <p:cNvPr id="23" name="CuadroTexto 22">
            <a:extLst>
              <a:ext uri="{FF2B5EF4-FFF2-40B4-BE49-F238E27FC236}">
                <a16:creationId xmlns:a16="http://schemas.microsoft.com/office/drawing/2014/main" id="{1E2CBFED-DF99-4931-BC62-8B3A03E03503}"/>
              </a:ext>
            </a:extLst>
          </p:cNvPr>
          <p:cNvSpPr txBox="1"/>
          <p:nvPr/>
        </p:nvSpPr>
        <p:spPr>
          <a:xfrm>
            <a:off x="167963" y="6688802"/>
            <a:ext cx="5830442" cy="246221"/>
          </a:xfrm>
          <a:prstGeom prst="rect">
            <a:avLst/>
          </a:prstGeom>
          <a:noFill/>
        </p:spPr>
        <p:txBody>
          <a:bodyPr wrap="none" rtlCol="0">
            <a:spAutoFit/>
          </a:bodyPr>
          <a:lstStyle/>
          <a:p>
            <a:r>
              <a:rPr lang="es-ES" sz="1000" b="1" dirty="0">
                <a:latin typeface="Arial" panose="020B0604020202020204" pitchFamily="34" charset="0"/>
                <a:ea typeface="Calibri" panose="020F0502020204030204" pitchFamily="34" charset="0"/>
                <a:cs typeface="Arial" panose="020B0604020202020204" pitchFamily="34" charset="0"/>
              </a:rPr>
              <a:t>P</a:t>
            </a:r>
            <a:r>
              <a:rPr lang="es-ES" sz="1000" b="1" dirty="0">
                <a:effectLst/>
                <a:latin typeface="Arial" panose="020B0604020202020204" pitchFamily="34" charset="0"/>
                <a:ea typeface="Calibri" panose="020F0502020204030204" pitchFamily="34" charset="0"/>
                <a:cs typeface="Arial" panose="020B0604020202020204" pitchFamily="34" charset="0"/>
              </a:rPr>
              <a:t>regunta 5 – Unidades físicas de concentraci</a:t>
            </a:r>
            <a:r>
              <a:rPr lang="es-ES" sz="1000" b="1" dirty="0">
                <a:latin typeface="Arial" panose="020B0604020202020204" pitchFamily="34" charset="0"/>
                <a:ea typeface="Calibri" panose="020F0502020204030204" pitchFamily="34" charset="0"/>
                <a:cs typeface="Arial" panose="020B0604020202020204" pitchFamily="34" charset="0"/>
              </a:rPr>
              <a:t>ón y diluciones, cuaderno de ejercicios.</a:t>
            </a:r>
            <a:r>
              <a:rPr lang="es-ES" sz="1000" b="1" dirty="0">
                <a:effectLst/>
                <a:latin typeface="Arial" panose="020B0604020202020204" pitchFamily="34" charset="0"/>
                <a:ea typeface="Calibri" panose="020F0502020204030204" pitchFamily="34" charset="0"/>
                <a:cs typeface="Arial" panose="020B0604020202020204" pitchFamily="34" charset="0"/>
              </a:rPr>
              <a:t> CPECH</a:t>
            </a:r>
            <a:endParaRPr lang="es-C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226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BFC0EBF-B80D-12D0-AA84-593AD8F41556}"/>
              </a:ext>
            </a:extLst>
          </p:cNvPr>
          <p:cNvPicPr>
            <a:picLocks noChangeAspect="1"/>
          </p:cNvPicPr>
          <p:nvPr/>
        </p:nvPicPr>
        <p:blipFill>
          <a:blip r:embed="rId2"/>
          <a:stretch>
            <a:fillRect/>
          </a:stretch>
        </p:blipFill>
        <p:spPr>
          <a:xfrm>
            <a:off x="2678789" y="2232119"/>
            <a:ext cx="4322669" cy="2265988"/>
          </a:xfrm>
          <a:prstGeom prst="rect">
            <a:avLst/>
          </a:prstGeom>
        </p:spPr>
      </p:pic>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959002" y="1168101"/>
            <a:ext cx="8259883" cy="5909310"/>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En un experimento se midió la solubilidad en agua de la sacarosa C</a:t>
            </a:r>
            <a:r>
              <a:rPr lang="es-MX" sz="1400" dirty="0">
                <a:latin typeface="Arial" panose="020B0604020202020204" pitchFamily="34" charset="0"/>
                <a:cs typeface="Arial" panose="020B0604020202020204" pitchFamily="34" charset="0"/>
              </a:rPr>
              <a:t>12</a:t>
            </a:r>
            <a:r>
              <a:rPr lang="es-MX" dirty="0">
                <a:latin typeface="Arial" panose="020B0604020202020204" pitchFamily="34" charset="0"/>
                <a:cs typeface="Arial" panose="020B0604020202020204" pitchFamily="34" charset="0"/>
              </a:rPr>
              <a:t>H</a:t>
            </a:r>
            <a:r>
              <a:rPr lang="es-MX" sz="1400" dirty="0">
                <a:latin typeface="Arial" panose="020B0604020202020204" pitchFamily="34" charset="0"/>
                <a:cs typeface="Arial" panose="020B0604020202020204" pitchFamily="34" charset="0"/>
              </a:rPr>
              <a:t>22</a:t>
            </a:r>
            <a:r>
              <a:rPr lang="es-MX" dirty="0">
                <a:latin typeface="Arial" panose="020B0604020202020204" pitchFamily="34" charset="0"/>
                <a:cs typeface="Arial" panose="020B0604020202020204" pitchFamily="34" charset="0"/>
              </a:rPr>
              <a:t>O</a:t>
            </a:r>
            <a:r>
              <a:rPr lang="es-MX" sz="1400" dirty="0">
                <a:latin typeface="Arial" panose="020B0604020202020204" pitchFamily="34" charset="0"/>
                <a:cs typeface="Arial" panose="020B0604020202020204" pitchFamily="34" charset="0"/>
              </a:rPr>
              <a:t>11</a:t>
            </a:r>
            <a:r>
              <a:rPr lang="es-MX" dirty="0">
                <a:latin typeface="Arial" panose="020B0604020202020204" pitchFamily="34" charset="0"/>
                <a:cs typeface="Arial" panose="020B0604020202020204" pitchFamily="34" charset="0"/>
              </a:rPr>
              <a:t> y del cloruro de sodio (NaCl) a distintas temperaturas, registrándose los valores que se muestran en el siguiente gráfico:</a:t>
            </a: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A partir de los resultados representados, es correcto afirmar que</a:t>
            </a:r>
          </a:p>
          <a:p>
            <a:endParaRPr lang="es-MX" dirty="0">
              <a:latin typeface="Arial" panose="020B0604020202020204" pitchFamily="34" charset="0"/>
              <a:cs typeface="Arial" panose="020B0604020202020204" pitchFamily="34" charset="0"/>
            </a:endParaRPr>
          </a:p>
          <a:p>
            <a:pPr marL="342900" indent="-342900">
              <a:buAutoNum type="alphaUcParenR"/>
            </a:pPr>
            <a:r>
              <a:rPr lang="es-MX" dirty="0">
                <a:latin typeface="Arial" panose="020B0604020202020204" pitchFamily="34" charset="0"/>
                <a:cs typeface="Arial" panose="020B0604020202020204" pitchFamily="34" charset="0"/>
              </a:rPr>
              <a:t>la solubilidad de los solutos sólidos aumenta al incrementar la temperatura.</a:t>
            </a:r>
          </a:p>
          <a:p>
            <a:pPr marL="342900" indent="-342900">
              <a:buAutoNum type="alphaUcParenR"/>
            </a:pPr>
            <a:r>
              <a:rPr lang="es-MX" dirty="0">
                <a:latin typeface="Arial" panose="020B0604020202020204" pitchFamily="34" charset="0"/>
                <a:cs typeface="Arial" panose="020B0604020202020204" pitchFamily="34" charset="0"/>
              </a:rPr>
              <a:t>a una temperatura de 100 °C, la solubilidad de la sacarosa es más de 5 veces la de NaCl.</a:t>
            </a:r>
          </a:p>
          <a:p>
            <a:pPr marL="342900" indent="-342900">
              <a:buAutoNum type="alphaUcParenR"/>
            </a:pPr>
            <a:r>
              <a:rPr lang="es-MX" dirty="0">
                <a:latin typeface="Arial" panose="020B0604020202020204" pitchFamily="34" charset="0"/>
                <a:cs typeface="Arial" panose="020B0604020202020204" pitchFamily="34" charset="0"/>
              </a:rPr>
              <a:t>la sacarosa es más soluble en agua que el cloruro de sodio a cualquier temperatura.</a:t>
            </a:r>
          </a:p>
          <a:p>
            <a:pPr marL="342900" indent="-342900">
              <a:buAutoNum type="alphaUcParenR"/>
            </a:pPr>
            <a:r>
              <a:rPr lang="es-MX" dirty="0">
                <a:latin typeface="Arial" panose="020B0604020202020204" pitchFamily="34" charset="0"/>
                <a:cs typeface="Arial" panose="020B0604020202020204" pitchFamily="34" charset="0"/>
              </a:rPr>
              <a:t>el NaCl es insoluble en agua en todo el rango de temperatura medido.</a:t>
            </a:r>
            <a:endParaRPr lang="es-ES" dirty="0">
              <a:latin typeface="Arial" panose="020B0604020202020204" pitchFamily="34" charset="0"/>
              <a:cs typeface="Arial" panose="020B0604020202020204" pitchFamily="34" charset="0"/>
            </a:endParaRP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500511" y="2232119"/>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CL" sz="1600" b="1" i="0" u="none" strike="noStrike" kern="1200" cap="none" spc="0" normalizeH="0" baseline="0" noProof="0" dirty="0">
                  <a:ln>
                    <a:noFill/>
                  </a:ln>
                  <a:solidFill>
                    <a:prstClr val="black"/>
                  </a:solidFill>
                  <a:effectLst/>
                  <a:uLnTx/>
                  <a:uFillTx/>
                  <a:latin typeface="Calibri"/>
                  <a:ea typeface="Myriad Arabic"/>
                  <a:cs typeface="Myriad Arabic"/>
                </a:rPr>
                <a:t>Habilidad: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CL" sz="1600" b="0" i="0" u="none" strike="noStrike" kern="1200" cap="none" spc="0" normalizeH="0" baseline="0" noProof="0" dirty="0">
                  <a:ln>
                    <a:noFill/>
                  </a:ln>
                  <a:solidFill>
                    <a:prstClr val="black"/>
                  </a:solidFill>
                  <a:effectLst/>
                  <a:uLnTx/>
                  <a:uFillTx/>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495220" y="3787859"/>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dirty="0">
                <a:solidFill>
                  <a:prstClr val="white"/>
                </a:solidFill>
                <a:latin typeface="Calibri"/>
              </a:rPr>
              <a:t>B</a:t>
            </a:r>
            <a:endParaRPr kumimoji="0" lang="es-CL"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5"/>
          <a:stretch>
            <a:fillRect/>
          </a:stretch>
        </p:blipFill>
        <p:spPr>
          <a:xfrm>
            <a:off x="7383528" y="239630"/>
            <a:ext cx="2334970" cy="701101"/>
          </a:xfrm>
          <a:prstGeom prst="rect">
            <a:avLst/>
          </a:prstGeom>
        </p:spPr>
      </p:pic>
      <mc:AlternateContent xmlns:mc="http://schemas.openxmlformats.org/markup-compatibility/2006">
        <mc:Choice xmlns:p14="http://schemas.microsoft.com/office/powerpoint/2010/main" Requires="p14">
          <p:contentPart p14:bwMode="auto" r:id="rId6">
            <p14:nvContentPartPr>
              <p14:cNvPr id="2" name="Entrada de lápiz 1">
                <a:extLst>
                  <a:ext uri="{FF2B5EF4-FFF2-40B4-BE49-F238E27FC236}">
                    <a16:creationId xmlns:a16="http://schemas.microsoft.com/office/drawing/2014/main" id="{C746383B-EEC8-E3C9-66D4-73B659027BEE}"/>
                  </a:ext>
                </a:extLst>
              </p14:cNvPr>
              <p14:cNvContentPartPr/>
              <p14:nvPr/>
            </p14:nvContentPartPr>
            <p14:xfrm>
              <a:off x="870840" y="1914480"/>
              <a:ext cx="6454800" cy="4994280"/>
            </p14:xfrm>
          </p:contentPart>
        </mc:Choice>
        <mc:Fallback>
          <p:pic>
            <p:nvPicPr>
              <p:cNvPr id="2" name="Entrada de lápiz 1">
                <a:extLst>
                  <a:ext uri="{FF2B5EF4-FFF2-40B4-BE49-F238E27FC236}">
                    <a16:creationId xmlns:a16="http://schemas.microsoft.com/office/drawing/2014/main" id="{C746383B-EEC8-E3C9-66D4-73B659027BEE}"/>
                  </a:ext>
                </a:extLst>
              </p:cNvPr>
              <p:cNvPicPr/>
              <p:nvPr/>
            </p:nvPicPr>
            <p:blipFill>
              <a:blip r:embed="rId7"/>
              <a:stretch>
                <a:fillRect/>
              </a:stretch>
            </p:blipFill>
            <p:spPr>
              <a:xfrm>
                <a:off x="861480" y="1905120"/>
                <a:ext cx="6473520" cy="5013000"/>
              </a:xfrm>
              <a:prstGeom prst="rect">
                <a:avLst/>
              </a:prstGeom>
            </p:spPr>
          </p:pic>
        </mc:Fallback>
      </mc:AlternateContent>
    </p:spTree>
    <p:extLst>
      <p:ext uri="{BB962C8B-B14F-4D97-AF65-F5344CB8AC3E}">
        <p14:creationId xmlns:p14="http://schemas.microsoft.com/office/powerpoint/2010/main" val="6631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940312" y="1104498"/>
            <a:ext cx="7812591" cy="2862322"/>
          </a:xfrm>
          <a:prstGeom prst="rect">
            <a:avLst/>
          </a:prstGeom>
          <a:noFill/>
        </p:spPr>
        <p:txBody>
          <a:bodyPr wrap="square" rtlCol="0">
            <a:spAutoFit/>
          </a:bodyPr>
          <a:lstStyle/>
          <a:p>
            <a:pPr algn="just"/>
            <a:r>
              <a:rPr lang="es-MX" sz="1800" dirty="0">
                <a:effectLst/>
                <a:latin typeface="Arial" panose="020B0604020202020204" pitchFamily="34" charset="0"/>
                <a:ea typeface="Arial" panose="020B0604020202020204" pitchFamily="34" charset="0"/>
                <a:cs typeface="Arial" panose="020B0604020202020204" pitchFamily="34" charset="0"/>
              </a:rPr>
              <a:t>Imagina que observas que una cucharada de sal se disuelve completamente en un vaso de agua, pero al agregar más sal, comienzas a notar que una parte se deposita en el fondo del vaso. ¿Qué pregunta de investigación podrías plantear a partir de esta observación?</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 </a:t>
            </a: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¿A qué temperatura se disuelve más rápido la sal?</a:t>
            </a: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¿Qué tipo de sal se disuelve más rápido en agua?</a:t>
            </a: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¿La sal se disuelve más rápido si se aplica una mayor agitación?</a:t>
            </a: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¿Cuál es la cantidad máxima de sal que se puede disolver en una cantidad determinada de agua a cierta temperatura?</a:t>
            </a:r>
            <a:endParaRPr lang="es-ES" dirty="0">
              <a:latin typeface="Arial" panose="020B0604020202020204" pitchFamily="34" charset="0"/>
              <a:cs typeface="Arial" panose="020B0604020202020204" pitchFamily="34" charset="0"/>
            </a:endParaRP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5689452" y="443986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CL" sz="1600" b="1" i="0" u="none" strike="noStrike" kern="1200" cap="none" spc="0" normalizeH="0" baseline="0" noProof="0" dirty="0">
                  <a:ln>
                    <a:noFill/>
                  </a:ln>
                  <a:solidFill>
                    <a:prstClr val="black"/>
                  </a:solidFill>
                  <a:effectLst/>
                  <a:uLnTx/>
                  <a:uFillTx/>
                  <a:latin typeface="Calibri"/>
                  <a:ea typeface="Myriad Arabic"/>
                  <a:cs typeface="Myriad Arabic"/>
                </a:rPr>
                <a:t>Habilidad: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CL" sz="1600" b="0" i="0" u="none" strike="noStrike" kern="1200" cap="none" spc="0" normalizeH="0" baseline="0" noProof="0" dirty="0">
                  <a:ln>
                    <a:noFill/>
                  </a:ln>
                  <a:solidFill>
                    <a:prstClr val="black"/>
                  </a:solidFill>
                  <a:effectLst/>
                  <a:uLnTx/>
                  <a:uFillTx/>
                  <a:latin typeface="Calibri"/>
                  <a:ea typeface="Myriad Arabic"/>
                  <a:cs typeface="Myriad Arabic"/>
                </a:rPr>
                <a:t>Observar y plantear preguntas</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7925301" y="5758588"/>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noProof="0" dirty="0">
                <a:solidFill>
                  <a:prstClr val="white"/>
                </a:solidFill>
                <a:latin typeface="Calibri"/>
              </a:rPr>
              <a:t>D</a:t>
            </a:r>
            <a:endParaRPr kumimoji="0" lang="es-CL"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0"/>
            <a:ext cx="2334970" cy="701101"/>
          </a:xfrm>
          <a:prstGeom prst="rect">
            <a:avLst/>
          </a:prstGeom>
        </p:spPr>
      </p:pic>
    </p:spTree>
    <p:extLst>
      <p:ext uri="{BB962C8B-B14F-4D97-AF65-F5344CB8AC3E}">
        <p14:creationId xmlns:p14="http://schemas.microsoft.com/office/powerpoint/2010/main" val="74099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00730" y="939453"/>
            <a:ext cx="7812591" cy="2862322"/>
          </a:xfrm>
          <a:prstGeom prst="rect">
            <a:avLst/>
          </a:prstGeom>
          <a:noFill/>
        </p:spPr>
        <p:txBody>
          <a:bodyPr wrap="square" rtlCol="0">
            <a:spAutoFit/>
          </a:bodyPr>
          <a:lstStyle/>
          <a:p>
            <a:pPr algn="just"/>
            <a:r>
              <a:rPr lang="es-MX" sz="1800" dirty="0">
                <a:effectLst/>
                <a:latin typeface="Arial" panose="020B0604020202020204" pitchFamily="34" charset="0"/>
                <a:ea typeface="Arial" panose="020B0604020202020204" pitchFamily="34" charset="0"/>
                <a:cs typeface="Arial" panose="020B0604020202020204" pitchFamily="34" charset="0"/>
              </a:rPr>
              <a:t>Si se mezclan 50 mL de una solución de ácido clorhídrico (HCl) al 0,5 M con 150 mL de agua destilada, ¿qué procedimiento sería el más adecuado para determinar la concentración molar final de la solución diluida?</a:t>
            </a: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Multiplicar el volumen total de la solución por la concentración inicial.</a:t>
            </a: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Dividir la cantidad de moles de ácido por el volumen total de la solución.</a:t>
            </a: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Medir la masa del soluto antes y después de la dilución.</a:t>
            </a: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Calcular la concentración promedio entre el ácido clorhídrico y el agua añadida</a:t>
            </a:r>
            <a:endParaRPr lang="es-CL" dirty="0">
              <a:latin typeface="Arial" panose="020B0604020202020204" pitchFamily="34" charset="0"/>
              <a:cs typeface="Arial" panose="020B0604020202020204" pitchFamily="34" charset="0"/>
            </a:endParaRP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5689452" y="4439862"/>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CL" sz="1600" b="1" i="0" u="none" strike="noStrike" kern="1200" cap="none" spc="0" normalizeH="0" baseline="0" noProof="0" dirty="0">
                  <a:ln>
                    <a:noFill/>
                  </a:ln>
                  <a:solidFill>
                    <a:prstClr val="black"/>
                  </a:solidFill>
                  <a:effectLst/>
                  <a:uLnTx/>
                  <a:uFillTx/>
                  <a:latin typeface="Calibri"/>
                  <a:ea typeface="Myriad Arabic"/>
                  <a:cs typeface="Myriad Arabic"/>
                </a:rPr>
                <a:t>Habilidad: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altLang="es-CL" sz="1600" dirty="0">
                  <a:solidFill>
                    <a:prstClr val="black"/>
                  </a:solidFill>
                  <a:latin typeface="Calibri"/>
                  <a:ea typeface="Myriad Arabic"/>
                  <a:cs typeface="Myriad Arabic"/>
                </a:rPr>
                <a:t>Planificar y conducir una investigación</a:t>
              </a:r>
              <a:endParaRPr kumimoji="0" lang="es-ES" altLang="es-CL" sz="1600" b="0" i="0" u="none" strike="noStrike" kern="1200" cap="none" spc="0" normalizeH="0" baseline="0" noProof="0" dirty="0">
                <a:ln>
                  <a:noFill/>
                </a:ln>
                <a:solidFill>
                  <a:prstClr val="black"/>
                </a:solidFill>
                <a:effectLst/>
                <a:uLnTx/>
                <a:uFillTx/>
                <a:latin typeface="Calibri"/>
                <a:ea typeface="Myriad Arabic"/>
                <a:cs typeface="Myriad Arabic"/>
              </a:endParaRP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7925301" y="5758588"/>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dirty="0">
                <a:solidFill>
                  <a:prstClr val="white"/>
                </a:solidFill>
                <a:latin typeface="Calibri"/>
              </a:rPr>
              <a:t>B</a:t>
            </a:r>
            <a:endParaRPr kumimoji="0" lang="es-CL"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0"/>
            <a:ext cx="2334970" cy="701101"/>
          </a:xfrm>
          <a:prstGeom prst="rect">
            <a:avLst/>
          </a:prstGeom>
        </p:spPr>
      </p:pic>
      <p:sp>
        <p:nvSpPr>
          <p:cNvPr id="2" name="Rectángulo: esquinas redondeadas 5">
            <a:extLst>
              <a:ext uri="{FF2B5EF4-FFF2-40B4-BE49-F238E27FC236}">
                <a16:creationId xmlns:a16="http://schemas.microsoft.com/office/drawing/2014/main" id="{D962F01F-C651-4D80-315F-2709A839B92A}"/>
              </a:ext>
            </a:extLst>
          </p:cNvPr>
          <p:cNvSpPr/>
          <p:nvPr/>
        </p:nvSpPr>
        <p:spPr>
          <a:xfrm>
            <a:off x="304800" y="6723699"/>
            <a:ext cx="6400800" cy="374571"/>
          </a:xfrm>
          <a:prstGeom prst="wedgeRoundRectCallout">
            <a:avLst>
              <a:gd name="adj1" fmla="val 7363"/>
              <a:gd name="adj2" fmla="val -44095"/>
              <a:gd name="adj3" fmla="val 16667"/>
            </a:avLst>
          </a:prstGeom>
          <a:solidFill>
            <a:schemeClr val="accent6">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1600" b="1" dirty="0">
                <a:solidFill>
                  <a:srgbClr val="FFC000"/>
                </a:solidFill>
              </a:rPr>
              <a:t>TIP: </a:t>
            </a:r>
            <a:r>
              <a:rPr lang="es-ES" sz="1600" b="1" i="1" dirty="0">
                <a:solidFill>
                  <a:schemeClr val="bg1"/>
                </a:solidFill>
              </a:rPr>
              <a:t>Considera el significado de la fórmula de dilución, C1xV1 = C2xV2</a:t>
            </a:r>
          </a:p>
        </p:txBody>
      </p:sp>
    </p:spTree>
    <p:extLst>
      <p:ext uri="{BB962C8B-B14F-4D97-AF65-F5344CB8AC3E}">
        <p14:creationId xmlns:p14="http://schemas.microsoft.com/office/powerpoint/2010/main" val="277053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n 67"/>
          <p:cNvPicPr>
            <a:picLocks noChangeAspect="1"/>
          </p:cNvPicPr>
          <p:nvPr/>
        </p:nvPicPr>
        <p:blipFill rotWithShape="1">
          <a:blip r:embed="rId2" cstate="print">
            <a:extLst>
              <a:ext uri="{28A0092B-C50C-407E-A947-70E740481C1C}">
                <a14:useLocalDpi xmlns:a14="http://schemas.microsoft.com/office/drawing/2010/main" val="0"/>
              </a:ext>
            </a:extLst>
          </a:blip>
          <a:srcRect l="49219" r="37500"/>
          <a:stretch/>
        </p:blipFill>
        <p:spPr>
          <a:xfrm>
            <a:off x="1126044" y="3217507"/>
            <a:ext cx="2365733" cy="4195852"/>
          </a:xfrm>
          <a:prstGeom prst="rect">
            <a:avLst/>
          </a:prstGeom>
        </p:spPr>
      </p:pic>
      <p:grpSp>
        <p:nvGrpSpPr>
          <p:cNvPr id="8" name="Grupo 7">
            <a:extLst>
              <a:ext uri="{FF2B5EF4-FFF2-40B4-BE49-F238E27FC236}">
                <a16:creationId xmlns:a16="http://schemas.microsoft.com/office/drawing/2014/main" id="{DDC243DD-52E9-4632-B6B7-DEFC5CE204D8}"/>
              </a:ext>
            </a:extLst>
          </p:cNvPr>
          <p:cNvGrpSpPr/>
          <p:nvPr/>
        </p:nvGrpSpPr>
        <p:grpSpPr>
          <a:xfrm>
            <a:off x="4114799" y="3276600"/>
            <a:ext cx="5165966" cy="3352800"/>
            <a:chOff x="4724397" y="821596"/>
            <a:chExt cx="4362070" cy="2457069"/>
          </a:xfrm>
        </p:grpSpPr>
        <p:grpSp>
          <p:nvGrpSpPr>
            <p:cNvPr id="9" name="Grupo 8">
              <a:extLst>
                <a:ext uri="{FF2B5EF4-FFF2-40B4-BE49-F238E27FC236}">
                  <a16:creationId xmlns:a16="http://schemas.microsoft.com/office/drawing/2014/main" id="{5234D2FC-793E-496F-905E-C4EE3B68EDE7}"/>
                </a:ext>
              </a:extLst>
            </p:cNvPr>
            <p:cNvGrpSpPr/>
            <p:nvPr/>
          </p:nvGrpSpPr>
          <p:grpSpPr>
            <a:xfrm>
              <a:off x="4724397" y="821596"/>
              <a:ext cx="4362070" cy="2457069"/>
              <a:chOff x="4647341" y="2750366"/>
              <a:chExt cx="4097008" cy="2457069"/>
            </a:xfrm>
          </p:grpSpPr>
          <p:sp>
            <p:nvSpPr>
              <p:cNvPr id="12" name="Rectángulo redondeado 9">
                <a:extLst>
                  <a:ext uri="{FF2B5EF4-FFF2-40B4-BE49-F238E27FC236}">
                    <a16:creationId xmlns:a16="http://schemas.microsoft.com/office/drawing/2014/main" id="{98FD3D77-944A-4ED6-9688-EC0D6B014B9C}"/>
                  </a:ext>
                </a:extLst>
              </p:cNvPr>
              <p:cNvSpPr/>
              <p:nvPr/>
            </p:nvSpPr>
            <p:spPr>
              <a:xfrm>
                <a:off x="4647341" y="3137317"/>
                <a:ext cx="3883111" cy="2070118"/>
              </a:xfrm>
              <a:prstGeom prst="roundRect">
                <a:avLst>
                  <a:gd name="adj" fmla="val 10291"/>
                </a:avLst>
              </a:prstGeom>
              <a:ln w="38100">
                <a:solidFill>
                  <a:srgbClr val="7030A0"/>
                </a:solidFill>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920">
                  <a:solidFill>
                    <a:prstClr val="white"/>
                  </a:solidFill>
                </a:endParaRPr>
              </a:p>
            </p:txBody>
          </p:sp>
          <p:sp>
            <p:nvSpPr>
              <p:cNvPr id="13" name="Freeform 9">
                <a:extLst>
                  <a:ext uri="{FF2B5EF4-FFF2-40B4-BE49-F238E27FC236}">
                    <a16:creationId xmlns:a16="http://schemas.microsoft.com/office/drawing/2014/main" id="{9B0F1364-A925-4C85-AE80-15F044DB17A6}"/>
                  </a:ext>
                </a:extLst>
              </p:cNvPr>
              <p:cNvSpPr/>
              <p:nvPr/>
            </p:nvSpPr>
            <p:spPr>
              <a:xfrm>
                <a:off x="7821278" y="2750366"/>
                <a:ext cx="923071" cy="858302"/>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s-CL"/>
              </a:p>
            </p:txBody>
          </p:sp>
        </p:grpSp>
        <p:sp>
          <p:nvSpPr>
            <p:cNvPr id="10" name="CuadroTexto 15">
              <a:extLst>
                <a:ext uri="{FF2B5EF4-FFF2-40B4-BE49-F238E27FC236}">
                  <a16:creationId xmlns:a16="http://schemas.microsoft.com/office/drawing/2014/main" id="{1CA250DD-AD27-45D3-8B33-22856ED739C2}"/>
                </a:ext>
              </a:extLst>
            </p:cNvPr>
            <p:cNvSpPr txBox="1"/>
            <p:nvPr/>
          </p:nvSpPr>
          <p:spPr>
            <a:xfrm>
              <a:off x="4981766" y="1272225"/>
              <a:ext cx="3292962" cy="552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dirty="0">
                  <a:solidFill>
                    <a:prstClr val="black"/>
                  </a:solidFill>
                  <a:latin typeface="+mj-lt"/>
                </a:rPr>
                <a:t>¿Qué conocimiento de la ciencia aprenderemos?</a:t>
              </a:r>
              <a:endParaRPr lang="es-CL" b="1" dirty="0">
                <a:solidFill>
                  <a:prstClr val="black"/>
                </a:solidFill>
                <a:latin typeface="+mj-lt"/>
              </a:endParaRPr>
            </a:p>
          </p:txBody>
        </p:sp>
        <p:sp>
          <p:nvSpPr>
            <p:cNvPr id="11" name="CuadroTexto 16">
              <a:extLst>
                <a:ext uri="{FF2B5EF4-FFF2-40B4-BE49-F238E27FC236}">
                  <a16:creationId xmlns:a16="http://schemas.microsoft.com/office/drawing/2014/main" id="{F243538E-3FA5-4F05-A034-5ECC50408A67}"/>
                </a:ext>
              </a:extLst>
            </p:cNvPr>
            <p:cNvSpPr txBox="1"/>
            <p:nvPr/>
          </p:nvSpPr>
          <p:spPr>
            <a:xfrm>
              <a:off x="4737463" y="1706541"/>
              <a:ext cx="4235137" cy="149277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s-CL" sz="1800" dirty="0">
                  <a:effectLst/>
                  <a:latin typeface="Calibri" panose="020F0502020204030204" pitchFamily="34" charset="0"/>
                  <a:ea typeface="Calibri" panose="020F0502020204030204" pitchFamily="34" charset="0"/>
                  <a:cs typeface="Calibri" panose="020F0502020204030204" pitchFamily="34" charset="0"/>
                </a:rPr>
                <a:t>- Unidades de concentración físicas (% masa/masa, % masa/volumen, ppm).</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s-CL" sz="1800" dirty="0">
                  <a:effectLst/>
                  <a:latin typeface="Calibri" panose="020F0502020204030204" pitchFamily="34" charset="0"/>
                  <a:ea typeface="Calibri" panose="020F0502020204030204" pitchFamily="34" charset="0"/>
                  <a:cs typeface="Calibri" panose="020F0502020204030204" pitchFamily="34" charset="0"/>
                </a:rPr>
                <a:t>- Preparación de soluciones utilizando unidades físicas de concentración.</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r>
                <a:rPr lang="es-CL" sz="1800" dirty="0">
                  <a:effectLst/>
                  <a:latin typeface="Calibri" panose="020F0502020204030204" pitchFamily="34" charset="0"/>
                  <a:ea typeface="Calibri" panose="020F0502020204030204" pitchFamily="34" charset="0"/>
                </a:rPr>
                <a:t>- Cálculos de diluciones en soluciones expresadas en unidades de concentración físicas.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4" name="Grupo 13">
            <a:extLst>
              <a:ext uri="{FF2B5EF4-FFF2-40B4-BE49-F238E27FC236}">
                <a16:creationId xmlns:a16="http://schemas.microsoft.com/office/drawing/2014/main" id="{D58822AF-6905-467E-BFE1-78DC46928F3C}"/>
              </a:ext>
            </a:extLst>
          </p:cNvPr>
          <p:cNvGrpSpPr/>
          <p:nvPr/>
        </p:nvGrpSpPr>
        <p:grpSpPr>
          <a:xfrm>
            <a:off x="228600" y="376247"/>
            <a:ext cx="5029198" cy="2571680"/>
            <a:chOff x="208895" y="864501"/>
            <a:chExt cx="4303630" cy="1928329"/>
          </a:xfrm>
        </p:grpSpPr>
        <p:grpSp>
          <p:nvGrpSpPr>
            <p:cNvPr id="15" name="Grupo 14">
              <a:extLst>
                <a:ext uri="{FF2B5EF4-FFF2-40B4-BE49-F238E27FC236}">
                  <a16:creationId xmlns:a16="http://schemas.microsoft.com/office/drawing/2014/main" id="{0C76E971-8B29-413E-B86B-D75C2BC8FCD6}"/>
                </a:ext>
              </a:extLst>
            </p:cNvPr>
            <p:cNvGrpSpPr/>
            <p:nvPr/>
          </p:nvGrpSpPr>
          <p:grpSpPr>
            <a:xfrm>
              <a:off x="208895" y="864501"/>
              <a:ext cx="4303630" cy="1928329"/>
              <a:chOff x="379491" y="291004"/>
              <a:chExt cx="4303630" cy="1962941"/>
            </a:xfrm>
          </p:grpSpPr>
          <p:sp>
            <p:nvSpPr>
              <p:cNvPr id="18" name="Rectángulo redondeado 9">
                <a:extLst>
                  <a:ext uri="{FF2B5EF4-FFF2-40B4-BE49-F238E27FC236}">
                    <a16:creationId xmlns:a16="http://schemas.microsoft.com/office/drawing/2014/main" id="{A2A30F1A-E696-46A0-8FE2-C313FF8C6F54}"/>
                  </a:ext>
                </a:extLst>
              </p:cNvPr>
              <p:cNvSpPr/>
              <p:nvPr/>
            </p:nvSpPr>
            <p:spPr>
              <a:xfrm>
                <a:off x="673491" y="657317"/>
                <a:ext cx="4009630" cy="1596628"/>
              </a:xfrm>
              <a:prstGeom prst="roundRect">
                <a:avLst>
                  <a:gd name="adj" fmla="val 10291"/>
                </a:avLst>
              </a:prstGeom>
              <a:ln w="38100">
                <a:solidFill>
                  <a:srgbClr val="7030A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920">
                  <a:solidFill>
                    <a:prstClr val="white"/>
                  </a:solidFill>
                </a:endParaRPr>
              </a:p>
            </p:txBody>
          </p:sp>
          <p:sp>
            <p:nvSpPr>
              <p:cNvPr id="19" name="Freeform 10">
                <a:extLst>
                  <a:ext uri="{FF2B5EF4-FFF2-40B4-BE49-F238E27FC236}">
                    <a16:creationId xmlns:a16="http://schemas.microsoft.com/office/drawing/2014/main" id="{CECA53AC-1B5E-4D32-8C1C-8985051C90B0}"/>
                  </a:ext>
                </a:extLst>
              </p:cNvPr>
              <p:cNvSpPr/>
              <p:nvPr/>
            </p:nvSpPr>
            <p:spPr>
              <a:xfrm>
                <a:off x="379491" y="291004"/>
                <a:ext cx="1011744" cy="732624"/>
              </a:xfrm>
              <a:custGeom>
                <a:avLst/>
                <a:gdLst/>
                <a:ahLst/>
                <a:cxnLst/>
                <a:rect l="l" t="t" r="r" b="b"/>
                <a:pathLst>
                  <a:path w="5120103" h="4114800">
                    <a:moveTo>
                      <a:pt x="0" y="0"/>
                    </a:moveTo>
                    <a:lnTo>
                      <a:pt x="5120103" y="0"/>
                    </a:lnTo>
                    <a:lnTo>
                      <a:pt x="5120103"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s-CL"/>
              </a:p>
            </p:txBody>
          </p:sp>
        </p:grpSp>
        <p:sp>
          <p:nvSpPr>
            <p:cNvPr id="16" name="CuadroTexto 15">
              <a:extLst>
                <a:ext uri="{FF2B5EF4-FFF2-40B4-BE49-F238E27FC236}">
                  <a16:creationId xmlns:a16="http://schemas.microsoft.com/office/drawing/2014/main" id="{9E471B78-F689-49D4-8AD5-10176AB2D3ED}"/>
                </a:ext>
              </a:extLst>
            </p:cNvPr>
            <p:cNvSpPr txBox="1"/>
            <p:nvPr/>
          </p:nvSpPr>
          <p:spPr>
            <a:xfrm>
              <a:off x="677634" y="1768766"/>
              <a:ext cx="3834891" cy="503824"/>
            </a:xfrm>
            <a:prstGeom prst="rect">
              <a:avLst/>
            </a:prstGeom>
            <a:noFill/>
          </p:spPr>
          <p:txBody>
            <a:bodyPr wrap="square" rtlCol="0">
              <a:spAutoFit/>
            </a:bodyPr>
            <a:lstStyle/>
            <a:p>
              <a:pPr>
                <a:lnSpc>
                  <a:spcPct val="107000"/>
                </a:lnSpc>
                <a:spcAft>
                  <a:spcPts val="800"/>
                </a:spcAft>
              </a:pPr>
              <a:r>
                <a:rPr lang="es-ES" dirty="0"/>
                <a:t>- </a:t>
              </a:r>
              <a:r>
                <a:rPr lang="es-CL" sz="1800" dirty="0">
                  <a:effectLst/>
                  <a:latin typeface="Calibri" panose="020F0502020204030204" pitchFamily="34" charset="0"/>
                  <a:ea typeface="Calibri" panose="020F0502020204030204" pitchFamily="34" charset="0"/>
                </a:rPr>
                <a:t>Calcular la </a:t>
              </a:r>
              <a:r>
                <a:rPr lang="es-CL" sz="1800" b="1" dirty="0">
                  <a:effectLst/>
                  <a:latin typeface="Calibri" panose="020F0502020204030204" pitchFamily="34" charset="0"/>
                  <a:ea typeface="Calibri" panose="020F0502020204030204" pitchFamily="34" charset="0"/>
                </a:rPr>
                <a:t>concentración</a:t>
              </a:r>
              <a:r>
                <a:rPr lang="es-CL" sz="1800" dirty="0">
                  <a:effectLst/>
                  <a:latin typeface="Calibri" panose="020F0502020204030204" pitchFamily="34" charset="0"/>
                  <a:ea typeface="Calibri" panose="020F0502020204030204" pitchFamily="34" charset="0"/>
                </a:rPr>
                <a:t> de soluciones y </a:t>
              </a:r>
              <a:r>
                <a:rPr lang="es-CL" sz="1800" b="1" dirty="0">
                  <a:effectLst/>
                  <a:latin typeface="Calibri" panose="020F0502020204030204" pitchFamily="34" charset="0"/>
                  <a:ea typeface="Calibri" panose="020F0502020204030204" pitchFamily="34" charset="0"/>
                </a:rPr>
                <a:t>diluciones</a:t>
              </a:r>
              <a:r>
                <a:rPr lang="es-CL" sz="1800" dirty="0">
                  <a:effectLst/>
                  <a:latin typeface="Calibri" panose="020F0502020204030204" pitchFamily="34" charset="0"/>
                  <a:ea typeface="Calibri" panose="020F0502020204030204" pitchFamily="34" charset="0"/>
                </a:rPr>
                <a:t> utilizando </a:t>
              </a:r>
              <a:r>
                <a:rPr lang="es-CL" sz="1800" b="1" dirty="0">
                  <a:effectLst/>
                  <a:latin typeface="Calibri" panose="020F0502020204030204" pitchFamily="34" charset="0"/>
                  <a:ea typeface="Calibri" panose="020F0502020204030204" pitchFamily="34" charset="0"/>
                </a:rPr>
                <a:t>unidades físicas</a:t>
              </a:r>
              <a:r>
                <a:rPr lang="es-CL" sz="1800" dirty="0">
                  <a:effectLst/>
                  <a:latin typeface="Calibri" panose="020F0502020204030204" pitchFamily="34" charset="0"/>
                  <a:ea typeface="Calibri" panose="020F0502020204030204" pitchFamily="34" charset="0"/>
                </a:rPr>
                <a:t>.</a:t>
              </a:r>
              <a:endParaRPr lang="es-CL" sz="1920" dirty="0">
                <a:solidFill>
                  <a:prstClr val="black"/>
                </a:solidFill>
              </a:endParaRPr>
            </a:p>
          </p:txBody>
        </p:sp>
        <p:sp>
          <p:nvSpPr>
            <p:cNvPr id="17" name="CuadroTexto 16">
              <a:extLst>
                <a:ext uri="{FF2B5EF4-FFF2-40B4-BE49-F238E27FC236}">
                  <a16:creationId xmlns:a16="http://schemas.microsoft.com/office/drawing/2014/main" id="{B09261C6-BAA0-45E0-8C31-A19E8FCDB86F}"/>
                </a:ext>
              </a:extLst>
            </p:cNvPr>
            <p:cNvSpPr txBox="1"/>
            <p:nvPr/>
          </p:nvSpPr>
          <p:spPr>
            <a:xfrm>
              <a:off x="943011" y="1258359"/>
              <a:ext cx="3129400" cy="575900"/>
            </a:xfrm>
            <a:prstGeom prst="rect">
              <a:avLst/>
            </a:prstGeom>
            <a:noFill/>
          </p:spPr>
          <p:txBody>
            <a:bodyPr wrap="square" rtlCol="0">
              <a:spAutoFit/>
            </a:bodyPr>
            <a:lstStyle/>
            <a:p>
              <a:pPr algn="ctr"/>
              <a:r>
                <a:rPr lang="es-ES" b="1" dirty="0">
                  <a:latin typeface="+mj-lt"/>
                </a:rPr>
                <a:t>¿Cuál es el objetivo de aprendizaje de la clase?</a:t>
              </a:r>
              <a:endParaRPr lang="es-CL" b="1" dirty="0">
                <a:latin typeface="+mj-lt"/>
              </a:endParaRPr>
            </a:p>
          </p:txBody>
        </p:sp>
      </p:grpSp>
    </p:spTree>
    <p:extLst>
      <p:ext uri="{BB962C8B-B14F-4D97-AF65-F5344CB8AC3E}">
        <p14:creationId xmlns:p14="http://schemas.microsoft.com/office/powerpoint/2010/main" val="657608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66800" y="1164629"/>
            <a:ext cx="7812591" cy="2308324"/>
          </a:xfrm>
          <a:prstGeom prst="rect">
            <a:avLst/>
          </a:prstGeom>
          <a:noFill/>
        </p:spPr>
        <p:txBody>
          <a:bodyPr wrap="square" rtlCol="0">
            <a:spAutoFit/>
          </a:bodyPr>
          <a:lstStyle/>
          <a:p>
            <a:pPr algn="just"/>
            <a:r>
              <a:rPr lang="es-MX" sz="1800" dirty="0">
                <a:effectLst/>
                <a:latin typeface="Arial" panose="020B0604020202020204" pitchFamily="34" charset="0"/>
                <a:ea typeface="Arial" panose="020B0604020202020204" pitchFamily="34" charset="0"/>
                <a:cs typeface="Arial" panose="020B0604020202020204" pitchFamily="34" charset="0"/>
              </a:rPr>
              <a:t>En las gavetas de un laboratorio, hay una botella que tiene una etiqueta que indica que la solución tiene una concentración de 10 % m/v. ¿Qué información entrega este porcentaje?</a:t>
            </a: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algn="just"/>
            <a:r>
              <a:rPr lang="es-MX" sz="1800" dirty="0">
                <a:effectLst/>
                <a:latin typeface="Arial" panose="020B0604020202020204" pitchFamily="34" charset="0"/>
                <a:ea typeface="Arial" panose="020B0604020202020204" pitchFamily="34" charset="0"/>
                <a:cs typeface="Arial" panose="020B0604020202020204" pitchFamily="34" charset="0"/>
              </a:rPr>
              <a:t>A) Hay 10 g de soluto en 10 mL de solución.</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B) Hay 10 g de soluto en 100 mL de solución.</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C) Hay 10 mL de soluto en 100 g de solución.</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D) Hay 10 mL de soluto en 10 mL de solución.</a:t>
            </a:r>
            <a:endParaRPr lang="es-ES" dirty="0">
              <a:latin typeface="Arial" panose="020B0604020202020204" pitchFamily="34" charset="0"/>
              <a:cs typeface="Arial" panose="020B0604020202020204" pitchFamily="34" charset="0"/>
            </a:endParaRP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2" y="4648200"/>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CL" sz="1600" b="1" i="0" u="none" strike="noStrike" kern="1200" cap="none" spc="0" normalizeH="0" baseline="0" noProof="0" dirty="0">
                  <a:ln>
                    <a:noFill/>
                  </a:ln>
                  <a:solidFill>
                    <a:prstClr val="black"/>
                  </a:solidFill>
                  <a:effectLst/>
                  <a:uLnTx/>
                  <a:uFillTx/>
                  <a:latin typeface="Calibri"/>
                  <a:ea typeface="Myriad Arabic"/>
                  <a:cs typeface="Myriad Arabic"/>
                </a:rPr>
                <a:t>Habilidad: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CL" sz="1600" b="0" i="0" u="none" strike="noStrike" kern="1200" cap="none" spc="0" normalizeH="0" baseline="0" noProof="0" dirty="0">
                  <a:ln>
                    <a:noFill/>
                  </a:ln>
                  <a:solidFill>
                    <a:prstClr val="black"/>
                  </a:solidFill>
                  <a:effectLst/>
                  <a:uLnTx/>
                  <a:uFillTx/>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1"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noProof="0" dirty="0">
                <a:solidFill>
                  <a:prstClr val="white"/>
                </a:solidFill>
                <a:latin typeface="Calibri"/>
              </a:rPr>
              <a:t>B</a:t>
            </a:r>
            <a:endParaRPr kumimoji="0" lang="es-CL"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0"/>
            <a:ext cx="2334970" cy="701101"/>
          </a:xfrm>
          <a:prstGeom prst="rect">
            <a:avLst/>
          </a:prstGeom>
        </p:spPr>
      </p:pic>
      <p:sp>
        <p:nvSpPr>
          <p:cNvPr id="5" name="Rectángulo: esquinas redondeadas 5">
            <a:extLst>
              <a:ext uri="{FF2B5EF4-FFF2-40B4-BE49-F238E27FC236}">
                <a16:creationId xmlns:a16="http://schemas.microsoft.com/office/drawing/2014/main" id="{E2432F57-0DCE-E0E1-BFFE-4288314193DB}"/>
              </a:ext>
            </a:extLst>
          </p:cNvPr>
          <p:cNvSpPr/>
          <p:nvPr/>
        </p:nvSpPr>
        <p:spPr>
          <a:xfrm>
            <a:off x="304800" y="6276551"/>
            <a:ext cx="5765652" cy="646986"/>
          </a:xfrm>
          <a:prstGeom prst="wedgeRoundRectCallout">
            <a:avLst>
              <a:gd name="adj1" fmla="val 7363"/>
              <a:gd name="adj2" fmla="val -44095"/>
              <a:gd name="adj3" fmla="val 16667"/>
            </a:avLst>
          </a:prstGeom>
          <a:solidFill>
            <a:schemeClr val="accent6">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1600" b="1" dirty="0">
                <a:solidFill>
                  <a:srgbClr val="FFC000"/>
                </a:solidFill>
              </a:rPr>
              <a:t>TIP: </a:t>
            </a:r>
            <a:r>
              <a:rPr lang="es-ES" sz="1600" b="1" i="1" dirty="0">
                <a:solidFill>
                  <a:schemeClr val="bg1"/>
                </a:solidFill>
              </a:rPr>
              <a:t>Considera el significado de la fórmula de % masa/volumen, %m/v = (masa de soluto/volumen de solución)x100</a:t>
            </a:r>
          </a:p>
        </p:txBody>
      </p:sp>
      <mc:AlternateContent xmlns:mc="http://schemas.openxmlformats.org/markup-compatibility/2006">
        <mc:Choice xmlns:p14="http://schemas.microsoft.com/office/powerpoint/2010/main" Requires="p14">
          <p:contentPart p14:bwMode="auto" r:id="rId5">
            <p14:nvContentPartPr>
              <p14:cNvPr id="2" name="Entrada de lápiz 1">
                <a:extLst>
                  <a:ext uri="{FF2B5EF4-FFF2-40B4-BE49-F238E27FC236}">
                    <a16:creationId xmlns:a16="http://schemas.microsoft.com/office/drawing/2014/main" id="{22410AFB-0ECB-B72C-DB18-44021E99CC90}"/>
                  </a:ext>
                </a:extLst>
              </p14:cNvPr>
              <p14:cNvContentPartPr/>
              <p14:nvPr/>
            </p14:nvContentPartPr>
            <p14:xfrm>
              <a:off x="4419000" y="3241440"/>
              <a:ext cx="4933080" cy="1856520"/>
            </p14:xfrm>
          </p:contentPart>
        </mc:Choice>
        <mc:Fallback>
          <p:pic>
            <p:nvPicPr>
              <p:cNvPr id="2" name="Entrada de lápiz 1">
                <a:extLst>
                  <a:ext uri="{FF2B5EF4-FFF2-40B4-BE49-F238E27FC236}">
                    <a16:creationId xmlns:a16="http://schemas.microsoft.com/office/drawing/2014/main" id="{22410AFB-0ECB-B72C-DB18-44021E99CC90}"/>
                  </a:ext>
                </a:extLst>
              </p:cNvPr>
              <p:cNvPicPr/>
              <p:nvPr/>
            </p:nvPicPr>
            <p:blipFill>
              <a:blip r:embed="rId6"/>
              <a:stretch>
                <a:fillRect/>
              </a:stretch>
            </p:blipFill>
            <p:spPr>
              <a:xfrm>
                <a:off x="4409640" y="3232080"/>
                <a:ext cx="4951800" cy="1875240"/>
              </a:xfrm>
              <a:prstGeom prst="rect">
                <a:avLst/>
              </a:prstGeom>
            </p:spPr>
          </p:pic>
        </mc:Fallback>
      </mc:AlternateContent>
    </p:spTree>
    <p:extLst>
      <p:ext uri="{BB962C8B-B14F-4D97-AF65-F5344CB8AC3E}">
        <p14:creationId xmlns:p14="http://schemas.microsoft.com/office/powerpoint/2010/main" val="8144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 grpId="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990600" y="1146612"/>
            <a:ext cx="7812591" cy="2031325"/>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Dana observa que, al agregar agua a una solución salina, la intensidad del sabor de la sal disminuye. ¿Qué hipótesis podría explicar este fenómeno?</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A) La concentración de la sal aumenta al añadir más agua.</a:t>
            </a:r>
          </a:p>
          <a:p>
            <a:r>
              <a:rPr lang="es-MX" dirty="0">
                <a:latin typeface="Arial" panose="020B0604020202020204" pitchFamily="34" charset="0"/>
                <a:cs typeface="Arial" panose="020B0604020202020204" pitchFamily="34" charset="0"/>
              </a:rPr>
              <a:t>B) El agua neutraliza la sal, haciendo que desaparezca su sabor.</a:t>
            </a:r>
          </a:p>
          <a:p>
            <a:r>
              <a:rPr lang="es-MX" dirty="0">
                <a:latin typeface="Arial" panose="020B0604020202020204" pitchFamily="34" charset="0"/>
                <a:cs typeface="Arial" panose="020B0604020202020204" pitchFamily="34" charset="0"/>
              </a:rPr>
              <a:t>C) La cantidad de sal en la solución disminuye al añadir agua.</a:t>
            </a:r>
          </a:p>
          <a:p>
            <a:r>
              <a:rPr lang="es-MX" dirty="0">
                <a:latin typeface="Arial" panose="020B0604020202020204" pitchFamily="34" charset="0"/>
                <a:cs typeface="Arial" panose="020B0604020202020204" pitchFamily="34" charset="0"/>
              </a:rPr>
              <a:t>D) El volumen aumenta, pero la cantidad de sal se mantiene constante.</a:t>
            </a: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2" y="4648200"/>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CL" sz="1600" b="1" i="0" u="none" strike="noStrike" kern="1200" cap="none" spc="0" normalizeH="0" baseline="0" noProof="0" dirty="0">
                  <a:ln>
                    <a:noFill/>
                  </a:ln>
                  <a:solidFill>
                    <a:prstClr val="black"/>
                  </a:solidFill>
                  <a:effectLst/>
                  <a:uLnTx/>
                  <a:uFillTx/>
                  <a:latin typeface="Calibri"/>
                  <a:ea typeface="Myriad Arabic"/>
                  <a:cs typeface="Myriad Arabic"/>
                </a:rPr>
                <a:t>Habilidad: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altLang="es-CL" sz="1600" dirty="0">
                  <a:solidFill>
                    <a:prstClr val="black"/>
                  </a:solidFill>
                  <a:latin typeface="Calibri"/>
                  <a:ea typeface="Myriad Arabic"/>
                  <a:cs typeface="Myriad Arabic"/>
                </a:rPr>
                <a:t>Observar y plantear preguntas</a:t>
              </a:r>
              <a:endParaRPr kumimoji="0" lang="es-ES" altLang="es-CL" sz="1600" b="0" i="0" u="none" strike="noStrike" kern="1200" cap="none" spc="0" normalizeH="0" baseline="0" noProof="0" dirty="0">
                <a:ln>
                  <a:noFill/>
                </a:ln>
                <a:solidFill>
                  <a:prstClr val="black"/>
                </a:solidFill>
                <a:effectLst/>
                <a:uLnTx/>
                <a:uFillTx/>
                <a:latin typeface="Calibri"/>
                <a:ea typeface="Myriad Arabic"/>
                <a:cs typeface="Myriad Arabic"/>
              </a:endParaRP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1"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dirty="0">
                <a:solidFill>
                  <a:prstClr val="white"/>
                </a:solidFill>
                <a:latin typeface="Calibri"/>
              </a:rPr>
              <a:t>D</a:t>
            </a:r>
            <a:endParaRPr kumimoji="0" lang="es-CL"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0"/>
            <a:ext cx="2334970" cy="701101"/>
          </a:xfrm>
          <a:prstGeom prst="rect">
            <a:avLst/>
          </a:prstGeom>
        </p:spPr>
      </p:pic>
    </p:spTree>
    <p:extLst>
      <p:ext uri="{BB962C8B-B14F-4D97-AF65-F5344CB8AC3E}">
        <p14:creationId xmlns:p14="http://schemas.microsoft.com/office/powerpoint/2010/main" val="177507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66800" y="1052554"/>
            <a:ext cx="7812591" cy="4247317"/>
          </a:xfrm>
          <a:prstGeom prst="rect">
            <a:avLst/>
          </a:prstGeom>
          <a:noFill/>
        </p:spPr>
        <p:txBody>
          <a:bodyPr wrap="square" rtlCol="0">
            <a:spAutoFit/>
          </a:bodyPr>
          <a:lstStyle/>
          <a:p>
            <a:pPr algn="just"/>
            <a:r>
              <a:rPr lang="es-MX" sz="1800" dirty="0">
                <a:effectLst/>
                <a:latin typeface="Arial" panose="020B0604020202020204" pitchFamily="34" charset="0"/>
                <a:ea typeface="Arial" panose="020B0604020202020204" pitchFamily="34" charset="0"/>
                <a:cs typeface="Arial" panose="020B0604020202020204" pitchFamily="34" charset="0"/>
              </a:rPr>
              <a:t>En el laboratorio de química general, los estudiantes están diseñando un experimento para determinar la solubilidad de cloruro de sodio en agua. Para realizar el experimento, los estudiantes toman un vaso de precipitado, le agregan 100 mL de agua a temperatura ambiente (20 </a:t>
            </a:r>
            <a:r>
              <a:rPr lang="es-MX" sz="1800" dirty="0" err="1">
                <a:effectLst/>
                <a:latin typeface="Arial" panose="020B0604020202020204" pitchFamily="34" charset="0"/>
                <a:ea typeface="Arial" panose="020B0604020202020204" pitchFamily="34" charset="0"/>
                <a:cs typeface="Arial" panose="020B0604020202020204" pitchFamily="34" charset="0"/>
              </a:rPr>
              <a:t>ºC</a:t>
            </a:r>
            <a:r>
              <a:rPr lang="es-MX" sz="1800" dirty="0">
                <a:effectLst/>
                <a:latin typeface="Arial" panose="020B0604020202020204" pitchFamily="34" charset="0"/>
                <a:ea typeface="Arial" panose="020B0604020202020204" pitchFamily="34" charset="0"/>
                <a:cs typeface="Arial" panose="020B0604020202020204" pitchFamily="34" charset="0"/>
              </a:rPr>
              <a:t>) y le agregan 40 g de cloruro de sodio, observando que cierta cantidad del sólido no se disuelve. Luego, repiten el experimento utilizando las mismas medidas de agua y cloruro de sodio, pero aumentando la temperatura del agua, observando que esta vez no queda sólido en el fondo del vaso.</a:t>
            </a: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algn="just"/>
            <a:r>
              <a:rPr lang="es-MX" sz="1800" dirty="0">
                <a:effectLst/>
                <a:latin typeface="Arial" panose="020B0604020202020204" pitchFamily="34" charset="0"/>
                <a:ea typeface="Arial" panose="020B0604020202020204" pitchFamily="34" charset="0"/>
                <a:cs typeface="Arial" panose="020B0604020202020204" pitchFamily="34" charset="0"/>
              </a:rPr>
              <a:t>Al respecto, ¿cuál sería la variable independiente en este experimento?</a:t>
            </a: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algn="just"/>
            <a:r>
              <a:rPr lang="es-MX" sz="1800" dirty="0">
                <a:effectLst/>
                <a:latin typeface="Arial" panose="020B0604020202020204" pitchFamily="34" charset="0"/>
                <a:ea typeface="Arial" panose="020B0604020202020204" pitchFamily="34" charset="0"/>
                <a:cs typeface="Arial" panose="020B0604020202020204" pitchFamily="34" charset="0"/>
              </a:rPr>
              <a:t>A) La temperatura del agua</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B) La cantidad de agua</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C) La cantidad de sal disuelta</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D) El tipo de sal</a:t>
            </a: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2" y="4648200"/>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CL" sz="1600" b="1" i="0" u="none" strike="noStrike" kern="1200" cap="none" spc="0" normalizeH="0" baseline="0" noProof="0" dirty="0">
                  <a:ln>
                    <a:noFill/>
                  </a:ln>
                  <a:solidFill>
                    <a:prstClr val="black"/>
                  </a:solidFill>
                  <a:effectLst/>
                  <a:uLnTx/>
                  <a:uFillTx/>
                  <a:latin typeface="Calibri"/>
                  <a:ea typeface="Myriad Arabic"/>
                  <a:cs typeface="Myriad Arabic"/>
                </a:rPr>
                <a:t>Habilidad: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CL" sz="1600" b="0" i="0" u="none" strike="noStrike" kern="1200" cap="none" spc="0" normalizeH="0" baseline="0" noProof="0" dirty="0">
                  <a:ln>
                    <a:noFill/>
                  </a:ln>
                  <a:solidFill>
                    <a:prstClr val="black"/>
                  </a:solidFill>
                  <a:effectLst/>
                  <a:uLnTx/>
                  <a:uFillTx/>
                  <a:latin typeface="Calibri"/>
                  <a:ea typeface="Myriad Arabic"/>
                  <a:cs typeface="Myriad Arabic"/>
                </a:rPr>
                <a:t>Planificar y conducir una investigación</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1"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dirty="0">
                <a:solidFill>
                  <a:prstClr val="white"/>
                </a:solidFill>
                <a:latin typeface="Calibri"/>
              </a:rPr>
              <a:t>A</a:t>
            </a:r>
            <a:endParaRPr kumimoji="0" lang="es-CL"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0"/>
            <a:ext cx="2334970" cy="701101"/>
          </a:xfrm>
          <a:prstGeom prst="rect">
            <a:avLst/>
          </a:prstGeom>
        </p:spPr>
      </p:pic>
    </p:spTree>
    <p:extLst>
      <p:ext uri="{BB962C8B-B14F-4D97-AF65-F5344CB8AC3E}">
        <p14:creationId xmlns:p14="http://schemas.microsoft.com/office/powerpoint/2010/main" val="418258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994778" y="1145504"/>
            <a:ext cx="7812591" cy="2308324"/>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La etiqueta de un jugo de naranja indica que tiene una concentración de azúcar de 5 % m/v. ¿Qué se puede inferir sobre la cantidad de azúcar en el envase de 200 mL de este jugo? </a:t>
            </a:r>
          </a:p>
          <a:p>
            <a:pPr algn="just"/>
            <a:r>
              <a:rPr lang="es-MX" dirty="0">
                <a:latin typeface="Arial" panose="020B0604020202020204" pitchFamily="34" charset="0"/>
                <a:cs typeface="Arial" panose="020B0604020202020204" pitchFamily="34" charset="0"/>
              </a:rPr>
              <a:t> </a:t>
            </a:r>
          </a:p>
          <a:p>
            <a:pPr algn="just"/>
            <a:r>
              <a:rPr lang="es-MX" dirty="0">
                <a:latin typeface="Arial" panose="020B0604020202020204" pitchFamily="34" charset="0"/>
                <a:cs typeface="Arial" panose="020B0604020202020204" pitchFamily="34" charset="0"/>
              </a:rPr>
              <a:t>A) El jugo contiene 5 g de azúcar.</a:t>
            </a:r>
          </a:p>
          <a:p>
            <a:pPr algn="just"/>
            <a:r>
              <a:rPr lang="es-MX" dirty="0">
                <a:latin typeface="Arial" panose="020B0604020202020204" pitchFamily="34" charset="0"/>
                <a:cs typeface="Arial" panose="020B0604020202020204" pitchFamily="34" charset="0"/>
              </a:rPr>
              <a:t>B) El jugo contiene 10 g de azúcar.</a:t>
            </a:r>
          </a:p>
          <a:p>
            <a:pPr algn="just"/>
            <a:r>
              <a:rPr lang="es-MX" dirty="0">
                <a:latin typeface="Arial" panose="020B0604020202020204" pitchFamily="34" charset="0"/>
                <a:cs typeface="Arial" panose="020B0604020202020204" pitchFamily="34" charset="0"/>
              </a:rPr>
              <a:t>C) El jugo contiene 20 g de azúcar.</a:t>
            </a:r>
          </a:p>
          <a:p>
            <a:pPr algn="just"/>
            <a:r>
              <a:rPr lang="es-MX" dirty="0">
                <a:latin typeface="Arial" panose="020B0604020202020204" pitchFamily="34" charset="0"/>
                <a:cs typeface="Arial" panose="020B0604020202020204" pitchFamily="34" charset="0"/>
              </a:rPr>
              <a:t>D) El jugo contiene 25 g de azúcar.</a:t>
            </a: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114570" y="4167674"/>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CL" sz="1600" b="1" i="0" u="none" strike="noStrike" kern="1200" cap="none" spc="0" normalizeH="0" baseline="0" noProof="0" dirty="0">
                  <a:ln>
                    <a:noFill/>
                  </a:ln>
                  <a:solidFill>
                    <a:prstClr val="black"/>
                  </a:solidFill>
                  <a:effectLst/>
                  <a:uLnTx/>
                  <a:uFillTx/>
                  <a:latin typeface="Calibri"/>
                  <a:ea typeface="Myriad Arabic"/>
                  <a:cs typeface="Myriad Arabic"/>
                </a:rPr>
                <a:t>Habilidad: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CL" sz="1600" b="0" i="0" u="none" strike="noStrike" kern="1200" cap="none" spc="0" normalizeH="0" baseline="0" noProof="0" dirty="0">
                  <a:ln>
                    <a:noFill/>
                  </a:ln>
                  <a:solidFill>
                    <a:prstClr val="black"/>
                  </a:solidFill>
                  <a:effectLst/>
                  <a:uLnTx/>
                  <a:uFillTx/>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50419" y="5486400"/>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noProof="0" dirty="0">
                <a:solidFill>
                  <a:prstClr val="white"/>
                </a:solidFill>
                <a:latin typeface="Calibri"/>
              </a:rPr>
              <a:t>B</a:t>
            </a:r>
            <a:endParaRPr kumimoji="0" lang="es-CL"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0"/>
            <a:ext cx="2334970" cy="701101"/>
          </a:xfrm>
          <a:prstGeom prst="rect">
            <a:avLst/>
          </a:prstGeom>
        </p:spPr>
      </p:pic>
      <p:sp>
        <p:nvSpPr>
          <p:cNvPr id="5" name="Rectángulo: esquinas redondeadas 5">
            <a:extLst>
              <a:ext uri="{FF2B5EF4-FFF2-40B4-BE49-F238E27FC236}">
                <a16:creationId xmlns:a16="http://schemas.microsoft.com/office/drawing/2014/main" id="{CCE0577D-B2AF-332C-7BE7-8377BF22DD0D}"/>
              </a:ext>
            </a:extLst>
          </p:cNvPr>
          <p:cNvSpPr/>
          <p:nvPr/>
        </p:nvSpPr>
        <p:spPr>
          <a:xfrm>
            <a:off x="163203" y="6260729"/>
            <a:ext cx="5934566" cy="646986"/>
          </a:xfrm>
          <a:prstGeom prst="wedgeRoundRectCallout">
            <a:avLst>
              <a:gd name="adj1" fmla="val 7363"/>
              <a:gd name="adj2" fmla="val -44095"/>
              <a:gd name="adj3" fmla="val 16667"/>
            </a:avLst>
          </a:prstGeom>
          <a:solidFill>
            <a:schemeClr val="accent6">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1600" b="1" dirty="0">
                <a:solidFill>
                  <a:srgbClr val="FFC000"/>
                </a:solidFill>
              </a:rPr>
              <a:t>TIP: </a:t>
            </a:r>
            <a:r>
              <a:rPr lang="es-ES" sz="1600" b="1" i="1" dirty="0">
                <a:solidFill>
                  <a:schemeClr val="bg1"/>
                </a:solidFill>
              </a:rPr>
              <a:t>Considera que </a:t>
            </a:r>
          </a:p>
          <a:p>
            <a:pPr algn="ctr"/>
            <a:r>
              <a:rPr lang="es-ES" sz="1600" b="1" i="1" dirty="0">
                <a:solidFill>
                  <a:schemeClr val="bg1"/>
                </a:solidFill>
              </a:rPr>
              <a:t>%m/v = (masa de soluto/volumen de solución)x100</a:t>
            </a:r>
          </a:p>
        </p:txBody>
      </p:sp>
      <mc:AlternateContent xmlns:mc="http://schemas.openxmlformats.org/markup-compatibility/2006">
        <mc:Choice xmlns:p14="http://schemas.microsoft.com/office/powerpoint/2010/main" Requires="p14">
          <p:contentPart p14:bwMode="auto" r:id="rId5">
            <p14:nvContentPartPr>
              <p14:cNvPr id="2" name="Entrada de lápiz 1">
                <a:extLst>
                  <a:ext uri="{FF2B5EF4-FFF2-40B4-BE49-F238E27FC236}">
                    <a16:creationId xmlns:a16="http://schemas.microsoft.com/office/drawing/2014/main" id="{771227C4-E0D9-61CD-1758-7AD73B4C408F}"/>
                  </a:ext>
                </a:extLst>
              </p14:cNvPr>
              <p14:cNvContentPartPr/>
              <p14:nvPr/>
            </p14:nvContentPartPr>
            <p14:xfrm>
              <a:off x="770040" y="1989000"/>
              <a:ext cx="8893080" cy="4892040"/>
            </p14:xfrm>
          </p:contentPart>
        </mc:Choice>
        <mc:Fallback>
          <p:pic>
            <p:nvPicPr>
              <p:cNvPr id="2" name="Entrada de lápiz 1">
                <a:extLst>
                  <a:ext uri="{FF2B5EF4-FFF2-40B4-BE49-F238E27FC236}">
                    <a16:creationId xmlns:a16="http://schemas.microsoft.com/office/drawing/2014/main" id="{771227C4-E0D9-61CD-1758-7AD73B4C408F}"/>
                  </a:ext>
                </a:extLst>
              </p:cNvPr>
              <p:cNvPicPr/>
              <p:nvPr/>
            </p:nvPicPr>
            <p:blipFill>
              <a:blip r:embed="rId6"/>
              <a:stretch>
                <a:fillRect/>
              </a:stretch>
            </p:blipFill>
            <p:spPr>
              <a:xfrm>
                <a:off x="760680" y="1979640"/>
                <a:ext cx="8911800" cy="4910760"/>
              </a:xfrm>
              <a:prstGeom prst="rect">
                <a:avLst/>
              </a:prstGeom>
            </p:spPr>
          </p:pic>
        </mc:Fallback>
      </mc:AlternateContent>
    </p:spTree>
    <p:extLst>
      <p:ext uri="{BB962C8B-B14F-4D97-AF65-F5344CB8AC3E}">
        <p14:creationId xmlns:p14="http://schemas.microsoft.com/office/powerpoint/2010/main" val="192753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10929" y="1219200"/>
            <a:ext cx="7812591" cy="3139321"/>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Laura predice que una mayor cantidad de azúcar se disolverá en agua si se aumenta la temperatura y el volumen de agua. ¿Qué evaluación describe mejor la predicción realizada por Laura? </a:t>
            </a:r>
          </a:p>
          <a:p>
            <a:pPr algn="just"/>
            <a:endParaRPr lang="es-MX" dirty="0">
              <a:latin typeface="Arial" panose="020B0604020202020204" pitchFamily="34" charset="0"/>
              <a:cs typeface="Arial" panose="020B0604020202020204" pitchFamily="34" charset="0"/>
            </a:endParaRPr>
          </a:p>
          <a:p>
            <a:pPr marL="342900" indent="-342900" algn="just">
              <a:buAutoNum type="alphaUcParenR"/>
            </a:pPr>
            <a:r>
              <a:rPr lang="es-MX" dirty="0">
                <a:latin typeface="Arial" panose="020B0604020202020204" pitchFamily="34" charset="0"/>
                <a:cs typeface="Arial" panose="020B0604020202020204" pitchFamily="34" charset="0"/>
              </a:rPr>
              <a:t>Es coherente, porque tanto la temperatura como el volumen influyen en la capacidad del agua para disolver azúcar.</a:t>
            </a:r>
          </a:p>
          <a:p>
            <a:pPr marL="342900" indent="-342900" algn="just">
              <a:buAutoNum type="alphaUcParenR"/>
            </a:pPr>
            <a:r>
              <a:rPr lang="es-MX" dirty="0">
                <a:latin typeface="Arial" panose="020B0604020202020204" pitchFamily="34" charset="0"/>
                <a:cs typeface="Arial" panose="020B0604020202020204" pitchFamily="34" charset="0"/>
              </a:rPr>
              <a:t>Es incoherente, porque el volumen del agua no afecta a la solubilidad del azúcar en la misma.</a:t>
            </a:r>
          </a:p>
          <a:p>
            <a:pPr marL="342900" indent="-342900" algn="just">
              <a:buAutoNum type="alphaUcParenR"/>
            </a:pPr>
            <a:r>
              <a:rPr lang="es-MX" dirty="0">
                <a:latin typeface="Arial" panose="020B0604020202020204" pitchFamily="34" charset="0"/>
                <a:cs typeface="Arial" panose="020B0604020202020204" pitchFamily="34" charset="0"/>
              </a:rPr>
              <a:t>Es incoherente, porque la temperatura no afecta la solubilidad de los sólidos en líquidos.</a:t>
            </a:r>
          </a:p>
          <a:p>
            <a:pPr marL="342900" indent="-342900" algn="just">
              <a:buAutoNum type="alphaUcParenR"/>
            </a:pPr>
            <a:r>
              <a:rPr lang="es-MX" dirty="0">
                <a:latin typeface="Arial" panose="020B0604020202020204" pitchFamily="34" charset="0"/>
                <a:cs typeface="Arial" panose="020B0604020202020204" pitchFamily="34" charset="0"/>
              </a:rPr>
              <a:t>Es coherente solo si se agita la solución durante el experimento.</a:t>
            </a:r>
            <a:endParaRPr lang="es-CL" dirty="0">
              <a:latin typeface="Arial" panose="020B0604020202020204" pitchFamily="34" charset="0"/>
              <a:cs typeface="Arial" panose="020B0604020202020204" pitchFamily="34" charset="0"/>
            </a:endParaRP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2" y="4648200"/>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771424"/>
              <a:ext cx="1852127"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CL" sz="1600" b="1" i="0" u="none" strike="noStrike" kern="1200" cap="none" spc="0" normalizeH="0" baseline="0" noProof="0" dirty="0">
                  <a:ln>
                    <a:noFill/>
                  </a:ln>
                  <a:solidFill>
                    <a:prstClr val="black"/>
                  </a:solidFill>
                  <a:effectLst/>
                  <a:uLnTx/>
                  <a:uFillTx/>
                  <a:latin typeface="Calibri"/>
                  <a:ea typeface="Myriad Arabic"/>
                  <a:cs typeface="Myriad Arabic"/>
                </a:rPr>
                <a:t>Habilidad: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CL" sz="1600" b="0" i="0" u="none" strike="noStrike" kern="1200" cap="none" spc="0" normalizeH="0" baseline="0" noProof="0" dirty="0">
                  <a:ln>
                    <a:noFill/>
                  </a:ln>
                  <a:solidFill>
                    <a:prstClr val="black"/>
                  </a:solidFill>
                  <a:effectLst/>
                  <a:uLnTx/>
                  <a:uFillTx/>
                  <a:latin typeface="Calibri"/>
                  <a:ea typeface="Myriad Arabic"/>
                  <a:cs typeface="Myriad Arabic"/>
                </a:rPr>
                <a:t>Evaluar</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1"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dirty="0">
                <a:solidFill>
                  <a:prstClr val="white"/>
                </a:solidFill>
                <a:latin typeface="Calibri"/>
              </a:rPr>
              <a:t>A</a:t>
            </a:r>
            <a:endParaRPr kumimoji="0" lang="es-CL"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0"/>
            <a:ext cx="2334970" cy="701101"/>
          </a:xfrm>
          <a:prstGeom prst="rect">
            <a:avLst/>
          </a:prstGeom>
        </p:spPr>
      </p:pic>
    </p:spTree>
    <p:extLst>
      <p:ext uri="{BB962C8B-B14F-4D97-AF65-F5344CB8AC3E}">
        <p14:creationId xmlns:p14="http://schemas.microsoft.com/office/powerpoint/2010/main" val="282443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66800" y="1219200"/>
            <a:ext cx="7812591" cy="2031325"/>
          </a:xfrm>
          <a:prstGeom prst="rect">
            <a:avLst/>
          </a:prstGeom>
          <a:noFill/>
        </p:spPr>
        <p:txBody>
          <a:bodyPr wrap="square" rtlCol="0">
            <a:spAutoFit/>
          </a:bodyPr>
          <a:lstStyle/>
          <a:p>
            <a:pPr algn="just"/>
            <a:r>
              <a:rPr lang="es-MX" sz="1800" dirty="0">
                <a:effectLst/>
                <a:latin typeface="Arial" panose="020B0604020202020204" pitchFamily="34" charset="0"/>
                <a:ea typeface="Arial" panose="020B0604020202020204" pitchFamily="34" charset="0"/>
                <a:cs typeface="Arial" panose="020B0604020202020204" pitchFamily="34" charset="0"/>
              </a:rPr>
              <a:t>Una solución contiene 3 moles de soluto y 12 moles de solvente. ¿Cuál es la fracción molar del soluto?</a:t>
            </a: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algn="just"/>
            <a:r>
              <a:rPr lang="es-MX" sz="1800" dirty="0">
                <a:effectLst/>
                <a:latin typeface="Arial" panose="020B0604020202020204" pitchFamily="34" charset="0"/>
                <a:ea typeface="Arial" panose="020B0604020202020204" pitchFamily="34" charset="0"/>
                <a:cs typeface="Arial" panose="020B0604020202020204" pitchFamily="34" charset="0"/>
              </a:rPr>
              <a:t>A) 0,75</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B) 0,50</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C) 0,25</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D) 0,20</a:t>
            </a:r>
            <a:endParaRPr lang="es-CL" dirty="0">
              <a:latin typeface="Arial" panose="020B0604020202020204" pitchFamily="34" charset="0"/>
              <a:cs typeface="Arial" panose="020B0604020202020204" pitchFamily="34" charset="0"/>
            </a:endParaRP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222351" y="4167674"/>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CL" sz="1600" b="1" i="0" u="none" strike="noStrike" kern="1200" cap="none" spc="0" normalizeH="0" baseline="0" noProof="0" dirty="0">
                  <a:ln>
                    <a:noFill/>
                  </a:ln>
                  <a:solidFill>
                    <a:prstClr val="black"/>
                  </a:solidFill>
                  <a:effectLst/>
                  <a:uLnTx/>
                  <a:uFillTx/>
                  <a:latin typeface="Calibri"/>
                  <a:ea typeface="Myriad Arabic"/>
                  <a:cs typeface="Myriad Arabic"/>
                </a:rPr>
                <a:t>Habilidad: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CL" sz="1600" b="0" i="0" u="none" strike="noStrike" kern="1200" cap="none" spc="0" normalizeH="0" baseline="0" noProof="0" dirty="0">
                  <a:ln>
                    <a:noFill/>
                  </a:ln>
                  <a:solidFill>
                    <a:prstClr val="black"/>
                  </a:solidFill>
                  <a:effectLst/>
                  <a:uLnTx/>
                  <a:uFillTx/>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458200" y="5486400"/>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dirty="0">
                <a:solidFill>
                  <a:prstClr val="white"/>
                </a:solidFill>
                <a:latin typeface="Calibri"/>
              </a:rPr>
              <a:t>D</a:t>
            </a:r>
            <a:endParaRPr kumimoji="0" lang="es-CL"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0"/>
            <a:ext cx="2334970" cy="701101"/>
          </a:xfrm>
          <a:prstGeom prst="rect">
            <a:avLst/>
          </a:prstGeom>
        </p:spPr>
      </p:pic>
      <p:sp>
        <p:nvSpPr>
          <p:cNvPr id="2" name="Rectángulo: esquinas redondeadas 5">
            <a:extLst>
              <a:ext uri="{FF2B5EF4-FFF2-40B4-BE49-F238E27FC236}">
                <a16:creationId xmlns:a16="http://schemas.microsoft.com/office/drawing/2014/main" id="{D271BAEC-4915-BD95-C899-F4750CCAF22B}"/>
              </a:ext>
            </a:extLst>
          </p:cNvPr>
          <p:cNvSpPr/>
          <p:nvPr/>
        </p:nvSpPr>
        <p:spPr>
          <a:xfrm>
            <a:off x="163203" y="6260729"/>
            <a:ext cx="5934566" cy="646986"/>
          </a:xfrm>
          <a:prstGeom prst="wedgeRoundRectCallout">
            <a:avLst>
              <a:gd name="adj1" fmla="val 7363"/>
              <a:gd name="adj2" fmla="val -44095"/>
              <a:gd name="adj3" fmla="val 16667"/>
            </a:avLst>
          </a:prstGeom>
          <a:solidFill>
            <a:schemeClr val="accent6">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1600" b="1" dirty="0">
                <a:solidFill>
                  <a:srgbClr val="FFC000"/>
                </a:solidFill>
              </a:rPr>
              <a:t>TIP: </a:t>
            </a:r>
            <a:r>
              <a:rPr lang="es-ES" sz="1600" b="1" i="1" dirty="0">
                <a:solidFill>
                  <a:schemeClr val="bg1"/>
                </a:solidFill>
              </a:rPr>
              <a:t>Considera que </a:t>
            </a:r>
          </a:p>
          <a:p>
            <a:pPr algn="ctr"/>
            <a:r>
              <a:rPr lang="es-ES" sz="1600" b="1" i="1" dirty="0">
                <a:solidFill>
                  <a:schemeClr val="bg1"/>
                </a:solidFill>
              </a:rPr>
              <a:t>Xsoluto = mol de soluto/mol de solución</a:t>
            </a:r>
          </a:p>
        </p:txBody>
      </p:sp>
      <mc:AlternateContent xmlns:mc="http://schemas.openxmlformats.org/markup-compatibility/2006">
        <mc:Choice xmlns:p14="http://schemas.microsoft.com/office/powerpoint/2010/main" Requires="p14">
          <p:contentPart p14:bwMode="auto" r:id="rId5">
            <p14:nvContentPartPr>
              <p14:cNvPr id="4" name="Entrada de lápiz 3">
                <a:extLst>
                  <a:ext uri="{FF2B5EF4-FFF2-40B4-BE49-F238E27FC236}">
                    <a16:creationId xmlns:a16="http://schemas.microsoft.com/office/drawing/2014/main" id="{58C71D7D-7D33-EE78-10E5-3550E370AF03}"/>
                  </a:ext>
                </a:extLst>
              </p14:cNvPr>
              <p14:cNvContentPartPr/>
              <p14:nvPr/>
            </p14:nvContentPartPr>
            <p14:xfrm>
              <a:off x="1230120" y="1453320"/>
              <a:ext cx="8164080" cy="4547160"/>
            </p14:xfrm>
          </p:contentPart>
        </mc:Choice>
        <mc:Fallback>
          <p:pic>
            <p:nvPicPr>
              <p:cNvPr id="4" name="Entrada de lápiz 3">
                <a:extLst>
                  <a:ext uri="{FF2B5EF4-FFF2-40B4-BE49-F238E27FC236}">
                    <a16:creationId xmlns:a16="http://schemas.microsoft.com/office/drawing/2014/main" id="{58C71D7D-7D33-EE78-10E5-3550E370AF03}"/>
                  </a:ext>
                </a:extLst>
              </p:cNvPr>
              <p:cNvPicPr/>
              <p:nvPr/>
            </p:nvPicPr>
            <p:blipFill>
              <a:blip r:embed="rId6"/>
              <a:stretch>
                <a:fillRect/>
              </a:stretch>
            </p:blipFill>
            <p:spPr>
              <a:xfrm>
                <a:off x="1220760" y="1443960"/>
                <a:ext cx="8182800" cy="4565880"/>
              </a:xfrm>
              <a:prstGeom prst="rect">
                <a:avLst/>
              </a:prstGeom>
            </p:spPr>
          </p:pic>
        </mc:Fallback>
      </mc:AlternateContent>
    </p:spTree>
    <p:extLst>
      <p:ext uri="{BB962C8B-B14F-4D97-AF65-F5344CB8AC3E}">
        <p14:creationId xmlns:p14="http://schemas.microsoft.com/office/powerpoint/2010/main" val="17949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07444" y="1219200"/>
            <a:ext cx="7812591" cy="2031325"/>
          </a:xfrm>
          <a:prstGeom prst="rect">
            <a:avLst/>
          </a:prstGeom>
          <a:noFill/>
        </p:spPr>
        <p:txBody>
          <a:bodyPr wrap="square" rtlCol="0">
            <a:spAutoFit/>
          </a:bodyPr>
          <a:lstStyle/>
          <a:p>
            <a:pPr algn="just"/>
            <a:r>
              <a:rPr lang="es-MX" sz="1800" dirty="0">
                <a:effectLst/>
                <a:latin typeface="Arial" panose="020B0604020202020204" pitchFamily="34" charset="0"/>
                <a:ea typeface="Arial" panose="020B0604020202020204" pitchFamily="34" charset="0"/>
                <a:cs typeface="Arial" panose="020B0604020202020204" pitchFamily="34" charset="0"/>
              </a:rPr>
              <a:t>Si se disuelven 58,5 g de cloruro de sodio (NaCl) en 500 g de agua, ¿cuál será la fracción molar del cloruro de sodio en la solución?</a:t>
            </a: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algn="just"/>
            <a:r>
              <a:rPr lang="es-MX" sz="1800" dirty="0">
                <a:effectLst/>
                <a:latin typeface="Arial" panose="020B0604020202020204" pitchFamily="34" charset="0"/>
                <a:ea typeface="Arial" panose="020B0604020202020204" pitchFamily="34" charset="0"/>
                <a:cs typeface="Arial" panose="020B0604020202020204" pitchFamily="34" charset="0"/>
              </a:rPr>
              <a:t>A) 0,035</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B) 0,500</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C) 0,250</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D) 0,100</a:t>
            </a:r>
            <a:endParaRPr lang="es-MX" dirty="0">
              <a:latin typeface="Arial" panose="020B0604020202020204" pitchFamily="34" charset="0"/>
              <a:cs typeface="Arial" panose="020B0604020202020204" pitchFamily="34" charset="0"/>
            </a:endParaRP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2" y="4648200"/>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CL" sz="1600" b="1" i="0" u="none" strike="noStrike" kern="1200" cap="none" spc="0" normalizeH="0" baseline="0" noProof="0" dirty="0">
                  <a:ln>
                    <a:noFill/>
                  </a:ln>
                  <a:solidFill>
                    <a:prstClr val="black"/>
                  </a:solidFill>
                  <a:effectLst/>
                  <a:uLnTx/>
                  <a:uFillTx/>
                  <a:latin typeface="Calibri"/>
                  <a:ea typeface="Myriad Arabic"/>
                  <a:cs typeface="Myriad Arabic"/>
                </a:rPr>
                <a:t>Habilidad: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CL" sz="1600" b="0" i="0" u="none" strike="noStrike" kern="1200" cap="none" spc="0" normalizeH="0" baseline="0" noProof="0" dirty="0">
                  <a:ln>
                    <a:noFill/>
                  </a:ln>
                  <a:solidFill>
                    <a:prstClr val="black"/>
                  </a:solidFill>
                  <a:effectLst/>
                  <a:uLnTx/>
                  <a:uFillTx/>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1"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dirty="0">
                <a:solidFill>
                  <a:prstClr val="white"/>
                </a:solidFill>
                <a:latin typeface="Calibri"/>
              </a:rPr>
              <a:t>A</a:t>
            </a:r>
            <a:endParaRPr kumimoji="0" lang="es-CL"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0"/>
            <a:ext cx="2334970" cy="701101"/>
          </a:xfrm>
          <a:prstGeom prst="rect">
            <a:avLst/>
          </a:prstGeom>
        </p:spPr>
      </p:pic>
      <p:sp>
        <p:nvSpPr>
          <p:cNvPr id="2" name="Rectángulo: esquinas redondeadas 5">
            <a:extLst>
              <a:ext uri="{FF2B5EF4-FFF2-40B4-BE49-F238E27FC236}">
                <a16:creationId xmlns:a16="http://schemas.microsoft.com/office/drawing/2014/main" id="{33C1B7E9-64DB-3F76-8891-8D05710A98F4}"/>
              </a:ext>
            </a:extLst>
          </p:cNvPr>
          <p:cNvSpPr/>
          <p:nvPr/>
        </p:nvSpPr>
        <p:spPr>
          <a:xfrm>
            <a:off x="163203" y="6260729"/>
            <a:ext cx="5934566" cy="646986"/>
          </a:xfrm>
          <a:prstGeom prst="wedgeRoundRectCallout">
            <a:avLst>
              <a:gd name="adj1" fmla="val 7363"/>
              <a:gd name="adj2" fmla="val -44095"/>
              <a:gd name="adj3" fmla="val 16667"/>
            </a:avLst>
          </a:prstGeom>
          <a:solidFill>
            <a:schemeClr val="accent6">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1600" b="1" dirty="0">
                <a:solidFill>
                  <a:srgbClr val="FFC000"/>
                </a:solidFill>
              </a:rPr>
              <a:t>TIP: </a:t>
            </a:r>
            <a:r>
              <a:rPr lang="es-ES" sz="1600" b="1" i="1" dirty="0">
                <a:solidFill>
                  <a:schemeClr val="bg1"/>
                </a:solidFill>
              </a:rPr>
              <a:t>Considera que </a:t>
            </a:r>
          </a:p>
          <a:p>
            <a:pPr algn="ctr"/>
            <a:r>
              <a:rPr lang="es-ES" sz="1600" b="1" i="1" dirty="0">
                <a:solidFill>
                  <a:schemeClr val="bg1"/>
                </a:solidFill>
              </a:rPr>
              <a:t>Xsoluto = mol de soluto/mol de solución</a:t>
            </a:r>
          </a:p>
        </p:txBody>
      </p:sp>
      <mc:AlternateContent xmlns:mc="http://schemas.openxmlformats.org/markup-compatibility/2006">
        <mc:Choice xmlns:p14="http://schemas.microsoft.com/office/powerpoint/2010/main" Requires="p14">
          <p:contentPart p14:bwMode="auto" r:id="rId5">
            <p14:nvContentPartPr>
              <p14:cNvPr id="4" name="Entrada de lápiz 3">
                <a:extLst>
                  <a:ext uri="{FF2B5EF4-FFF2-40B4-BE49-F238E27FC236}">
                    <a16:creationId xmlns:a16="http://schemas.microsoft.com/office/drawing/2014/main" id="{3FF1DC15-6236-5A49-49DB-C2B73CD1E782}"/>
                  </a:ext>
                </a:extLst>
              </p14:cNvPr>
              <p14:cNvContentPartPr/>
              <p14:nvPr/>
            </p14:nvContentPartPr>
            <p14:xfrm>
              <a:off x="285480" y="802080"/>
              <a:ext cx="9551520" cy="6405840"/>
            </p14:xfrm>
          </p:contentPart>
        </mc:Choice>
        <mc:Fallback>
          <p:pic>
            <p:nvPicPr>
              <p:cNvPr id="4" name="Entrada de lápiz 3">
                <a:extLst>
                  <a:ext uri="{FF2B5EF4-FFF2-40B4-BE49-F238E27FC236}">
                    <a16:creationId xmlns:a16="http://schemas.microsoft.com/office/drawing/2014/main" id="{3FF1DC15-6236-5A49-49DB-C2B73CD1E782}"/>
                  </a:ext>
                </a:extLst>
              </p:cNvPr>
              <p:cNvPicPr/>
              <p:nvPr/>
            </p:nvPicPr>
            <p:blipFill>
              <a:blip r:embed="rId6"/>
              <a:stretch>
                <a:fillRect/>
              </a:stretch>
            </p:blipFill>
            <p:spPr>
              <a:xfrm>
                <a:off x="276120" y="792720"/>
                <a:ext cx="9570240" cy="6424560"/>
              </a:xfrm>
              <a:prstGeom prst="rect">
                <a:avLst/>
              </a:prstGeom>
            </p:spPr>
          </p:pic>
        </mc:Fallback>
      </mc:AlternateContent>
    </p:spTree>
    <p:extLst>
      <p:ext uri="{BB962C8B-B14F-4D97-AF65-F5344CB8AC3E}">
        <p14:creationId xmlns:p14="http://schemas.microsoft.com/office/powerpoint/2010/main" val="289740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46450" y="1129389"/>
            <a:ext cx="7812591" cy="5355312"/>
          </a:xfrm>
          <a:prstGeom prst="rect">
            <a:avLst/>
          </a:prstGeom>
          <a:noFill/>
        </p:spPr>
        <p:txBody>
          <a:bodyPr wrap="square" rtlCol="0">
            <a:spAutoFit/>
          </a:bodyPr>
          <a:lstStyle/>
          <a:p>
            <a:pPr algn="just"/>
            <a:r>
              <a:rPr lang="es-MX" sz="1800" dirty="0">
                <a:effectLst/>
                <a:latin typeface="Arial" panose="020B0604020202020204" pitchFamily="34" charset="0"/>
                <a:ea typeface="Arial" panose="020B0604020202020204" pitchFamily="34" charset="0"/>
                <a:cs typeface="Arial" panose="020B0604020202020204" pitchFamily="34" charset="0"/>
              </a:rPr>
              <a:t>Un investigador mide la densidad de soluciones de glucosa con diferentes</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concentraciones:</a:t>
            </a: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algn="just"/>
            <a:r>
              <a:rPr lang="es-MX" sz="1800" dirty="0">
                <a:effectLst/>
                <a:latin typeface="Arial" panose="020B0604020202020204" pitchFamily="34" charset="0"/>
                <a:ea typeface="Arial" panose="020B0604020202020204" pitchFamily="34" charset="0"/>
                <a:cs typeface="Arial" panose="020B0604020202020204" pitchFamily="34" charset="0"/>
              </a:rPr>
              <a:t>¿Cuál sería la mejor manera de representar los datos para identificar una tendencia? </a:t>
            </a: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Gráfico de barras comparando densidades a diferentes concentraciones.</a:t>
            </a: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Gráfico de línea que relacione la concentración con la densidad.</a:t>
            </a: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Tabla con las concentraciones y densidades registradas, incluyendo más mediciones.</a:t>
            </a: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Diagrama de flujo explicando el procedimiento experimental para obtener los datos.</a:t>
            </a:r>
            <a:endParaRPr lang="es-MX" dirty="0">
              <a:latin typeface="Arial" panose="020B0604020202020204" pitchFamily="34" charset="0"/>
              <a:cs typeface="Arial" panose="020B0604020202020204" pitchFamily="34" charset="0"/>
            </a:endParaRP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2" y="4648200"/>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771424"/>
              <a:ext cx="1852127"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CL" sz="1600" b="1" i="0" u="none" strike="noStrike" kern="1200" cap="none" spc="0" normalizeH="0" baseline="0" noProof="0" dirty="0">
                  <a:ln>
                    <a:noFill/>
                  </a:ln>
                  <a:solidFill>
                    <a:prstClr val="black"/>
                  </a:solidFill>
                  <a:effectLst/>
                  <a:uLnTx/>
                  <a:uFillTx/>
                  <a:latin typeface="Calibri"/>
                  <a:ea typeface="Myriad Arabic"/>
                  <a:cs typeface="Myriad Arabic"/>
                </a:rPr>
                <a:t>Habilidad: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CL" sz="1600" b="0" i="0" u="none" strike="noStrike" kern="1200" cap="none" spc="0" normalizeH="0" baseline="0" noProof="0" dirty="0">
                  <a:ln>
                    <a:noFill/>
                  </a:ln>
                  <a:solidFill>
                    <a:prstClr val="black"/>
                  </a:solidFill>
                  <a:effectLst/>
                  <a:uLnTx/>
                  <a:uFillTx/>
                  <a:latin typeface="Calibri"/>
                  <a:ea typeface="Myriad Arabic"/>
                  <a:cs typeface="Myriad Arabic"/>
                </a:rPr>
                <a:t>Comunicar</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1"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dirty="0">
                <a:solidFill>
                  <a:prstClr val="white"/>
                </a:solidFill>
                <a:latin typeface="Calibri"/>
              </a:rPr>
              <a:t>B</a:t>
            </a:r>
            <a:endParaRPr kumimoji="0" lang="es-CL"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0"/>
            <a:ext cx="2334970" cy="701101"/>
          </a:xfrm>
          <a:prstGeom prst="rect">
            <a:avLst/>
          </a:prstGeom>
        </p:spPr>
      </p:pic>
      <p:graphicFrame>
        <p:nvGraphicFramePr>
          <p:cNvPr id="2" name="Tabla 1">
            <a:extLst>
              <a:ext uri="{FF2B5EF4-FFF2-40B4-BE49-F238E27FC236}">
                <a16:creationId xmlns:a16="http://schemas.microsoft.com/office/drawing/2014/main" id="{B9E693B8-4530-557D-D8E7-F64D43502731}"/>
              </a:ext>
            </a:extLst>
          </p:cNvPr>
          <p:cNvGraphicFramePr>
            <a:graphicFrameLocks noGrp="1"/>
          </p:cNvGraphicFramePr>
          <p:nvPr/>
        </p:nvGraphicFramePr>
        <p:xfrm>
          <a:off x="1600200" y="1905000"/>
          <a:ext cx="6502400" cy="1483360"/>
        </p:xfrm>
        <a:graphic>
          <a:graphicData uri="http://schemas.openxmlformats.org/drawingml/2006/table">
            <a:tbl>
              <a:tblPr firstRow="1" bandRow="1">
                <a:tableStyleId>{93296810-A885-4BE3-A3E7-6D5BEEA58F35}</a:tableStyleId>
              </a:tblPr>
              <a:tblGrid>
                <a:gridCol w="3251200">
                  <a:extLst>
                    <a:ext uri="{9D8B030D-6E8A-4147-A177-3AD203B41FA5}">
                      <a16:colId xmlns:a16="http://schemas.microsoft.com/office/drawing/2014/main" val="3565944247"/>
                    </a:ext>
                  </a:extLst>
                </a:gridCol>
                <a:gridCol w="3251200">
                  <a:extLst>
                    <a:ext uri="{9D8B030D-6E8A-4147-A177-3AD203B41FA5}">
                      <a16:colId xmlns:a16="http://schemas.microsoft.com/office/drawing/2014/main" val="3895155110"/>
                    </a:ext>
                  </a:extLst>
                </a:gridCol>
              </a:tblGrid>
              <a:tr h="370840">
                <a:tc>
                  <a:txBody>
                    <a:bodyPr/>
                    <a:lstStyle/>
                    <a:p>
                      <a:pPr algn="ctr"/>
                      <a:r>
                        <a:rPr lang="es-MX" dirty="0"/>
                        <a:t>Concentración (%m/v)</a:t>
                      </a:r>
                      <a:endParaRPr lang="es-CL" dirty="0"/>
                    </a:p>
                  </a:txBody>
                  <a:tcPr/>
                </a:tc>
                <a:tc>
                  <a:txBody>
                    <a:bodyPr/>
                    <a:lstStyle/>
                    <a:p>
                      <a:pPr algn="ctr"/>
                      <a:r>
                        <a:rPr lang="es-MX" dirty="0"/>
                        <a:t>Densidad (g/mL)</a:t>
                      </a:r>
                      <a:endParaRPr lang="es-CL" dirty="0"/>
                    </a:p>
                  </a:txBody>
                  <a:tcPr/>
                </a:tc>
                <a:extLst>
                  <a:ext uri="{0D108BD9-81ED-4DB2-BD59-A6C34878D82A}">
                    <a16:rowId xmlns:a16="http://schemas.microsoft.com/office/drawing/2014/main" val="1061237980"/>
                  </a:ext>
                </a:extLst>
              </a:tr>
              <a:tr h="370840">
                <a:tc>
                  <a:txBody>
                    <a:bodyPr/>
                    <a:lstStyle/>
                    <a:p>
                      <a:pPr algn="ctr"/>
                      <a:r>
                        <a:rPr lang="es-MX" dirty="0"/>
                        <a:t>5</a:t>
                      </a:r>
                      <a:endParaRPr lang="es-CL" dirty="0"/>
                    </a:p>
                  </a:txBody>
                  <a:tcPr/>
                </a:tc>
                <a:tc>
                  <a:txBody>
                    <a:bodyPr/>
                    <a:lstStyle/>
                    <a:p>
                      <a:pPr algn="ctr"/>
                      <a:r>
                        <a:rPr lang="es-MX" dirty="0"/>
                        <a:t>1,02</a:t>
                      </a:r>
                      <a:endParaRPr lang="es-CL" dirty="0"/>
                    </a:p>
                  </a:txBody>
                  <a:tcPr/>
                </a:tc>
                <a:extLst>
                  <a:ext uri="{0D108BD9-81ED-4DB2-BD59-A6C34878D82A}">
                    <a16:rowId xmlns:a16="http://schemas.microsoft.com/office/drawing/2014/main" val="2544606423"/>
                  </a:ext>
                </a:extLst>
              </a:tr>
              <a:tr h="370840">
                <a:tc>
                  <a:txBody>
                    <a:bodyPr/>
                    <a:lstStyle/>
                    <a:p>
                      <a:pPr algn="ctr"/>
                      <a:r>
                        <a:rPr lang="es-MX" dirty="0"/>
                        <a:t>10</a:t>
                      </a:r>
                      <a:endParaRPr lang="es-CL" dirty="0"/>
                    </a:p>
                  </a:txBody>
                  <a:tcPr/>
                </a:tc>
                <a:tc>
                  <a:txBody>
                    <a:bodyPr/>
                    <a:lstStyle/>
                    <a:p>
                      <a:pPr algn="ctr"/>
                      <a:r>
                        <a:rPr lang="es-MX" dirty="0"/>
                        <a:t>1,04</a:t>
                      </a:r>
                      <a:endParaRPr lang="es-CL" dirty="0"/>
                    </a:p>
                  </a:txBody>
                  <a:tcPr/>
                </a:tc>
                <a:extLst>
                  <a:ext uri="{0D108BD9-81ED-4DB2-BD59-A6C34878D82A}">
                    <a16:rowId xmlns:a16="http://schemas.microsoft.com/office/drawing/2014/main" val="4087716832"/>
                  </a:ext>
                </a:extLst>
              </a:tr>
              <a:tr h="370840">
                <a:tc>
                  <a:txBody>
                    <a:bodyPr/>
                    <a:lstStyle/>
                    <a:p>
                      <a:pPr algn="ctr"/>
                      <a:r>
                        <a:rPr lang="es-MX" dirty="0"/>
                        <a:t>15</a:t>
                      </a:r>
                      <a:endParaRPr lang="es-CL" dirty="0"/>
                    </a:p>
                  </a:txBody>
                  <a:tcPr/>
                </a:tc>
                <a:tc>
                  <a:txBody>
                    <a:bodyPr/>
                    <a:lstStyle/>
                    <a:p>
                      <a:pPr algn="ctr"/>
                      <a:r>
                        <a:rPr lang="es-MX" dirty="0"/>
                        <a:t>1,06</a:t>
                      </a:r>
                      <a:endParaRPr lang="es-CL" dirty="0"/>
                    </a:p>
                  </a:txBody>
                  <a:tcPr/>
                </a:tc>
                <a:extLst>
                  <a:ext uri="{0D108BD9-81ED-4DB2-BD59-A6C34878D82A}">
                    <a16:rowId xmlns:a16="http://schemas.microsoft.com/office/drawing/2014/main" val="4113927323"/>
                  </a:ext>
                </a:extLst>
              </a:tr>
            </a:tbl>
          </a:graphicData>
        </a:graphic>
      </p:graphicFrame>
    </p:spTree>
    <p:extLst>
      <p:ext uri="{BB962C8B-B14F-4D97-AF65-F5344CB8AC3E}">
        <p14:creationId xmlns:p14="http://schemas.microsoft.com/office/powerpoint/2010/main" val="326435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130060" y="997384"/>
            <a:ext cx="7772400" cy="5355312"/>
          </a:xfrm>
          <a:prstGeom prst="rect">
            <a:avLst/>
          </a:prstGeom>
          <a:noFill/>
        </p:spPr>
        <p:txBody>
          <a:bodyPr wrap="square" rtlCol="0">
            <a:spAutoFit/>
          </a:bodyPr>
          <a:lstStyle/>
          <a:p>
            <a:pPr algn="just"/>
            <a:r>
              <a:rPr lang="es-MX" sz="1800" dirty="0">
                <a:effectLst/>
                <a:latin typeface="Arial" panose="020B0604020202020204" pitchFamily="34" charset="0"/>
                <a:ea typeface="Arial" panose="020B0604020202020204" pitchFamily="34" charset="0"/>
                <a:cs typeface="Arial" panose="020B0604020202020204" pitchFamily="34" charset="0"/>
              </a:rPr>
              <a:t>Se desea comparar tres marcas de bebidas gaseosas (A, B y C) con las siguientes concentraciones de azúcar:</a:t>
            </a: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algn="just"/>
            <a:r>
              <a:rPr lang="es-MX" sz="1800" b="1" dirty="0">
                <a:effectLst/>
                <a:latin typeface="Arial" panose="020B0604020202020204" pitchFamily="34" charset="0"/>
                <a:ea typeface="Arial" panose="020B0604020202020204" pitchFamily="34" charset="0"/>
                <a:cs typeface="Arial" panose="020B0604020202020204" pitchFamily="34" charset="0"/>
              </a:rPr>
              <a:t>Marca A:</a:t>
            </a:r>
            <a:r>
              <a:rPr lang="es-MX" sz="1800" dirty="0">
                <a:effectLst/>
                <a:latin typeface="Arial" panose="020B0604020202020204" pitchFamily="34" charset="0"/>
                <a:ea typeface="Arial" panose="020B0604020202020204" pitchFamily="34" charset="0"/>
                <a:cs typeface="Arial" panose="020B0604020202020204" pitchFamily="34" charset="0"/>
              </a:rPr>
              <a:t> 12 g de azúcar por 100 mL.</a:t>
            </a:r>
          </a:p>
          <a:p>
            <a:pPr algn="just"/>
            <a:r>
              <a:rPr lang="es-MX" sz="1800" b="1" dirty="0">
                <a:effectLst/>
                <a:latin typeface="Arial" panose="020B0604020202020204" pitchFamily="34" charset="0"/>
                <a:ea typeface="Arial" panose="020B0604020202020204" pitchFamily="34" charset="0"/>
                <a:cs typeface="Arial" panose="020B0604020202020204" pitchFamily="34" charset="0"/>
              </a:rPr>
              <a:t>Marca B: </a:t>
            </a:r>
            <a:r>
              <a:rPr lang="es-MX" sz="1800" dirty="0">
                <a:effectLst/>
                <a:latin typeface="Arial" panose="020B0604020202020204" pitchFamily="34" charset="0"/>
                <a:ea typeface="Arial" panose="020B0604020202020204" pitchFamily="34" charset="0"/>
                <a:cs typeface="Arial" panose="020B0604020202020204" pitchFamily="34" charset="0"/>
              </a:rPr>
              <a:t>8 g de azúcar por 100 mL.</a:t>
            </a:r>
          </a:p>
          <a:p>
            <a:pPr algn="just"/>
            <a:r>
              <a:rPr lang="es-MX" sz="1800" b="1" dirty="0">
                <a:effectLst/>
                <a:latin typeface="Arial" panose="020B0604020202020204" pitchFamily="34" charset="0"/>
                <a:ea typeface="Arial" panose="020B0604020202020204" pitchFamily="34" charset="0"/>
                <a:cs typeface="Arial" panose="020B0604020202020204" pitchFamily="34" charset="0"/>
              </a:rPr>
              <a:t>Marca C:</a:t>
            </a:r>
            <a:r>
              <a:rPr lang="es-MX" sz="1800" dirty="0">
                <a:effectLst/>
                <a:latin typeface="Arial" panose="020B0604020202020204" pitchFamily="34" charset="0"/>
                <a:ea typeface="Arial" panose="020B0604020202020204" pitchFamily="34" charset="0"/>
                <a:cs typeface="Arial" panose="020B0604020202020204" pitchFamily="34" charset="0"/>
              </a:rPr>
              <a:t> 15 g de azúcar por 100 mL.</a:t>
            </a: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algn="just"/>
            <a:r>
              <a:rPr lang="es-MX" sz="1800" dirty="0">
                <a:effectLst/>
                <a:latin typeface="Arial" panose="020B0604020202020204" pitchFamily="34" charset="0"/>
                <a:ea typeface="Arial" panose="020B0604020202020204" pitchFamily="34" charset="0"/>
                <a:cs typeface="Arial" panose="020B0604020202020204" pitchFamily="34" charset="0"/>
              </a:rPr>
              <a:t>¿Cuál es la representación más adecuada para comparar las cantidades de azúcar en las tres marcas de bebidas gaseosas?</a:t>
            </a: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Un diagrama de dispersión, donde cada punto representa una marca y sus coordenadas corresponden a la marca y la concentración de azúcar.</a:t>
            </a: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Un gráfico lineal, donde el eje x representa las marcas y el eje y representa la concentración de azúcar.</a:t>
            </a: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Un gráfico circular, donde cada porción del círculo representa una marca y su tamaño es proporcional a la concentración de azúcar.</a:t>
            </a: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Un gráfico de barras, donde cada barra representa una marca y su altura corresponde a la concentración de azúcar</a:t>
            </a: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217302" y="4648200"/>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771424"/>
              <a:ext cx="1852127"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CL" sz="1600" b="1" i="0" u="none" strike="noStrike" kern="1200" cap="none" spc="0" normalizeH="0" baseline="0" noProof="0" dirty="0">
                  <a:ln>
                    <a:noFill/>
                  </a:ln>
                  <a:solidFill>
                    <a:prstClr val="black"/>
                  </a:solidFill>
                  <a:effectLst/>
                  <a:uLnTx/>
                  <a:uFillTx/>
                  <a:latin typeface="Calibri"/>
                  <a:ea typeface="Myriad Arabic"/>
                  <a:cs typeface="Myriad Arabic"/>
                </a:rPr>
                <a:t>Habilidad: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CL" sz="1600" b="0" i="0" u="none" strike="noStrike" kern="1200" cap="none" spc="0" normalizeH="0" baseline="0" noProof="0" dirty="0">
                  <a:ln>
                    <a:noFill/>
                  </a:ln>
                  <a:solidFill>
                    <a:prstClr val="black"/>
                  </a:solidFill>
                  <a:effectLst/>
                  <a:uLnTx/>
                  <a:uFillTx/>
                  <a:latin typeface="Calibri"/>
                  <a:ea typeface="Myriad Arabic"/>
                  <a:cs typeface="Myriad Arabic"/>
                </a:rPr>
                <a:t>Comunicar</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1"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noProof="0" dirty="0">
                <a:solidFill>
                  <a:prstClr val="white"/>
                </a:solidFill>
                <a:latin typeface="Calibri"/>
              </a:rPr>
              <a:t>D</a:t>
            </a:r>
            <a:endParaRPr kumimoji="0" lang="es-CL"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0"/>
            <a:ext cx="2334970" cy="701101"/>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Entrada de lápiz 1">
                <a:extLst>
                  <a:ext uri="{FF2B5EF4-FFF2-40B4-BE49-F238E27FC236}">
                    <a16:creationId xmlns:a16="http://schemas.microsoft.com/office/drawing/2014/main" id="{79FB1DC7-7798-6CF0-4F9E-0F6CE671E313}"/>
                  </a:ext>
                </a:extLst>
              </p14:cNvPr>
              <p14:cNvContentPartPr/>
              <p14:nvPr/>
            </p14:nvContentPartPr>
            <p14:xfrm>
              <a:off x="6995520" y="1279080"/>
              <a:ext cx="1501560" cy="1409400"/>
            </p14:xfrm>
          </p:contentPart>
        </mc:Choice>
        <mc:Fallback>
          <p:pic>
            <p:nvPicPr>
              <p:cNvPr id="2" name="Entrada de lápiz 1">
                <a:extLst>
                  <a:ext uri="{FF2B5EF4-FFF2-40B4-BE49-F238E27FC236}">
                    <a16:creationId xmlns:a16="http://schemas.microsoft.com/office/drawing/2014/main" id="{79FB1DC7-7798-6CF0-4F9E-0F6CE671E313}"/>
                  </a:ext>
                </a:extLst>
              </p:cNvPr>
              <p:cNvPicPr/>
              <p:nvPr/>
            </p:nvPicPr>
            <p:blipFill>
              <a:blip r:embed="rId6"/>
              <a:stretch>
                <a:fillRect/>
              </a:stretch>
            </p:blipFill>
            <p:spPr>
              <a:xfrm>
                <a:off x="6986160" y="1269720"/>
                <a:ext cx="1520280" cy="1428120"/>
              </a:xfrm>
              <a:prstGeom prst="rect">
                <a:avLst/>
              </a:prstGeom>
            </p:spPr>
          </p:pic>
        </mc:Fallback>
      </mc:AlternateContent>
    </p:spTree>
    <p:extLst>
      <p:ext uri="{BB962C8B-B14F-4D97-AF65-F5344CB8AC3E}">
        <p14:creationId xmlns:p14="http://schemas.microsoft.com/office/powerpoint/2010/main" val="385526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66800" y="991244"/>
            <a:ext cx="7812591" cy="3970318"/>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Una estudiante plantea la siguiente hipótesis a su grupo de trabajo: “La solubilidad de cualquier sustancia en agua aumenta al incrementar la temperatura”. </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Al respecto, ¿cuál de los siguientes estudiantes del grupo presenta una evaluación coherente con lo expuesto? </a:t>
            </a:r>
          </a:p>
          <a:p>
            <a:pPr algn="just"/>
            <a:r>
              <a:rPr lang="es-MX" dirty="0">
                <a:latin typeface="Arial" panose="020B0604020202020204" pitchFamily="34" charset="0"/>
                <a:cs typeface="Arial" panose="020B0604020202020204" pitchFamily="34" charset="0"/>
              </a:rPr>
              <a:t> </a:t>
            </a:r>
          </a:p>
          <a:p>
            <a:pPr marL="342900" indent="-342900" algn="just">
              <a:buAutoNum type="alphaUcParenR"/>
            </a:pPr>
            <a:r>
              <a:rPr lang="es-MX" dirty="0">
                <a:latin typeface="Arial" panose="020B0604020202020204" pitchFamily="34" charset="0"/>
                <a:cs typeface="Arial" panose="020B0604020202020204" pitchFamily="34" charset="0"/>
              </a:rPr>
              <a:t>Estudiante 1: “Eso es incorrecto, porque los gases son menos solubles en agua a mayores temperaturas”.</a:t>
            </a:r>
          </a:p>
          <a:p>
            <a:pPr marL="342900" indent="-342900" algn="just">
              <a:buAutoNum type="alphaUcParenR"/>
            </a:pPr>
            <a:r>
              <a:rPr lang="es-MX" dirty="0">
                <a:latin typeface="Arial" panose="020B0604020202020204" pitchFamily="34" charset="0"/>
                <a:cs typeface="Arial" panose="020B0604020202020204" pitchFamily="34" charset="0"/>
              </a:rPr>
              <a:t>Estudiante 2: “Esa hipótesis es válida, porque las sustancias se disuelven más rápido a temperaturas altas".</a:t>
            </a:r>
          </a:p>
          <a:p>
            <a:pPr marL="342900" indent="-342900" algn="just">
              <a:buAutoNum type="alphaUcParenR"/>
            </a:pPr>
            <a:r>
              <a:rPr lang="es-MX" dirty="0">
                <a:latin typeface="Arial" panose="020B0604020202020204" pitchFamily="34" charset="0"/>
                <a:cs typeface="Arial" panose="020B0604020202020204" pitchFamily="34" charset="0"/>
              </a:rPr>
              <a:t>Estudiante 3: “La hipótesis es incorrecta, porque la solubilidad depende únicamente de la presión".</a:t>
            </a:r>
          </a:p>
          <a:p>
            <a:pPr marL="342900" indent="-342900" algn="just">
              <a:buAutoNum type="alphaUcParenR"/>
            </a:pPr>
            <a:r>
              <a:rPr lang="es-MX" dirty="0">
                <a:latin typeface="Arial" panose="020B0604020202020204" pitchFamily="34" charset="0"/>
                <a:cs typeface="Arial" panose="020B0604020202020204" pitchFamily="34" charset="0"/>
              </a:rPr>
              <a:t>Estudiante 4: “Es válida solo si la sustancia es un compuesto polar".</a:t>
            </a: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2" y="4648200"/>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771424"/>
              <a:ext cx="1852127"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CL" sz="1600" b="1" i="0" u="none" strike="noStrike" kern="1200" cap="none" spc="0" normalizeH="0" baseline="0" noProof="0" dirty="0">
                  <a:ln>
                    <a:noFill/>
                  </a:ln>
                  <a:solidFill>
                    <a:prstClr val="black"/>
                  </a:solidFill>
                  <a:effectLst/>
                  <a:uLnTx/>
                  <a:uFillTx/>
                  <a:latin typeface="Calibri"/>
                  <a:ea typeface="Myriad Arabic"/>
                  <a:cs typeface="Myriad Arabic"/>
                </a:rPr>
                <a:t>Habilidad: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CL" sz="1600" b="0" i="0" u="none" strike="noStrike" kern="1200" cap="none" spc="0" normalizeH="0" baseline="0" noProof="0" dirty="0">
                  <a:ln>
                    <a:noFill/>
                  </a:ln>
                  <a:solidFill>
                    <a:prstClr val="black"/>
                  </a:solidFill>
                  <a:effectLst/>
                  <a:uLnTx/>
                  <a:uFillTx/>
                  <a:latin typeface="Calibri"/>
                  <a:ea typeface="Myriad Arabic"/>
                  <a:cs typeface="Myriad Arabic"/>
                </a:rPr>
                <a:t>Evaluar</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1"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dirty="0">
                <a:solidFill>
                  <a:prstClr val="white"/>
                </a:solidFill>
                <a:latin typeface="Calibri"/>
              </a:rPr>
              <a:t>A</a:t>
            </a:r>
            <a:endParaRPr kumimoji="0" lang="es-CL"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0"/>
            <a:ext cx="2334970" cy="701101"/>
          </a:xfrm>
          <a:prstGeom prst="rect">
            <a:avLst/>
          </a:prstGeom>
        </p:spPr>
      </p:pic>
    </p:spTree>
    <p:extLst>
      <p:ext uri="{BB962C8B-B14F-4D97-AF65-F5344CB8AC3E}">
        <p14:creationId xmlns:p14="http://schemas.microsoft.com/office/powerpoint/2010/main" val="123078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p:cNvSpPr txBox="1"/>
          <p:nvPr/>
        </p:nvSpPr>
        <p:spPr>
          <a:xfrm>
            <a:off x="1929086" y="1873862"/>
            <a:ext cx="1327286" cy="369332"/>
          </a:xfrm>
          <a:prstGeom prst="rect">
            <a:avLst/>
          </a:prstGeom>
          <a:solidFill>
            <a:schemeClr val="accent6">
              <a:lumMod val="40000"/>
              <a:lumOff val="60000"/>
            </a:schemeClr>
          </a:solidFill>
          <a:ln>
            <a:solidFill>
              <a:schemeClr val="accent6"/>
            </a:solidFill>
          </a:ln>
        </p:spPr>
        <p:txBody>
          <a:bodyPr wrap="none" rtlCol="0">
            <a:spAutoFit/>
          </a:bodyPr>
          <a:lstStyle/>
          <a:p>
            <a:r>
              <a:rPr lang="es-MX" dirty="0"/>
              <a:t>Homogénea</a:t>
            </a:r>
            <a:endParaRPr lang="es-CL" dirty="0"/>
          </a:p>
        </p:txBody>
      </p:sp>
      <p:sp>
        <p:nvSpPr>
          <p:cNvPr id="36" name="CuadroTexto 35"/>
          <p:cNvSpPr txBox="1"/>
          <p:nvPr/>
        </p:nvSpPr>
        <p:spPr>
          <a:xfrm>
            <a:off x="194250" y="3263183"/>
            <a:ext cx="1059717" cy="646331"/>
          </a:xfrm>
          <a:prstGeom prst="rect">
            <a:avLst/>
          </a:prstGeom>
          <a:solidFill>
            <a:schemeClr val="accent3">
              <a:lumMod val="40000"/>
              <a:lumOff val="60000"/>
            </a:schemeClr>
          </a:solidFill>
          <a:ln>
            <a:solidFill>
              <a:schemeClr val="accent3"/>
            </a:solidFill>
          </a:ln>
        </p:spPr>
        <p:txBody>
          <a:bodyPr wrap="square" rtlCol="0">
            <a:spAutoFit/>
          </a:bodyPr>
          <a:lstStyle/>
          <a:p>
            <a:r>
              <a:rPr lang="es-MX" dirty="0"/>
              <a:t>Soluto + solvente</a:t>
            </a:r>
            <a:endParaRPr lang="es-CL" dirty="0"/>
          </a:p>
        </p:txBody>
      </p:sp>
      <p:sp>
        <p:nvSpPr>
          <p:cNvPr id="37" name="CuadroTexto 36"/>
          <p:cNvSpPr txBox="1"/>
          <p:nvPr/>
        </p:nvSpPr>
        <p:spPr>
          <a:xfrm>
            <a:off x="6145576" y="1911433"/>
            <a:ext cx="1221809" cy="369332"/>
          </a:xfrm>
          <a:prstGeom prst="rect">
            <a:avLst/>
          </a:prstGeom>
          <a:solidFill>
            <a:schemeClr val="accent3">
              <a:lumMod val="20000"/>
              <a:lumOff val="80000"/>
            </a:schemeClr>
          </a:solidFill>
          <a:ln>
            <a:solidFill>
              <a:schemeClr val="accent3"/>
            </a:solidFill>
          </a:ln>
        </p:spPr>
        <p:txBody>
          <a:bodyPr wrap="none" rtlCol="0">
            <a:spAutoFit/>
          </a:bodyPr>
          <a:lstStyle/>
          <a:p>
            <a:r>
              <a:rPr lang="es-MX" dirty="0"/>
              <a:t>Solubilidad</a:t>
            </a:r>
            <a:endParaRPr lang="es-CL" dirty="0"/>
          </a:p>
        </p:txBody>
      </p:sp>
      <p:sp>
        <p:nvSpPr>
          <p:cNvPr id="38" name="CuadroTexto 37"/>
          <p:cNvSpPr txBox="1"/>
          <p:nvPr/>
        </p:nvSpPr>
        <p:spPr>
          <a:xfrm>
            <a:off x="534006" y="4560490"/>
            <a:ext cx="1888402" cy="923330"/>
          </a:xfrm>
          <a:prstGeom prst="rect">
            <a:avLst/>
          </a:prstGeom>
          <a:solidFill>
            <a:schemeClr val="accent2">
              <a:lumMod val="20000"/>
              <a:lumOff val="80000"/>
            </a:schemeClr>
          </a:solidFill>
          <a:ln>
            <a:solidFill>
              <a:schemeClr val="accent2"/>
            </a:solidFill>
          </a:ln>
        </p:spPr>
        <p:txBody>
          <a:bodyPr wrap="none" rtlCol="0">
            <a:spAutoFit/>
          </a:bodyPr>
          <a:lstStyle/>
          <a:p>
            <a:pPr marL="342900" indent="-342900">
              <a:buFont typeface="+mj-lt"/>
              <a:buAutoNum type="arabicPeriod"/>
            </a:pPr>
            <a:r>
              <a:rPr lang="es-MX" dirty="0"/>
              <a:t>Insaturada</a:t>
            </a:r>
          </a:p>
          <a:p>
            <a:pPr marL="342900" indent="-342900">
              <a:buFont typeface="+mj-lt"/>
              <a:buAutoNum type="arabicPeriod"/>
            </a:pPr>
            <a:r>
              <a:rPr lang="es-MX" dirty="0"/>
              <a:t>Saturada</a:t>
            </a:r>
          </a:p>
          <a:p>
            <a:pPr marL="342900" indent="-342900">
              <a:buFont typeface="+mj-lt"/>
              <a:buAutoNum type="arabicPeriod"/>
            </a:pPr>
            <a:r>
              <a:rPr lang="es-MX" dirty="0"/>
              <a:t>Sobresaturada</a:t>
            </a:r>
            <a:endParaRPr lang="es-CL" dirty="0"/>
          </a:p>
        </p:txBody>
      </p:sp>
      <p:sp>
        <p:nvSpPr>
          <p:cNvPr id="39" name="CuadroTexto 38"/>
          <p:cNvSpPr txBox="1"/>
          <p:nvPr/>
        </p:nvSpPr>
        <p:spPr>
          <a:xfrm>
            <a:off x="7605530" y="4565316"/>
            <a:ext cx="1630767" cy="923330"/>
          </a:xfrm>
          <a:prstGeom prst="rect">
            <a:avLst/>
          </a:prstGeom>
          <a:solidFill>
            <a:schemeClr val="accent2">
              <a:lumMod val="20000"/>
              <a:lumOff val="80000"/>
            </a:schemeClr>
          </a:solidFill>
          <a:ln>
            <a:solidFill>
              <a:schemeClr val="accent2"/>
            </a:solidFill>
          </a:ln>
        </p:spPr>
        <p:txBody>
          <a:bodyPr wrap="none" rtlCol="0">
            <a:spAutoFit/>
          </a:bodyPr>
          <a:lstStyle/>
          <a:p>
            <a:pPr marL="342900" indent="-342900">
              <a:buFont typeface="+mj-lt"/>
              <a:buAutoNum type="arabicPeriod"/>
            </a:pPr>
            <a:r>
              <a:rPr lang="es-MX" dirty="0"/>
              <a:t>Binaria</a:t>
            </a:r>
          </a:p>
          <a:p>
            <a:pPr marL="342900" indent="-342900">
              <a:buFont typeface="+mj-lt"/>
              <a:buAutoNum type="arabicPeriod"/>
            </a:pPr>
            <a:r>
              <a:rPr lang="es-MX" dirty="0"/>
              <a:t>Ternaria</a:t>
            </a:r>
          </a:p>
          <a:p>
            <a:pPr marL="342900" indent="-342900">
              <a:buFont typeface="+mj-lt"/>
              <a:buAutoNum type="arabicPeriod"/>
            </a:pPr>
            <a:r>
              <a:rPr lang="es-MX" dirty="0"/>
              <a:t>Cuaternaria</a:t>
            </a:r>
            <a:endParaRPr lang="es-CL" dirty="0"/>
          </a:p>
        </p:txBody>
      </p:sp>
      <p:sp>
        <p:nvSpPr>
          <p:cNvPr id="40" name="CuadroTexto 39"/>
          <p:cNvSpPr txBox="1"/>
          <p:nvPr/>
        </p:nvSpPr>
        <p:spPr>
          <a:xfrm>
            <a:off x="3949587" y="5794637"/>
            <a:ext cx="1953548" cy="646331"/>
          </a:xfrm>
          <a:prstGeom prst="rect">
            <a:avLst/>
          </a:prstGeom>
          <a:solidFill>
            <a:schemeClr val="accent2">
              <a:lumMod val="20000"/>
              <a:lumOff val="80000"/>
            </a:schemeClr>
          </a:solidFill>
          <a:ln>
            <a:solidFill>
              <a:schemeClr val="accent2"/>
            </a:solidFill>
          </a:ln>
        </p:spPr>
        <p:txBody>
          <a:bodyPr wrap="none" rtlCol="0">
            <a:spAutoFit/>
          </a:bodyPr>
          <a:lstStyle/>
          <a:p>
            <a:pPr marL="342900" indent="-342900">
              <a:buFont typeface="+mj-lt"/>
              <a:buAutoNum type="arabicPeriod"/>
            </a:pPr>
            <a:r>
              <a:rPr lang="es-MX" dirty="0"/>
              <a:t>Electrolítica</a:t>
            </a:r>
          </a:p>
          <a:p>
            <a:pPr marL="342900" indent="-342900">
              <a:buFont typeface="+mj-lt"/>
              <a:buAutoNum type="arabicPeriod"/>
            </a:pPr>
            <a:r>
              <a:rPr lang="es-MX" dirty="0"/>
              <a:t>No electrolítica</a:t>
            </a:r>
            <a:endParaRPr lang="es-CL" dirty="0"/>
          </a:p>
        </p:txBody>
      </p:sp>
      <p:sp>
        <p:nvSpPr>
          <p:cNvPr id="41" name="CuadroTexto 40"/>
          <p:cNvSpPr txBox="1"/>
          <p:nvPr/>
        </p:nvSpPr>
        <p:spPr>
          <a:xfrm>
            <a:off x="622498" y="956628"/>
            <a:ext cx="1694246" cy="646331"/>
          </a:xfrm>
          <a:prstGeom prst="rect">
            <a:avLst/>
          </a:prstGeom>
          <a:solidFill>
            <a:schemeClr val="accent6">
              <a:lumMod val="20000"/>
              <a:lumOff val="80000"/>
            </a:schemeClr>
          </a:solidFill>
          <a:ln>
            <a:solidFill>
              <a:schemeClr val="accent6"/>
            </a:solidFill>
          </a:ln>
        </p:spPr>
        <p:txBody>
          <a:bodyPr wrap="none" rtlCol="0">
            <a:spAutoFit/>
          </a:bodyPr>
          <a:lstStyle/>
          <a:p>
            <a:pPr marL="342900" indent="-342900">
              <a:buFont typeface="+mj-lt"/>
              <a:buAutoNum type="arabicPeriod"/>
            </a:pPr>
            <a:r>
              <a:rPr lang="es-MX" dirty="0"/>
              <a:t>Destilación</a:t>
            </a:r>
          </a:p>
          <a:p>
            <a:pPr marL="342900" indent="-342900">
              <a:buFont typeface="+mj-lt"/>
              <a:buAutoNum type="arabicPeriod"/>
            </a:pPr>
            <a:r>
              <a:rPr lang="es-MX" dirty="0"/>
              <a:t>Evaporación</a:t>
            </a:r>
            <a:endParaRPr lang="es-CL" dirty="0"/>
          </a:p>
        </p:txBody>
      </p:sp>
      <p:sp>
        <p:nvSpPr>
          <p:cNvPr id="44" name="Flecha curvada hacia arriba 43"/>
          <p:cNvSpPr/>
          <p:nvPr/>
        </p:nvSpPr>
        <p:spPr>
          <a:xfrm rot="16200000">
            <a:off x="3123841" y="2140310"/>
            <a:ext cx="1531789" cy="1053377"/>
          </a:xfrm>
          <a:prstGeom prst="curved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42" name="CuadroTexto 41"/>
          <p:cNvSpPr txBox="1"/>
          <p:nvPr/>
        </p:nvSpPr>
        <p:spPr>
          <a:xfrm>
            <a:off x="3924415" y="4415731"/>
            <a:ext cx="1850105" cy="369332"/>
          </a:xfrm>
          <a:prstGeom prst="rect">
            <a:avLst/>
          </a:prstGeom>
          <a:solidFill>
            <a:schemeClr val="accent2">
              <a:lumMod val="40000"/>
              <a:lumOff val="60000"/>
            </a:schemeClr>
          </a:solidFill>
          <a:ln>
            <a:solidFill>
              <a:schemeClr val="accent2"/>
            </a:solidFill>
          </a:ln>
        </p:spPr>
        <p:txBody>
          <a:bodyPr wrap="square" rtlCol="0">
            <a:spAutoFit/>
          </a:bodyPr>
          <a:lstStyle/>
          <a:p>
            <a:pPr algn="ctr"/>
            <a:r>
              <a:rPr lang="es-MX" dirty="0"/>
              <a:t>Tipos</a:t>
            </a:r>
            <a:endParaRPr lang="es-CL" dirty="0"/>
          </a:p>
        </p:txBody>
      </p:sp>
      <p:sp>
        <p:nvSpPr>
          <p:cNvPr id="45" name="Flecha curvada hacia arriba 44"/>
          <p:cNvSpPr/>
          <p:nvPr/>
        </p:nvSpPr>
        <p:spPr>
          <a:xfrm rot="5400000" flipH="1">
            <a:off x="4852993" y="2132452"/>
            <a:ext cx="1531789" cy="1053377"/>
          </a:xfrm>
          <a:prstGeom prst="curved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46" name="Flecha abajo 45"/>
          <p:cNvSpPr/>
          <p:nvPr/>
        </p:nvSpPr>
        <p:spPr>
          <a:xfrm>
            <a:off x="4531275" y="3497326"/>
            <a:ext cx="596256" cy="851203"/>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4" name="CuadroTexto 33"/>
          <p:cNvSpPr txBox="1"/>
          <p:nvPr/>
        </p:nvSpPr>
        <p:spPr>
          <a:xfrm>
            <a:off x="3181175" y="3124200"/>
            <a:ext cx="3162457" cy="523220"/>
          </a:xfrm>
          <a:prstGeom prst="rect">
            <a:avLst/>
          </a:prstGeom>
          <a:solidFill>
            <a:schemeClr val="accent5">
              <a:lumMod val="40000"/>
              <a:lumOff val="60000"/>
            </a:schemeClr>
          </a:solidFill>
          <a:ln>
            <a:solidFill>
              <a:schemeClr val="accent5"/>
            </a:solidFill>
          </a:ln>
        </p:spPr>
        <p:txBody>
          <a:bodyPr wrap="square" rtlCol="0">
            <a:spAutoFit/>
          </a:bodyPr>
          <a:lstStyle/>
          <a:p>
            <a:pPr algn="ctr"/>
            <a:r>
              <a:rPr lang="es-MX" sz="2800" dirty="0"/>
              <a:t>Solución</a:t>
            </a:r>
            <a:endParaRPr lang="es-CL" sz="2800" dirty="0"/>
          </a:p>
        </p:txBody>
      </p:sp>
      <p:cxnSp>
        <p:nvCxnSpPr>
          <p:cNvPr id="48" name="Conector curvado 47"/>
          <p:cNvCxnSpPr/>
          <p:nvPr/>
        </p:nvCxnSpPr>
        <p:spPr>
          <a:xfrm rot="16200000" flipV="1">
            <a:off x="1453010" y="1774013"/>
            <a:ext cx="688820" cy="448894"/>
          </a:xfrm>
          <a:prstGeom prst="curvedConnector3">
            <a:avLst>
              <a:gd name="adj1" fmla="val -17539"/>
            </a:avLst>
          </a:prstGeom>
          <a:ln w="762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4" name="Conector curvado 53"/>
          <p:cNvCxnSpPr>
            <a:cxnSpLocks/>
          </p:cNvCxnSpPr>
          <p:nvPr/>
        </p:nvCxnSpPr>
        <p:spPr>
          <a:xfrm flipV="1">
            <a:off x="7145044" y="1873862"/>
            <a:ext cx="884881" cy="708206"/>
          </a:xfrm>
          <a:prstGeom prst="curvedConnector3">
            <a:avLst>
              <a:gd name="adj1" fmla="val 50000"/>
            </a:avLst>
          </a:prstGeom>
          <a:ln w="762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5" name="Conector curvado 54"/>
          <p:cNvCxnSpPr>
            <a:endCxn id="38" idx="3"/>
          </p:cNvCxnSpPr>
          <p:nvPr/>
        </p:nvCxnSpPr>
        <p:spPr>
          <a:xfrm rot="10800000" flipV="1">
            <a:off x="2422409" y="4597597"/>
            <a:ext cx="1429491" cy="424558"/>
          </a:xfrm>
          <a:prstGeom prst="curvedConnector3">
            <a:avLst>
              <a:gd name="adj1" fmla="val 50000"/>
            </a:avLst>
          </a:prstGeom>
          <a:ln w="762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6" name="Conector curvado 65"/>
          <p:cNvCxnSpPr/>
          <p:nvPr/>
        </p:nvCxnSpPr>
        <p:spPr>
          <a:xfrm>
            <a:off x="5824594" y="4559139"/>
            <a:ext cx="1637280" cy="463016"/>
          </a:xfrm>
          <a:prstGeom prst="curvedConnector3">
            <a:avLst>
              <a:gd name="adj1" fmla="val 50000"/>
            </a:avLst>
          </a:prstGeom>
          <a:ln w="762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p:cNvCxnSpPr/>
          <p:nvPr/>
        </p:nvCxnSpPr>
        <p:spPr>
          <a:xfrm>
            <a:off x="4849468" y="4901833"/>
            <a:ext cx="0" cy="725524"/>
          </a:xfrm>
          <a:prstGeom prst="straightConnector1">
            <a:avLst/>
          </a:prstGeom>
          <a:ln w="762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0" name="CuadroTexto 69"/>
          <p:cNvSpPr txBox="1"/>
          <p:nvPr/>
        </p:nvSpPr>
        <p:spPr>
          <a:xfrm>
            <a:off x="2592729" y="2589887"/>
            <a:ext cx="1739322" cy="369332"/>
          </a:xfrm>
          <a:prstGeom prst="rect">
            <a:avLst/>
          </a:prstGeom>
          <a:noFill/>
        </p:spPr>
        <p:txBody>
          <a:bodyPr wrap="none" rtlCol="0">
            <a:spAutoFit/>
          </a:bodyPr>
          <a:lstStyle/>
          <a:p>
            <a:r>
              <a:rPr lang="es-MX" dirty="0"/>
              <a:t>Por definición es</a:t>
            </a:r>
            <a:endParaRPr lang="es-CL" dirty="0"/>
          </a:p>
        </p:txBody>
      </p:sp>
      <p:sp>
        <p:nvSpPr>
          <p:cNvPr id="71" name="CuadroTexto 70"/>
          <p:cNvSpPr txBox="1"/>
          <p:nvPr/>
        </p:nvSpPr>
        <p:spPr>
          <a:xfrm rot="20742400">
            <a:off x="663970" y="1958376"/>
            <a:ext cx="1055097" cy="923330"/>
          </a:xfrm>
          <a:prstGeom prst="rect">
            <a:avLst/>
          </a:prstGeom>
          <a:noFill/>
        </p:spPr>
        <p:txBody>
          <a:bodyPr wrap="none" rtlCol="0">
            <a:spAutoFit/>
          </a:bodyPr>
          <a:lstStyle/>
          <a:p>
            <a:pPr algn="r"/>
            <a:r>
              <a:rPr lang="es-MX" dirty="0"/>
              <a:t>Se puede</a:t>
            </a:r>
          </a:p>
          <a:p>
            <a:pPr algn="r"/>
            <a:r>
              <a:rPr lang="es-MX" dirty="0"/>
              <a:t> separar </a:t>
            </a:r>
          </a:p>
          <a:p>
            <a:pPr algn="r"/>
            <a:r>
              <a:rPr lang="es-MX" dirty="0"/>
              <a:t>por</a:t>
            </a:r>
            <a:endParaRPr lang="es-CL" dirty="0"/>
          </a:p>
        </p:txBody>
      </p:sp>
      <p:sp>
        <p:nvSpPr>
          <p:cNvPr id="72" name="CuadroTexto 71"/>
          <p:cNvSpPr txBox="1"/>
          <p:nvPr/>
        </p:nvSpPr>
        <p:spPr>
          <a:xfrm>
            <a:off x="1589724" y="3202897"/>
            <a:ext cx="1393395" cy="369332"/>
          </a:xfrm>
          <a:prstGeom prst="rect">
            <a:avLst/>
          </a:prstGeom>
          <a:noFill/>
        </p:spPr>
        <p:txBody>
          <a:bodyPr wrap="none" rtlCol="0">
            <a:spAutoFit/>
          </a:bodyPr>
          <a:lstStyle/>
          <a:p>
            <a:r>
              <a:rPr lang="es-MX" dirty="0"/>
              <a:t>Formada por</a:t>
            </a:r>
            <a:endParaRPr lang="es-CL" dirty="0"/>
          </a:p>
        </p:txBody>
      </p:sp>
      <p:sp>
        <p:nvSpPr>
          <p:cNvPr id="73" name="CuadroTexto 72"/>
          <p:cNvSpPr txBox="1"/>
          <p:nvPr/>
        </p:nvSpPr>
        <p:spPr>
          <a:xfrm>
            <a:off x="7019407" y="2715133"/>
            <a:ext cx="1721274" cy="646331"/>
          </a:xfrm>
          <a:prstGeom prst="rect">
            <a:avLst/>
          </a:prstGeom>
          <a:noFill/>
        </p:spPr>
        <p:txBody>
          <a:bodyPr wrap="square" rtlCol="0">
            <a:spAutoFit/>
          </a:bodyPr>
          <a:lstStyle/>
          <a:p>
            <a:r>
              <a:rPr lang="es-MX" dirty="0"/>
              <a:t>Factores que influyen en ella</a:t>
            </a:r>
            <a:endParaRPr lang="es-CL" dirty="0"/>
          </a:p>
        </p:txBody>
      </p:sp>
      <p:sp>
        <p:nvSpPr>
          <p:cNvPr id="74" name="CuadroTexto 73"/>
          <p:cNvSpPr txBox="1"/>
          <p:nvPr/>
        </p:nvSpPr>
        <p:spPr>
          <a:xfrm rot="20292178">
            <a:off x="2369336" y="4075695"/>
            <a:ext cx="1514389" cy="646331"/>
          </a:xfrm>
          <a:prstGeom prst="rect">
            <a:avLst/>
          </a:prstGeom>
          <a:noFill/>
        </p:spPr>
        <p:txBody>
          <a:bodyPr wrap="none" rtlCol="0">
            <a:spAutoFit/>
          </a:bodyPr>
          <a:lstStyle/>
          <a:p>
            <a:pPr algn="ctr"/>
            <a:r>
              <a:rPr lang="es-MX" dirty="0"/>
              <a:t>Según la </a:t>
            </a:r>
          </a:p>
          <a:p>
            <a:pPr algn="ctr"/>
            <a:r>
              <a:rPr lang="es-MX" dirty="0"/>
              <a:t>concentración</a:t>
            </a:r>
            <a:endParaRPr lang="es-CL" dirty="0"/>
          </a:p>
        </p:txBody>
      </p:sp>
      <p:sp>
        <p:nvSpPr>
          <p:cNvPr id="78" name="CuadroTexto 77"/>
          <p:cNvSpPr txBox="1"/>
          <p:nvPr/>
        </p:nvSpPr>
        <p:spPr>
          <a:xfrm rot="1154905">
            <a:off x="5811184" y="4052046"/>
            <a:ext cx="1757084" cy="646331"/>
          </a:xfrm>
          <a:prstGeom prst="rect">
            <a:avLst/>
          </a:prstGeom>
          <a:noFill/>
        </p:spPr>
        <p:txBody>
          <a:bodyPr wrap="none" rtlCol="0">
            <a:spAutoFit/>
          </a:bodyPr>
          <a:lstStyle/>
          <a:p>
            <a:pPr algn="ctr"/>
            <a:r>
              <a:rPr lang="es-MX" dirty="0"/>
              <a:t>Según número </a:t>
            </a:r>
          </a:p>
          <a:p>
            <a:pPr algn="ctr"/>
            <a:r>
              <a:rPr lang="es-MX" dirty="0"/>
              <a:t>de componentes</a:t>
            </a:r>
            <a:endParaRPr lang="es-CL" dirty="0"/>
          </a:p>
        </p:txBody>
      </p:sp>
      <p:sp>
        <p:nvSpPr>
          <p:cNvPr id="79" name="CuadroTexto 78"/>
          <p:cNvSpPr txBox="1"/>
          <p:nvPr/>
        </p:nvSpPr>
        <p:spPr>
          <a:xfrm>
            <a:off x="4916922" y="5061584"/>
            <a:ext cx="1843646" cy="646331"/>
          </a:xfrm>
          <a:prstGeom prst="rect">
            <a:avLst/>
          </a:prstGeom>
          <a:noFill/>
        </p:spPr>
        <p:txBody>
          <a:bodyPr wrap="none" rtlCol="0">
            <a:spAutoFit/>
          </a:bodyPr>
          <a:lstStyle/>
          <a:p>
            <a:r>
              <a:rPr lang="es-MX" dirty="0"/>
              <a:t>Según naturaleza </a:t>
            </a:r>
          </a:p>
          <a:p>
            <a:r>
              <a:rPr lang="es-MX" dirty="0"/>
              <a:t>del soluto</a:t>
            </a:r>
            <a:endParaRPr lang="es-CL" dirty="0"/>
          </a:p>
        </p:txBody>
      </p:sp>
      <p:sp>
        <p:nvSpPr>
          <p:cNvPr id="27" name="Bocadillo nube: nube 6">
            <a:extLst>
              <a:ext uri="{FF2B5EF4-FFF2-40B4-BE49-F238E27FC236}">
                <a16:creationId xmlns:a16="http://schemas.microsoft.com/office/drawing/2014/main" id="{1B68312B-0475-4C1E-8A04-CAD4EC3D628A}"/>
              </a:ext>
            </a:extLst>
          </p:cNvPr>
          <p:cNvSpPr/>
          <p:nvPr/>
        </p:nvSpPr>
        <p:spPr>
          <a:xfrm>
            <a:off x="2658001" y="702807"/>
            <a:ext cx="3746548" cy="919055"/>
          </a:xfrm>
          <a:prstGeom prst="roundRect">
            <a:avLst/>
          </a:prstGeom>
          <a:noFill/>
          <a:ln>
            <a:solidFill>
              <a:srgbClr val="97E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L" sz="1920" dirty="0">
                <a:solidFill>
                  <a:schemeClr val="tx1"/>
                </a:solidFill>
              </a:rPr>
              <a:t>¿Qué </a:t>
            </a:r>
            <a:r>
              <a:rPr lang="es-CL" sz="1920" b="1" dirty="0">
                <a:solidFill>
                  <a:schemeClr val="tx1"/>
                </a:solidFill>
              </a:rPr>
              <a:t>tipo de soluciones </a:t>
            </a:r>
            <a:r>
              <a:rPr lang="es-CL" sz="1920" dirty="0">
                <a:solidFill>
                  <a:schemeClr val="tx1"/>
                </a:solidFill>
              </a:rPr>
              <a:t>químicas nos rodean?</a:t>
            </a:r>
          </a:p>
        </p:txBody>
      </p:sp>
      <p:cxnSp>
        <p:nvCxnSpPr>
          <p:cNvPr id="29" name="Conector curvado 53">
            <a:extLst>
              <a:ext uri="{FF2B5EF4-FFF2-40B4-BE49-F238E27FC236}">
                <a16:creationId xmlns:a16="http://schemas.microsoft.com/office/drawing/2014/main" id="{A7AAF4AA-D65F-4486-B0C0-9678A0BD0615}"/>
              </a:ext>
            </a:extLst>
          </p:cNvPr>
          <p:cNvCxnSpPr>
            <a:cxnSpLocks/>
          </p:cNvCxnSpPr>
          <p:nvPr/>
        </p:nvCxnSpPr>
        <p:spPr>
          <a:xfrm rot="10800000" flipV="1">
            <a:off x="1341544" y="2448627"/>
            <a:ext cx="1080864" cy="717162"/>
          </a:xfrm>
          <a:prstGeom prst="curvedConnector3">
            <a:avLst>
              <a:gd name="adj1" fmla="val 15603"/>
            </a:avLst>
          </a:prstGeom>
          <a:ln w="762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B0E4534A-9FBD-4CDC-A453-6EF6F6A18B44}"/>
              </a:ext>
            </a:extLst>
          </p:cNvPr>
          <p:cNvSpPr txBox="1"/>
          <p:nvPr/>
        </p:nvSpPr>
        <p:spPr>
          <a:xfrm>
            <a:off x="5376473" y="2475253"/>
            <a:ext cx="1643145" cy="646331"/>
          </a:xfrm>
          <a:prstGeom prst="rect">
            <a:avLst/>
          </a:prstGeom>
          <a:noFill/>
        </p:spPr>
        <p:txBody>
          <a:bodyPr wrap="square" rtlCol="0">
            <a:spAutoFit/>
          </a:bodyPr>
          <a:lstStyle/>
          <a:p>
            <a:r>
              <a:rPr lang="es-MX" dirty="0"/>
              <a:t>Se caracterizan por tener</a:t>
            </a:r>
            <a:endParaRPr lang="es-CL" dirty="0"/>
          </a:p>
        </p:txBody>
      </p:sp>
      <p:sp>
        <p:nvSpPr>
          <p:cNvPr id="43" name="12 Rectángulo">
            <a:extLst>
              <a:ext uri="{FF2B5EF4-FFF2-40B4-BE49-F238E27FC236}">
                <a16:creationId xmlns:a16="http://schemas.microsoft.com/office/drawing/2014/main" id="{9A4A4F7D-FED0-4BAC-9B62-FE9102E37D67}"/>
              </a:ext>
            </a:extLst>
          </p:cNvPr>
          <p:cNvSpPr/>
          <p:nvPr/>
        </p:nvSpPr>
        <p:spPr>
          <a:xfrm>
            <a:off x="8038296" y="794608"/>
            <a:ext cx="1567107" cy="369332"/>
          </a:xfrm>
          <a:prstGeom prst="rect">
            <a:avLst/>
          </a:prstGeom>
          <a:solidFill>
            <a:schemeClr val="accent1">
              <a:lumMod val="20000"/>
              <a:lumOff val="80000"/>
            </a:schemeClr>
          </a:solidFill>
          <a:ln>
            <a:solidFill>
              <a:schemeClr val="accent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920" dirty="0">
                <a:solidFill>
                  <a:schemeClr val="tx1"/>
                </a:solidFill>
              </a:rPr>
              <a:t>Temperatura</a:t>
            </a:r>
            <a:endParaRPr lang="es-CL" sz="1920" dirty="0">
              <a:solidFill>
                <a:schemeClr val="tx1"/>
              </a:solidFill>
            </a:endParaRPr>
          </a:p>
        </p:txBody>
      </p:sp>
      <p:sp>
        <p:nvSpPr>
          <p:cNvPr id="47" name="14 Rectángulo">
            <a:extLst>
              <a:ext uri="{FF2B5EF4-FFF2-40B4-BE49-F238E27FC236}">
                <a16:creationId xmlns:a16="http://schemas.microsoft.com/office/drawing/2014/main" id="{79251ADF-F551-4B59-9CB2-C1F9CDC606B6}"/>
              </a:ext>
            </a:extLst>
          </p:cNvPr>
          <p:cNvSpPr/>
          <p:nvPr/>
        </p:nvSpPr>
        <p:spPr>
          <a:xfrm>
            <a:off x="8038296" y="1264776"/>
            <a:ext cx="1567107" cy="609053"/>
          </a:xfrm>
          <a:prstGeom prst="rect">
            <a:avLst/>
          </a:prstGeom>
          <a:solidFill>
            <a:schemeClr val="accent5">
              <a:lumMod val="20000"/>
              <a:lumOff val="80000"/>
            </a:schemeClr>
          </a:solidFill>
          <a:ln>
            <a:solidFill>
              <a:schemeClr val="accent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920" dirty="0">
                <a:solidFill>
                  <a:schemeClr val="tx1"/>
                </a:solidFill>
              </a:rPr>
              <a:t>Naturaleza química</a:t>
            </a:r>
          </a:p>
        </p:txBody>
      </p:sp>
      <p:sp>
        <p:nvSpPr>
          <p:cNvPr id="49" name="13 Rectángulo">
            <a:extLst>
              <a:ext uri="{FF2B5EF4-FFF2-40B4-BE49-F238E27FC236}">
                <a16:creationId xmlns:a16="http://schemas.microsoft.com/office/drawing/2014/main" id="{2D263518-D5B3-40B7-ADB8-6B9456520D7E}"/>
              </a:ext>
            </a:extLst>
          </p:cNvPr>
          <p:cNvSpPr/>
          <p:nvPr/>
        </p:nvSpPr>
        <p:spPr>
          <a:xfrm>
            <a:off x="8038296" y="1998460"/>
            <a:ext cx="1567107" cy="369332"/>
          </a:xfrm>
          <a:prstGeom prst="rect">
            <a:avLst/>
          </a:prstGeom>
          <a:solidFill>
            <a:srgbClr val="F4DDEB"/>
          </a:solidFill>
          <a:ln>
            <a:solidFill>
              <a:srgbClr val="D57DB3"/>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920" dirty="0">
                <a:solidFill>
                  <a:schemeClr val="tx1"/>
                </a:solidFill>
              </a:rPr>
              <a:t>Presión</a:t>
            </a:r>
          </a:p>
        </p:txBody>
      </p:sp>
      <p:pic>
        <p:nvPicPr>
          <p:cNvPr id="50" name="Imagen 49">
            <a:extLst>
              <a:ext uri="{FF2B5EF4-FFF2-40B4-BE49-F238E27FC236}">
                <a16:creationId xmlns:a16="http://schemas.microsoft.com/office/drawing/2014/main" id="{486F874D-851B-4AD9-B06F-1272662C163C}"/>
              </a:ext>
            </a:extLst>
          </p:cNvPr>
          <p:cNvPicPr>
            <a:picLocks noChangeAspect="1"/>
          </p:cNvPicPr>
          <p:nvPr/>
        </p:nvPicPr>
        <p:blipFill>
          <a:blip r:embed="rId2"/>
          <a:stretch>
            <a:fillRect/>
          </a:stretch>
        </p:blipFill>
        <p:spPr>
          <a:xfrm>
            <a:off x="87438" y="216098"/>
            <a:ext cx="2334970" cy="701101"/>
          </a:xfrm>
          <a:prstGeom prst="rect">
            <a:avLst/>
          </a:prstGeom>
        </p:spPr>
      </p:pic>
    </p:spTree>
    <p:extLst>
      <p:ext uri="{BB962C8B-B14F-4D97-AF65-F5344CB8AC3E}">
        <p14:creationId xmlns:p14="http://schemas.microsoft.com/office/powerpoint/2010/main" val="374655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par>
                                <p:cTn id="28" presetID="22" presetClass="entr" presetSubtype="4"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par>
                                <p:cTn id="45" presetID="22" presetClass="entr" presetSubtype="4"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down)">
                                      <p:cBhvr>
                                        <p:cTn id="47" dur="500"/>
                                        <p:tgtEl>
                                          <p:spTgt spid="54"/>
                                        </p:tgtEl>
                                      </p:cBhvr>
                                    </p:animEffect>
                                  </p:childTnLst>
                                </p:cTn>
                              </p:par>
                              <p:par>
                                <p:cTn id="48" presetID="10" presetClass="entr" presetSubtype="0" fill="hold" grpId="0" nodeType="withEffect">
                                  <p:stCondLst>
                                    <p:cond delay="75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ntr" presetSubtype="0" fill="hold" grpId="0" nodeType="withEffect">
                                  <p:stCondLst>
                                    <p:cond delay="75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par>
                                <p:cTn id="54" presetID="10" presetClass="entr" presetSubtype="0" fill="hold" grpId="0" nodeType="withEffect">
                                  <p:stCondLst>
                                    <p:cond delay="75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par>
                                <p:cTn id="57" presetID="10" presetClass="entr" presetSubtype="0" fill="hold" grpId="0" nodeType="withEffect">
                                  <p:stCondLst>
                                    <p:cond delay="75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fade">
                                      <p:cBhvr>
                                        <p:cTn id="72" dur="500"/>
                                        <p:tgtEl>
                                          <p:spTgt spid="74"/>
                                        </p:tgtEl>
                                      </p:cBhvr>
                                    </p:animEffect>
                                  </p:childTnLst>
                                </p:cTn>
                              </p:par>
                              <p:par>
                                <p:cTn id="73" presetID="10" presetClass="entr" presetSubtype="0" fill="hold" nodeType="with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childTnLst>
                                </p:cTn>
                              </p:par>
                              <p:par>
                                <p:cTn id="76" presetID="10" presetClass="entr" presetSubtype="0" fill="hold" grpId="0" nodeType="withEffect">
                                  <p:stCondLst>
                                    <p:cond delay="50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fade">
                                      <p:cBhvr>
                                        <p:cTn id="83" dur="500"/>
                                        <p:tgtEl>
                                          <p:spTgt spid="79"/>
                                        </p:tgtEl>
                                      </p:cBhvr>
                                    </p:animEffect>
                                  </p:childTnLst>
                                </p:cTn>
                              </p:par>
                              <p:par>
                                <p:cTn id="84" presetID="10" presetClass="entr" presetSubtype="0" fill="hold" nodeType="with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500"/>
                                        <p:tgtEl>
                                          <p:spTgt spid="68"/>
                                        </p:tgtEl>
                                      </p:cBhvr>
                                    </p:animEffect>
                                  </p:childTnLst>
                                </p:cTn>
                              </p:par>
                              <p:par>
                                <p:cTn id="87" presetID="10" presetClass="entr" presetSubtype="0" fill="hold" grpId="0" nodeType="withEffect">
                                  <p:stCondLst>
                                    <p:cond delay="50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500"/>
                                        <p:tgtEl>
                                          <p:spTgt spid="78"/>
                                        </p:tgtEl>
                                      </p:cBhvr>
                                    </p:animEffect>
                                  </p:childTnLst>
                                </p:cTn>
                              </p:par>
                              <p:par>
                                <p:cTn id="95" presetID="10" presetClass="entr" presetSubtype="0" fill="hold" nodeType="with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fade">
                                      <p:cBhvr>
                                        <p:cTn id="97" dur="500"/>
                                        <p:tgtEl>
                                          <p:spTgt spid="66"/>
                                        </p:tgtEl>
                                      </p:cBhvr>
                                    </p:animEffect>
                                  </p:childTnLst>
                                </p:cTn>
                              </p:par>
                              <p:par>
                                <p:cTn id="98" presetID="10" presetClass="entr" presetSubtype="0" fill="hold" grpId="0" nodeType="withEffect">
                                  <p:stCondLst>
                                    <p:cond delay="75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4" grpId="0" animBg="1"/>
      <p:bldP spid="42" grpId="0" animBg="1"/>
      <p:bldP spid="45" grpId="0" animBg="1"/>
      <p:bldP spid="46" grpId="0" animBg="1"/>
      <p:bldP spid="70" grpId="0"/>
      <p:bldP spid="71" grpId="0"/>
      <p:bldP spid="72" grpId="0"/>
      <p:bldP spid="73" grpId="0"/>
      <p:bldP spid="74" grpId="0"/>
      <p:bldP spid="78" grpId="0"/>
      <p:bldP spid="79" grpId="0"/>
      <p:bldP spid="33" grpId="0"/>
      <p:bldP spid="43" grpId="0" animBg="1"/>
      <p:bldP spid="47" grpId="0" animBg="1"/>
      <p:bldP spid="4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84977" y="802231"/>
            <a:ext cx="7812591" cy="5632311"/>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Para ayudar a combatir una epidemia provocada por un virus, un grupo de investigadores en microbiología desea evaluar el poder desinfectante de soluciones que puedan ser fácilmente preparadas en el hogar. Para cumplir con esto, extraen un cierto volumen de un recipiente que contiene una solución de cloro comercial y agregan agua destilada hasta alcanzar un determinado volumen de solución. Los volúmenes utilizados se muestran en la siguiente tabla: </a:t>
            </a: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Considerando el procedimiento realizado por los investigadores, ¿cuál de las siguientes opciones corresponde a una variable fija?</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A) El volumen de solución final.</a:t>
            </a:r>
          </a:p>
          <a:p>
            <a:pPr algn="just"/>
            <a:r>
              <a:rPr lang="es-MX" dirty="0">
                <a:latin typeface="Arial" panose="020B0604020202020204" pitchFamily="34" charset="0"/>
                <a:cs typeface="Arial" panose="020B0604020202020204" pitchFamily="34" charset="0"/>
              </a:rPr>
              <a:t>B) El volumen de solución comercial.</a:t>
            </a:r>
          </a:p>
          <a:p>
            <a:pPr algn="just"/>
            <a:r>
              <a:rPr lang="es-MX" dirty="0">
                <a:latin typeface="Arial" panose="020B0604020202020204" pitchFamily="34" charset="0"/>
                <a:cs typeface="Arial" panose="020B0604020202020204" pitchFamily="34" charset="0"/>
              </a:rPr>
              <a:t>C) La concentración de cloro en la solución final.</a:t>
            </a:r>
          </a:p>
          <a:p>
            <a:pPr algn="just"/>
            <a:r>
              <a:rPr lang="es-MX" dirty="0">
                <a:latin typeface="Arial" panose="020B0604020202020204" pitchFamily="34" charset="0"/>
                <a:cs typeface="Arial" panose="020B0604020202020204" pitchFamily="34" charset="0"/>
              </a:rPr>
              <a:t>D) La concentración de cloro en la solución comercial.</a:t>
            </a: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2" y="4648200"/>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CL" sz="1600" b="1" i="0" u="none" strike="noStrike" kern="1200" cap="none" spc="0" normalizeH="0" baseline="0" noProof="0" dirty="0">
                  <a:ln>
                    <a:noFill/>
                  </a:ln>
                  <a:solidFill>
                    <a:prstClr val="black"/>
                  </a:solidFill>
                  <a:effectLst/>
                  <a:uLnTx/>
                  <a:uFillTx/>
                  <a:latin typeface="Calibri"/>
                  <a:ea typeface="Myriad Arabic"/>
                  <a:cs typeface="Myriad Arabic"/>
                </a:rPr>
                <a:t>Habilidad: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altLang="es-CL" sz="1600" dirty="0">
                  <a:solidFill>
                    <a:prstClr val="black"/>
                  </a:solidFill>
                  <a:latin typeface="Calibri"/>
                  <a:ea typeface="Myriad Arabic"/>
                  <a:cs typeface="Myriad Arabic"/>
                </a:rPr>
                <a:t>Planificar y conducir una investigación</a:t>
              </a:r>
              <a:endParaRPr kumimoji="0" lang="es-ES" altLang="es-CL" sz="1600" b="0" i="0" u="none" strike="noStrike" kern="1200" cap="none" spc="0" normalizeH="0" baseline="0" noProof="0" dirty="0">
                <a:ln>
                  <a:noFill/>
                </a:ln>
                <a:solidFill>
                  <a:prstClr val="black"/>
                </a:solidFill>
                <a:effectLst/>
                <a:uLnTx/>
                <a:uFillTx/>
                <a:latin typeface="Calibri"/>
                <a:ea typeface="Myriad Arabic"/>
                <a:cs typeface="Myriad Arabic"/>
              </a:endParaRP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1"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dirty="0">
                <a:solidFill>
                  <a:prstClr val="white"/>
                </a:solidFill>
                <a:latin typeface="Calibri"/>
              </a:rPr>
              <a:t>D</a:t>
            </a:r>
            <a:endParaRPr kumimoji="0" lang="es-CL"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0"/>
            <a:ext cx="2334970" cy="701101"/>
          </a:xfrm>
          <a:prstGeom prst="rect">
            <a:avLst/>
          </a:prstGeom>
        </p:spPr>
      </p:pic>
      <p:sp>
        <p:nvSpPr>
          <p:cNvPr id="2" name="CuadroTexto 1">
            <a:extLst>
              <a:ext uri="{FF2B5EF4-FFF2-40B4-BE49-F238E27FC236}">
                <a16:creationId xmlns:a16="http://schemas.microsoft.com/office/drawing/2014/main" id="{D4B0C728-BE3B-64CE-4C4B-B9A87DC0DDF8}"/>
              </a:ext>
            </a:extLst>
          </p:cNvPr>
          <p:cNvSpPr txBox="1"/>
          <p:nvPr/>
        </p:nvSpPr>
        <p:spPr>
          <a:xfrm>
            <a:off x="76200" y="6953729"/>
            <a:ext cx="4325223" cy="246221"/>
          </a:xfrm>
          <a:prstGeom prst="rect">
            <a:avLst/>
          </a:prstGeom>
          <a:noFill/>
        </p:spPr>
        <p:txBody>
          <a:bodyPr wrap="none" rtlCol="0">
            <a:spAutoFit/>
          </a:bodyPr>
          <a:lstStyle/>
          <a:p>
            <a:r>
              <a:rPr lang="es-ES" sz="1000" b="1" dirty="0">
                <a:cs typeface="Arial" panose="020B0604020202020204" pitchFamily="34" charset="0"/>
              </a:rPr>
              <a:t>Pregunta 16 – PAES de invierno Ciencias Química -  forma 171,  admisión 2026</a:t>
            </a:r>
            <a:endParaRPr lang="es-CL" sz="1000" b="1" dirty="0">
              <a:cs typeface="Arial" panose="020B0604020202020204" pitchFamily="34" charset="0"/>
            </a:endParaRPr>
          </a:p>
        </p:txBody>
      </p:sp>
      <p:graphicFrame>
        <p:nvGraphicFramePr>
          <p:cNvPr id="4" name="Tabla 3">
            <a:extLst>
              <a:ext uri="{FF2B5EF4-FFF2-40B4-BE49-F238E27FC236}">
                <a16:creationId xmlns:a16="http://schemas.microsoft.com/office/drawing/2014/main" id="{259BE589-E7A8-3408-44DC-D9A17F823307}"/>
              </a:ext>
            </a:extLst>
          </p:cNvPr>
          <p:cNvGraphicFramePr>
            <a:graphicFrameLocks noGrp="1"/>
          </p:cNvGraphicFramePr>
          <p:nvPr/>
        </p:nvGraphicFramePr>
        <p:xfrm>
          <a:off x="1174201" y="2708919"/>
          <a:ext cx="7405198" cy="1483360"/>
        </p:xfrm>
        <a:graphic>
          <a:graphicData uri="http://schemas.openxmlformats.org/drawingml/2006/table">
            <a:tbl>
              <a:tblPr firstRow="1" bandRow="1">
                <a:tableStyleId>{93296810-A885-4BE3-A3E7-6D5BEEA58F35}</a:tableStyleId>
              </a:tblPr>
              <a:tblGrid>
                <a:gridCol w="3778799">
                  <a:extLst>
                    <a:ext uri="{9D8B030D-6E8A-4147-A177-3AD203B41FA5}">
                      <a16:colId xmlns:a16="http://schemas.microsoft.com/office/drawing/2014/main" val="3565944247"/>
                    </a:ext>
                  </a:extLst>
                </a:gridCol>
                <a:gridCol w="3626399">
                  <a:extLst>
                    <a:ext uri="{9D8B030D-6E8A-4147-A177-3AD203B41FA5}">
                      <a16:colId xmlns:a16="http://schemas.microsoft.com/office/drawing/2014/main" val="3895155110"/>
                    </a:ext>
                  </a:extLst>
                </a:gridCol>
              </a:tblGrid>
              <a:tr h="370840">
                <a:tc>
                  <a:txBody>
                    <a:bodyPr/>
                    <a:lstStyle/>
                    <a:p>
                      <a:pPr algn="ctr"/>
                      <a:r>
                        <a:rPr lang="es-MX" dirty="0"/>
                        <a:t>Volumen de solución comercial (mL)</a:t>
                      </a:r>
                      <a:endParaRPr lang="es-CL" dirty="0"/>
                    </a:p>
                  </a:txBody>
                  <a:tcPr/>
                </a:tc>
                <a:tc>
                  <a:txBody>
                    <a:bodyPr/>
                    <a:lstStyle/>
                    <a:p>
                      <a:pPr algn="ctr"/>
                      <a:r>
                        <a:rPr lang="es-MX" dirty="0"/>
                        <a:t>Volumen de solución final (mL)</a:t>
                      </a:r>
                      <a:endParaRPr lang="es-CL" dirty="0"/>
                    </a:p>
                  </a:txBody>
                  <a:tcPr/>
                </a:tc>
                <a:extLst>
                  <a:ext uri="{0D108BD9-81ED-4DB2-BD59-A6C34878D82A}">
                    <a16:rowId xmlns:a16="http://schemas.microsoft.com/office/drawing/2014/main" val="1061237980"/>
                  </a:ext>
                </a:extLst>
              </a:tr>
              <a:tr h="370840">
                <a:tc>
                  <a:txBody>
                    <a:bodyPr/>
                    <a:lstStyle/>
                    <a:p>
                      <a:pPr algn="ctr"/>
                      <a:r>
                        <a:rPr lang="es-MX" dirty="0"/>
                        <a:t>2,0</a:t>
                      </a:r>
                      <a:endParaRPr lang="es-CL" dirty="0"/>
                    </a:p>
                  </a:txBody>
                  <a:tcPr/>
                </a:tc>
                <a:tc>
                  <a:txBody>
                    <a:bodyPr/>
                    <a:lstStyle/>
                    <a:p>
                      <a:pPr algn="ctr"/>
                      <a:r>
                        <a:rPr lang="es-MX" dirty="0"/>
                        <a:t>20</a:t>
                      </a:r>
                      <a:endParaRPr lang="es-CL" dirty="0"/>
                    </a:p>
                  </a:txBody>
                  <a:tcPr/>
                </a:tc>
                <a:extLst>
                  <a:ext uri="{0D108BD9-81ED-4DB2-BD59-A6C34878D82A}">
                    <a16:rowId xmlns:a16="http://schemas.microsoft.com/office/drawing/2014/main" val="2544606423"/>
                  </a:ext>
                </a:extLst>
              </a:tr>
              <a:tr h="370840">
                <a:tc>
                  <a:txBody>
                    <a:bodyPr/>
                    <a:lstStyle/>
                    <a:p>
                      <a:pPr algn="ctr"/>
                      <a:r>
                        <a:rPr lang="es-MX" dirty="0"/>
                        <a:t>2,0</a:t>
                      </a:r>
                      <a:endParaRPr lang="es-CL" dirty="0"/>
                    </a:p>
                  </a:txBody>
                  <a:tcPr/>
                </a:tc>
                <a:tc>
                  <a:txBody>
                    <a:bodyPr/>
                    <a:lstStyle/>
                    <a:p>
                      <a:pPr algn="ctr"/>
                      <a:r>
                        <a:rPr lang="es-MX" dirty="0"/>
                        <a:t>100</a:t>
                      </a:r>
                      <a:endParaRPr lang="es-CL" dirty="0"/>
                    </a:p>
                  </a:txBody>
                  <a:tcPr/>
                </a:tc>
                <a:extLst>
                  <a:ext uri="{0D108BD9-81ED-4DB2-BD59-A6C34878D82A}">
                    <a16:rowId xmlns:a16="http://schemas.microsoft.com/office/drawing/2014/main" val="4087716832"/>
                  </a:ext>
                </a:extLst>
              </a:tr>
              <a:tr h="370840">
                <a:tc>
                  <a:txBody>
                    <a:bodyPr/>
                    <a:lstStyle/>
                    <a:p>
                      <a:pPr algn="ctr"/>
                      <a:r>
                        <a:rPr lang="es-MX" dirty="0"/>
                        <a:t>0,1</a:t>
                      </a:r>
                      <a:endParaRPr lang="es-CL" dirty="0"/>
                    </a:p>
                  </a:txBody>
                  <a:tcPr/>
                </a:tc>
                <a:tc>
                  <a:txBody>
                    <a:bodyPr/>
                    <a:lstStyle/>
                    <a:p>
                      <a:pPr algn="ctr"/>
                      <a:r>
                        <a:rPr lang="es-MX" dirty="0"/>
                        <a:t>100</a:t>
                      </a:r>
                      <a:endParaRPr lang="es-CL" dirty="0"/>
                    </a:p>
                  </a:txBody>
                  <a:tcPr/>
                </a:tc>
                <a:extLst>
                  <a:ext uri="{0D108BD9-81ED-4DB2-BD59-A6C34878D82A}">
                    <a16:rowId xmlns:a16="http://schemas.microsoft.com/office/drawing/2014/main" val="4113927323"/>
                  </a:ext>
                </a:extLst>
              </a:tr>
            </a:tbl>
          </a:graphicData>
        </a:graphic>
      </p:graphicFrame>
    </p:spTree>
    <p:extLst>
      <p:ext uri="{BB962C8B-B14F-4D97-AF65-F5344CB8AC3E}">
        <p14:creationId xmlns:p14="http://schemas.microsoft.com/office/powerpoint/2010/main" val="368601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979299" y="1093598"/>
            <a:ext cx="7812591" cy="3693319"/>
          </a:xfrm>
          <a:prstGeom prst="rect">
            <a:avLst/>
          </a:prstGeom>
          <a:noFill/>
        </p:spPr>
        <p:txBody>
          <a:bodyPr wrap="square" rtlCol="0">
            <a:spAutoFit/>
          </a:bodyPr>
          <a:lstStyle/>
          <a:p>
            <a:pPr algn="just"/>
            <a:r>
              <a:rPr lang="es-MX" sz="1800" dirty="0">
                <a:effectLst/>
                <a:latin typeface="Arial" panose="020B0604020202020204" pitchFamily="34" charset="0"/>
                <a:ea typeface="Arial" panose="020B0604020202020204" pitchFamily="34" charset="0"/>
                <a:cs typeface="Arial" panose="020B0604020202020204" pitchFamily="34" charset="0"/>
              </a:rPr>
              <a:t>Se mezclan las siguientes disoluciones acuosas de HCl:</a:t>
            </a: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algn="just"/>
            <a:r>
              <a:rPr lang="es-MX" sz="1800" dirty="0">
                <a:effectLst/>
                <a:latin typeface="Arial" panose="020B0604020202020204" pitchFamily="34" charset="0"/>
                <a:ea typeface="Arial" panose="020B0604020202020204" pitchFamily="34" charset="0"/>
                <a:cs typeface="Arial" panose="020B0604020202020204" pitchFamily="34" charset="0"/>
              </a:rPr>
              <a:t>10,0 mL de HCl 1,00 mol/L.</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20,0 mL de HCl 0,50 mol/L.</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50,0 mL de HCl 0,20 mol/L.</a:t>
            </a: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algn="just"/>
            <a:r>
              <a:rPr lang="es-MX" sz="1800" dirty="0">
                <a:effectLst/>
                <a:latin typeface="Arial" panose="020B0604020202020204" pitchFamily="34" charset="0"/>
                <a:ea typeface="Arial" panose="020B0604020202020204" pitchFamily="34" charset="0"/>
                <a:cs typeface="Arial" panose="020B0604020202020204" pitchFamily="34" charset="0"/>
              </a:rPr>
              <a:t>¿Cuál es la concentración de la disolución resultante?</a:t>
            </a: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algn="just"/>
            <a:r>
              <a:rPr lang="es-MX" sz="1800" dirty="0">
                <a:effectLst/>
                <a:latin typeface="Arial" panose="020B0604020202020204" pitchFamily="34" charset="0"/>
                <a:ea typeface="Arial" panose="020B0604020202020204" pitchFamily="34" charset="0"/>
                <a:cs typeface="Arial" panose="020B0604020202020204" pitchFamily="34" charset="0"/>
              </a:rPr>
              <a:t>A) 0,250 mol/L</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B) 0,300 mol/L</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C) 0,375 mol/L</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D) 1,700 mol/L</a:t>
            </a:r>
          </a:p>
          <a:p>
            <a:pPr algn="just"/>
            <a:r>
              <a:rPr lang="es-MX" sz="1800" dirty="0">
                <a:effectLst/>
                <a:latin typeface="Arial" panose="020B0604020202020204" pitchFamily="34" charset="0"/>
                <a:ea typeface="Arial" panose="020B0604020202020204" pitchFamily="34" charset="0"/>
                <a:cs typeface="Arial" panose="020B0604020202020204" pitchFamily="34" charset="0"/>
              </a:rPr>
              <a:t>E) 2,670 mol/L</a:t>
            </a: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2" y="4648200"/>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CL" sz="1600" b="1" i="0" u="none" strike="noStrike" kern="1200" cap="none" spc="0" normalizeH="0" baseline="0" noProof="0" dirty="0">
                  <a:ln>
                    <a:noFill/>
                  </a:ln>
                  <a:solidFill>
                    <a:prstClr val="black"/>
                  </a:solidFill>
                  <a:effectLst/>
                  <a:uLnTx/>
                  <a:uFillTx/>
                  <a:latin typeface="Calibri"/>
                  <a:ea typeface="Myriad Arabic"/>
                  <a:cs typeface="Myriad Arabic"/>
                </a:rPr>
                <a:t>Habilidad: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CL" sz="1600" b="0" i="0" u="none" strike="noStrike" kern="1200" cap="none" spc="0" normalizeH="0" baseline="0" noProof="0" dirty="0">
                  <a:ln>
                    <a:noFill/>
                  </a:ln>
                  <a:solidFill>
                    <a:prstClr val="black"/>
                  </a:solidFill>
                  <a:effectLst/>
                  <a:uLnTx/>
                  <a:uFillTx/>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1"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noProof="0" dirty="0">
                <a:solidFill>
                  <a:prstClr val="white"/>
                </a:solidFill>
                <a:latin typeface="Calibri"/>
              </a:rPr>
              <a:t>C</a:t>
            </a:r>
            <a:endParaRPr kumimoji="0" lang="es-CL"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0"/>
            <a:ext cx="2334970" cy="701101"/>
          </a:xfrm>
          <a:prstGeom prst="rect">
            <a:avLst/>
          </a:prstGeom>
        </p:spPr>
      </p:pic>
      <p:sp>
        <p:nvSpPr>
          <p:cNvPr id="5" name="CuadroTexto 4">
            <a:extLst>
              <a:ext uri="{FF2B5EF4-FFF2-40B4-BE49-F238E27FC236}">
                <a16:creationId xmlns:a16="http://schemas.microsoft.com/office/drawing/2014/main" id="{60CB5393-C0BE-C313-F592-4A29795C69FB}"/>
              </a:ext>
            </a:extLst>
          </p:cNvPr>
          <p:cNvSpPr txBox="1"/>
          <p:nvPr/>
        </p:nvSpPr>
        <p:spPr>
          <a:xfrm>
            <a:off x="121868" y="6952292"/>
            <a:ext cx="4325223" cy="246221"/>
          </a:xfrm>
          <a:prstGeom prst="rect">
            <a:avLst/>
          </a:prstGeom>
          <a:noFill/>
        </p:spPr>
        <p:txBody>
          <a:bodyPr wrap="none" rtlCol="0">
            <a:spAutoFit/>
          </a:bodyPr>
          <a:lstStyle/>
          <a:p>
            <a:r>
              <a:rPr lang="es-ES" sz="1000" b="1" dirty="0">
                <a:cs typeface="Arial" panose="020B0604020202020204" pitchFamily="34" charset="0"/>
              </a:rPr>
              <a:t>Pregunta 18 – PAES de invierno Ciencias Química -  forma 171,  admisión 2026</a:t>
            </a:r>
            <a:endParaRPr lang="es-CL" sz="1000" b="1" dirty="0">
              <a:cs typeface="Arial" panose="020B0604020202020204" pitchFamily="34" charset="0"/>
            </a:endParaRPr>
          </a:p>
        </p:txBody>
      </p:sp>
      <p:sp>
        <p:nvSpPr>
          <p:cNvPr id="4" name="Rectángulo: esquinas redondeadas 5">
            <a:extLst>
              <a:ext uri="{FF2B5EF4-FFF2-40B4-BE49-F238E27FC236}">
                <a16:creationId xmlns:a16="http://schemas.microsoft.com/office/drawing/2014/main" id="{8BD5DC7E-9118-5EAB-B063-CABCDD94A049}"/>
              </a:ext>
            </a:extLst>
          </p:cNvPr>
          <p:cNvSpPr/>
          <p:nvPr/>
        </p:nvSpPr>
        <p:spPr>
          <a:xfrm>
            <a:off x="154936" y="6015092"/>
            <a:ext cx="5934566" cy="646986"/>
          </a:xfrm>
          <a:prstGeom prst="wedgeRoundRectCallout">
            <a:avLst>
              <a:gd name="adj1" fmla="val 7363"/>
              <a:gd name="adj2" fmla="val -44095"/>
              <a:gd name="adj3" fmla="val 16667"/>
            </a:avLst>
          </a:prstGeom>
          <a:solidFill>
            <a:schemeClr val="accent6">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1600" b="1" dirty="0">
                <a:solidFill>
                  <a:srgbClr val="FFC000"/>
                </a:solidFill>
              </a:rPr>
              <a:t>TIP: </a:t>
            </a:r>
            <a:r>
              <a:rPr lang="es-ES" sz="1600" b="1" i="1" dirty="0">
                <a:solidFill>
                  <a:schemeClr val="bg1"/>
                </a:solidFill>
              </a:rPr>
              <a:t>Considera que </a:t>
            </a:r>
          </a:p>
          <a:p>
            <a:pPr algn="ctr"/>
            <a:r>
              <a:rPr lang="es-ES" sz="1600" b="1" i="1" dirty="0">
                <a:solidFill>
                  <a:schemeClr val="bg1"/>
                </a:solidFill>
              </a:rPr>
              <a:t>Molaridad (M) = mol de soluto / volumen de solución (L)</a:t>
            </a:r>
          </a:p>
        </p:txBody>
      </p:sp>
    </p:spTree>
    <p:extLst>
      <p:ext uri="{BB962C8B-B14F-4D97-AF65-F5344CB8AC3E}">
        <p14:creationId xmlns:p14="http://schemas.microsoft.com/office/powerpoint/2010/main" val="154129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animBg="1"/>
      <p:bldP spid="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904479" y="1037485"/>
            <a:ext cx="7944642" cy="5632311"/>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Un grupo de estudiantes desea comparar tres soluciones acuosas de una sal X. Para ello consideran las siguientes soluciones, preparadas a 20 °C y 1 atm de presión.</a:t>
            </a: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ea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A partir de lo anterior, ¿cuál de las siguientes opciones compara correctamente las soluciones respecto de sus concentraciones?</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A) Solución 1 &lt; Solución 2 = Solución 3</a:t>
            </a:r>
          </a:p>
          <a:p>
            <a:pPr algn="just"/>
            <a:r>
              <a:rPr lang="es-MX" dirty="0">
                <a:latin typeface="Arial" panose="020B0604020202020204" pitchFamily="34" charset="0"/>
                <a:cs typeface="Arial" panose="020B0604020202020204" pitchFamily="34" charset="0"/>
              </a:rPr>
              <a:t>B) Solución 1 = Solución 2 = Solución 3</a:t>
            </a:r>
          </a:p>
          <a:p>
            <a:pPr algn="just"/>
            <a:r>
              <a:rPr lang="es-MX" dirty="0">
                <a:latin typeface="Arial" panose="020B0604020202020204" pitchFamily="34" charset="0"/>
                <a:cs typeface="Arial" panose="020B0604020202020204" pitchFamily="34" charset="0"/>
              </a:rPr>
              <a:t>C) Solución 1 &gt; Solución 2 &gt; Solución 3</a:t>
            </a:r>
          </a:p>
          <a:p>
            <a:pPr algn="just"/>
            <a:r>
              <a:rPr lang="es-MX" dirty="0">
                <a:latin typeface="Arial" panose="020B0604020202020204" pitchFamily="34" charset="0"/>
                <a:cs typeface="Arial" panose="020B0604020202020204" pitchFamily="34" charset="0"/>
              </a:rPr>
              <a:t>D) Solución 1 = Solución 2 &lt; Solución 3</a:t>
            </a: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2" y="4648200"/>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CL" sz="1600" b="1" i="0" u="none" strike="noStrike" kern="1200" cap="none" spc="0" normalizeH="0" baseline="0" noProof="0" dirty="0">
                  <a:ln>
                    <a:noFill/>
                  </a:ln>
                  <a:solidFill>
                    <a:prstClr val="black"/>
                  </a:solidFill>
                  <a:effectLst/>
                  <a:uLnTx/>
                  <a:uFillTx/>
                  <a:latin typeface="Calibri"/>
                  <a:ea typeface="Myriad Arabic"/>
                  <a:cs typeface="Myriad Arabic"/>
                </a:rPr>
                <a:t>Habilidad: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CL" sz="1600" b="0" i="0" u="none" strike="noStrike" kern="1200" cap="none" spc="0" normalizeH="0" baseline="0" noProof="0" dirty="0">
                  <a:ln>
                    <a:noFill/>
                  </a:ln>
                  <a:solidFill>
                    <a:prstClr val="black"/>
                  </a:solidFill>
                  <a:effectLst/>
                  <a:uLnTx/>
                  <a:uFillTx/>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1" y="5966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noProof="0" dirty="0">
                <a:solidFill>
                  <a:prstClr val="white"/>
                </a:solidFill>
                <a:latin typeface="Calibri"/>
              </a:rPr>
              <a:t>A</a:t>
            </a:r>
            <a:endParaRPr kumimoji="0" lang="es-CL"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0"/>
            <a:ext cx="2334970" cy="701101"/>
          </a:xfrm>
          <a:prstGeom prst="rect">
            <a:avLst/>
          </a:prstGeom>
        </p:spPr>
      </p:pic>
      <p:sp>
        <p:nvSpPr>
          <p:cNvPr id="5" name="CuadroTexto 4">
            <a:extLst>
              <a:ext uri="{FF2B5EF4-FFF2-40B4-BE49-F238E27FC236}">
                <a16:creationId xmlns:a16="http://schemas.microsoft.com/office/drawing/2014/main" id="{A1708D6C-D2CE-5FE7-BC01-CFDE6A17E56B}"/>
              </a:ext>
            </a:extLst>
          </p:cNvPr>
          <p:cNvSpPr txBox="1"/>
          <p:nvPr/>
        </p:nvSpPr>
        <p:spPr>
          <a:xfrm>
            <a:off x="76200" y="6958043"/>
            <a:ext cx="4325223" cy="246221"/>
          </a:xfrm>
          <a:prstGeom prst="rect">
            <a:avLst/>
          </a:prstGeom>
          <a:noFill/>
        </p:spPr>
        <p:txBody>
          <a:bodyPr wrap="none" rtlCol="0">
            <a:spAutoFit/>
          </a:bodyPr>
          <a:lstStyle/>
          <a:p>
            <a:r>
              <a:rPr lang="es-ES" sz="1000" b="1" dirty="0">
                <a:cs typeface="Arial" panose="020B0604020202020204" pitchFamily="34" charset="0"/>
              </a:rPr>
              <a:t>Pregunta 76 – PAES de invierno Ciencias Química -  forma 171,  admisión 2026</a:t>
            </a:r>
            <a:endParaRPr lang="es-CL" sz="1000" b="1" dirty="0">
              <a:cs typeface="Arial" panose="020B0604020202020204" pitchFamily="34" charset="0"/>
            </a:endParaRPr>
          </a:p>
        </p:txBody>
      </p:sp>
      <p:pic>
        <p:nvPicPr>
          <p:cNvPr id="4" name="Imagen 3">
            <a:extLst>
              <a:ext uri="{FF2B5EF4-FFF2-40B4-BE49-F238E27FC236}">
                <a16:creationId xmlns:a16="http://schemas.microsoft.com/office/drawing/2014/main" id="{22444BEE-7309-343F-F885-7F9D0D94D4FC}"/>
              </a:ext>
            </a:extLst>
          </p:cNvPr>
          <p:cNvPicPr>
            <a:picLocks noChangeAspect="1"/>
          </p:cNvPicPr>
          <p:nvPr/>
        </p:nvPicPr>
        <p:blipFill>
          <a:blip r:embed="rId5"/>
          <a:stretch>
            <a:fillRect/>
          </a:stretch>
        </p:blipFill>
        <p:spPr>
          <a:xfrm>
            <a:off x="2057400" y="1984167"/>
            <a:ext cx="5580777" cy="1974278"/>
          </a:xfrm>
          <a:prstGeom prst="rect">
            <a:avLst/>
          </a:prstGeom>
        </p:spPr>
      </p:pic>
    </p:spTree>
    <p:extLst>
      <p:ext uri="{BB962C8B-B14F-4D97-AF65-F5344CB8AC3E}">
        <p14:creationId xmlns:p14="http://schemas.microsoft.com/office/powerpoint/2010/main" val="57490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1046450" y="1342529"/>
            <a:ext cx="7924800" cy="3416320"/>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Algunos productos utilizados por los estilistas en el alisado del cabello incluyen NaOH (masa molar = 40 g/mol) en su composición. Un requisito de estos productos es que la concentración máxima de NaOH no debe superar los 0,5 mol/L, con el fin de evitar riesgos para la salud. Considerando volúmenes aditivos, ¿qué volumen de agua se debe agregar a 50 mL de una solución al 4 %m/v de NaOH para obtener una solución cuya concentración corresponda al máximo permitido en los productos?</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A) 50 mL</a:t>
            </a:r>
          </a:p>
          <a:p>
            <a:pPr algn="just"/>
            <a:r>
              <a:rPr lang="es-MX" dirty="0">
                <a:latin typeface="Arial" panose="020B0604020202020204" pitchFamily="34" charset="0"/>
                <a:cs typeface="Arial" panose="020B0604020202020204" pitchFamily="34" charset="0"/>
              </a:rPr>
              <a:t>B) 40 mL</a:t>
            </a:r>
          </a:p>
          <a:p>
            <a:pPr algn="just"/>
            <a:r>
              <a:rPr lang="es-MX" dirty="0">
                <a:latin typeface="Arial" panose="020B0604020202020204" pitchFamily="34" charset="0"/>
                <a:cs typeface="Arial" panose="020B0604020202020204" pitchFamily="34" charset="0"/>
              </a:rPr>
              <a:t>C) 25 mL</a:t>
            </a:r>
          </a:p>
          <a:p>
            <a:pPr algn="just"/>
            <a:r>
              <a:rPr lang="es-MX" dirty="0">
                <a:latin typeface="Arial" panose="020B0604020202020204" pitchFamily="34" charset="0"/>
                <a:cs typeface="Arial" panose="020B0604020202020204" pitchFamily="34" charset="0"/>
              </a:rPr>
              <a:t>D) 10 mL</a:t>
            </a: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070452" y="3505200"/>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CL" sz="1600" b="1" i="0" u="none" strike="noStrike" kern="1200" cap="none" spc="0" normalizeH="0" baseline="0" noProof="0" dirty="0">
                  <a:ln>
                    <a:noFill/>
                  </a:ln>
                  <a:solidFill>
                    <a:prstClr val="black"/>
                  </a:solidFill>
                  <a:effectLst/>
                  <a:uLnTx/>
                  <a:uFillTx/>
                  <a:latin typeface="Calibri"/>
                  <a:ea typeface="Myriad Arabic"/>
                  <a:cs typeface="Myriad Arabic"/>
                </a:rPr>
                <a:t>Habilidad: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CL" sz="1600" b="0" i="0" u="none" strike="noStrike" kern="1200" cap="none" spc="0" normalizeH="0" baseline="0" noProof="0" dirty="0">
                  <a:ln>
                    <a:noFill/>
                  </a:ln>
                  <a:solidFill>
                    <a:prstClr val="black"/>
                  </a:solidFill>
                  <a:effectLst/>
                  <a:uLnTx/>
                  <a:uFillTx/>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306301" y="4823926"/>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dirty="0">
                <a:solidFill>
                  <a:prstClr val="white"/>
                </a:solidFill>
                <a:latin typeface="Calibri"/>
              </a:rPr>
              <a:t>A</a:t>
            </a:r>
            <a:endParaRPr kumimoji="0" lang="es-CL"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0"/>
            <a:ext cx="2334970" cy="701101"/>
          </a:xfrm>
          <a:prstGeom prst="rect">
            <a:avLst/>
          </a:prstGeom>
        </p:spPr>
      </p:pic>
      <p:sp>
        <p:nvSpPr>
          <p:cNvPr id="5" name="CuadroTexto 4">
            <a:extLst>
              <a:ext uri="{FF2B5EF4-FFF2-40B4-BE49-F238E27FC236}">
                <a16:creationId xmlns:a16="http://schemas.microsoft.com/office/drawing/2014/main" id="{5E927CD9-EC5E-3D51-F5E0-3B80C3285B1A}"/>
              </a:ext>
            </a:extLst>
          </p:cNvPr>
          <p:cNvSpPr txBox="1"/>
          <p:nvPr/>
        </p:nvSpPr>
        <p:spPr>
          <a:xfrm>
            <a:off x="76200" y="6950175"/>
            <a:ext cx="4325223" cy="246221"/>
          </a:xfrm>
          <a:prstGeom prst="rect">
            <a:avLst/>
          </a:prstGeom>
          <a:noFill/>
        </p:spPr>
        <p:txBody>
          <a:bodyPr wrap="none" rtlCol="0">
            <a:spAutoFit/>
          </a:bodyPr>
          <a:lstStyle/>
          <a:p>
            <a:r>
              <a:rPr lang="es-ES" sz="1000" b="1" dirty="0">
                <a:cs typeface="Arial" panose="020B0604020202020204" pitchFamily="34" charset="0"/>
              </a:rPr>
              <a:t>Pregunta 79 – PAES de invierno Ciencias Química -  forma 171,  admisión 2026</a:t>
            </a:r>
            <a:endParaRPr lang="es-CL" sz="1000" b="1" dirty="0">
              <a:cs typeface="Arial" panose="020B0604020202020204" pitchFamily="34" charset="0"/>
            </a:endParaRPr>
          </a:p>
        </p:txBody>
      </p:sp>
      <p:sp>
        <p:nvSpPr>
          <p:cNvPr id="7" name="Rectángulo: esquinas redondeadas 5">
            <a:extLst>
              <a:ext uri="{FF2B5EF4-FFF2-40B4-BE49-F238E27FC236}">
                <a16:creationId xmlns:a16="http://schemas.microsoft.com/office/drawing/2014/main" id="{7F654D43-B332-A710-FC06-4CF04AEC1279}"/>
              </a:ext>
            </a:extLst>
          </p:cNvPr>
          <p:cNvSpPr/>
          <p:nvPr/>
        </p:nvSpPr>
        <p:spPr>
          <a:xfrm>
            <a:off x="304800" y="6301181"/>
            <a:ext cx="6400800" cy="374571"/>
          </a:xfrm>
          <a:prstGeom prst="wedgeRoundRectCallout">
            <a:avLst>
              <a:gd name="adj1" fmla="val 7363"/>
              <a:gd name="adj2" fmla="val -44095"/>
              <a:gd name="adj3" fmla="val 16667"/>
            </a:avLst>
          </a:prstGeom>
          <a:solidFill>
            <a:schemeClr val="accent6">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1600" b="1" dirty="0">
                <a:solidFill>
                  <a:srgbClr val="FFC000"/>
                </a:solidFill>
              </a:rPr>
              <a:t>TIP: </a:t>
            </a:r>
            <a:r>
              <a:rPr lang="es-ES" sz="1600" b="1" i="1" dirty="0">
                <a:solidFill>
                  <a:schemeClr val="bg1"/>
                </a:solidFill>
              </a:rPr>
              <a:t>Considera el significado de la fórmula de dilución, C1xV1 = C2xV2</a:t>
            </a:r>
          </a:p>
        </p:txBody>
      </p:sp>
    </p:spTree>
    <p:extLst>
      <p:ext uri="{BB962C8B-B14F-4D97-AF65-F5344CB8AC3E}">
        <p14:creationId xmlns:p14="http://schemas.microsoft.com/office/powerpoint/2010/main" val="254603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 grpId="0" animBg="1"/>
      <p:bldP spid="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46E43-BA83-4342-ABAE-4C1AFF0916BE}"/>
              </a:ext>
            </a:extLst>
          </p:cNvPr>
          <p:cNvSpPr txBox="1"/>
          <p:nvPr/>
        </p:nvSpPr>
        <p:spPr>
          <a:xfrm rot="10800000" flipV="1">
            <a:off x="761127" y="1476177"/>
            <a:ext cx="8231345" cy="3693319"/>
          </a:xfrm>
          <a:prstGeom prst="rect">
            <a:avLst/>
          </a:prstGeom>
          <a:noFill/>
        </p:spPr>
        <p:txBody>
          <a:bodyPr wrap="square" rtlCol="0">
            <a:spAutoFit/>
          </a:bodyPr>
          <a:lstStyle/>
          <a:p>
            <a:pPr algn="just"/>
            <a:r>
              <a:rPr lang="es-MX" sz="1800" dirty="0">
                <a:effectLst/>
                <a:latin typeface="Arial" panose="020B0604020202020204" pitchFamily="34" charset="0"/>
                <a:ea typeface="Arial" panose="020B0604020202020204" pitchFamily="34" charset="0"/>
                <a:cs typeface="Arial" panose="020B0604020202020204" pitchFamily="34" charset="0"/>
              </a:rPr>
              <a:t>Un estudiante desea preparar una solución acuosa de NaOH de concentración 0,03 mol/L, a partir de otra solución acuosa de NaOH de concentración 1,0 mol/L. Considerando que los volúmenes son aditivos, ¿cuál de las siguientes mezclas le permite obtener la solución que desea preparar?</a:t>
            </a:r>
          </a:p>
          <a:p>
            <a:pPr algn="just"/>
            <a:endParaRPr lang="es-MX" sz="18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La mezcla formada por 300 mL de la solución inicial con 700 mL de agua destilada.</a:t>
            </a: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La mezcla formada por 30 mL de la solución inicial con 100 mL de agua destilada.</a:t>
            </a: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La mezcla formada por 300 mL de la solución inicial con 1000 mL de agua destilada.</a:t>
            </a:r>
          </a:p>
          <a:p>
            <a:pPr marL="342900" indent="-342900" algn="just">
              <a:buAutoNum type="alphaUcParenR"/>
            </a:pPr>
            <a:r>
              <a:rPr lang="es-MX" sz="1800" dirty="0">
                <a:effectLst/>
                <a:latin typeface="Arial" panose="020B0604020202020204" pitchFamily="34" charset="0"/>
                <a:ea typeface="Arial" panose="020B0604020202020204" pitchFamily="34" charset="0"/>
                <a:cs typeface="Arial" panose="020B0604020202020204" pitchFamily="34" charset="0"/>
              </a:rPr>
              <a:t>La mezcla formada por 30 mL de la solución inicial con 970 mL de agua</a:t>
            </a:r>
            <a:r>
              <a:rPr lang="es-MX" dirty="0">
                <a:latin typeface="Arial" panose="020B0604020202020204" pitchFamily="34" charset="0"/>
                <a:ea typeface="Arial" panose="020B0604020202020204" pitchFamily="34" charset="0"/>
                <a:cs typeface="Arial" panose="020B0604020202020204" pitchFamily="34" charset="0"/>
              </a:rPr>
              <a:t> </a:t>
            </a:r>
            <a:r>
              <a:rPr lang="es-MX" sz="1800" dirty="0">
                <a:effectLst/>
                <a:latin typeface="Arial" panose="020B0604020202020204" pitchFamily="34" charset="0"/>
                <a:ea typeface="Arial" panose="020B0604020202020204" pitchFamily="34" charset="0"/>
                <a:cs typeface="Arial" panose="020B0604020202020204" pitchFamily="34" charset="0"/>
              </a:rPr>
              <a:t>destilada. </a:t>
            </a:r>
            <a:endParaRPr lang="es-MX" dirty="0">
              <a:latin typeface="Arial" panose="020B0604020202020204" pitchFamily="34" charset="0"/>
              <a:cs typeface="Arial" panose="020B0604020202020204" pitchFamily="34" charset="0"/>
            </a:endParaRPr>
          </a:p>
        </p:txBody>
      </p:sp>
      <p:grpSp>
        <p:nvGrpSpPr>
          <p:cNvPr id="49" name="22 Grupo">
            <a:extLst>
              <a:ext uri="{FF2B5EF4-FFF2-40B4-BE49-F238E27FC236}">
                <a16:creationId xmlns:a16="http://schemas.microsoft.com/office/drawing/2014/main" id="{DC3555C4-2508-594F-9F80-02A7D52E8B18}"/>
              </a:ext>
            </a:extLst>
          </p:cNvPr>
          <p:cNvGrpSpPr/>
          <p:nvPr/>
        </p:nvGrpSpPr>
        <p:grpSpPr>
          <a:xfrm>
            <a:off x="6557789" y="3787903"/>
            <a:ext cx="2703849" cy="2275337"/>
            <a:chOff x="5481598" y="-3852279"/>
            <a:chExt cx="2703849" cy="2275337"/>
          </a:xfrm>
        </p:grpSpPr>
        <p:pic>
          <p:nvPicPr>
            <p:cNvPr id="5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98" y="-3347554"/>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51" name="24 Rectángulo">
              <a:extLst>
                <a:ext uri="{FF2B5EF4-FFF2-40B4-BE49-F238E27FC236}">
                  <a16:creationId xmlns:a16="http://schemas.microsoft.com/office/drawing/2014/main" id="{4637185B-1329-844B-85E1-AC690FB45BEA}"/>
                </a:ext>
              </a:extLst>
            </p:cNvPr>
            <p:cNvSpPr/>
            <p:nvPr/>
          </p:nvSpPr>
          <p:spPr>
            <a:xfrm rot="21211048">
              <a:off x="5794497" y="-2894535"/>
              <a:ext cx="1852127"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es-CL" sz="1600" b="1" i="0" u="none" strike="noStrike" kern="1200" cap="none" spc="0" normalizeH="0" baseline="0" noProof="0" dirty="0">
                  <a:ln>
                    <a:noFill/>
                  </a:ln>
                  <a:solidFill>
                    <a:prstClr val="black"/>
                  </a:solidFill>
                  <a:effectLst/>
                  <a:uLnTx/>
                  <a:uFillTx/>
                  <a:latin typeface="Calibri"/>
                  <a:ea typeface="Myriad Arabic"/>
                  <a:cs typeface="Myriad Arabic"/>
                </a:rPr>
                <a:t>Habilidad: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CL" sz="1600" b="0" i="0" u="none" strike="noStrike" kern="1200" cap="none" spc="0" normalizeH="0" baseline="0" noProof="0" dirty="0">
                  <a:ln>
                    <a:noFill/>
                  </a:ln>
                  <a:solidFill>
                    <a:prstClr val="black"/>
                  </a:solidFill>
                  <a:effectLst/>
                  <a:uLnTx/>
                  <a:uFillTx/>
                  <a:latin typeface="Calibri"/>
                  <a:ea typeface="Myriad Arabic"/>
                  <a:cs typeface="Myriad Arabic"/>
                </a:rPr>
                <a:t>Procesar y analizar la evidencia</a:t>
              </a:r>
            </a:p>
          </p:txBody>
        </p:sp>
        <p:pic>
          <p:nvPicPr>
            <p:cNvPr id="5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47" y="-3852279"/>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8 Rectángulo redondeado">
            <a:extLst>
              <a:ext uri="{FF2B5EF4-FFF2-40B4-BE49-F238E27FC236}">
                <a16:creationId xmlns:a16="http://schemas.microsoft.com/office/drawing/2014/main" id="{B457FA86-69FC-CC49-A1D3-FA351F51BB91}"/>
              </a:ext>
            </a:extLst>
          </p:cNvPr>
          <p:cNvSpPr/>
          <p:nvPr/>
        </p:nvSpPr>
        <p:spPr>
          <a:xfrm>
            <a:off x="8768090" y="5106629"/>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noProof="0" dirty="0">
                <a:solidFill>
                  <a:prstClr val="white"/>
                </a:solidFill>
                <a:latin typeface="Calibri"/>
              </a:rPr>
              <a:t>D</a:t>
            </a:r>
            <a:endParaRPr kumimoji="0" lang="es-CL"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926A9F4-1FD3-499A-BFC3-4D4486328431}"/>
              </a:ext>
            </a:extLst>
          </p:cNvPr>
          <p:cNvPicPr>
            <a:picLocks noChangeAspect="1"/>
          </p:cNvPicPr>
          <p:nvPr/>
        </p:nvPicPr>
        <p:blipFill>
          <a:blip r:embed="rId4"/>
          <a:stretch>
            <a:fillRect/>
          </a:stretch>
        </p:blipFill>
        <p:spPr>
          <a:xfrm>
            <a:off x="7383528" y="239630"/>
            <a:ext cx="2334970" cy="701101"/>
          </a:xfrm>
          <a:prstGeom prst="rect">
            <a:avLst/>
          </a:prstGeom>
        </p:spPr>
      </p:pic>
      <p:sp>
        <p:nvSpPr>
          <p:cNvPr id="5" name="CuadroTexto 4">
            <a:extLst>
              <a:ext uri="{FF2B5EF4-FFF2-40B4-BE49-F238E27FC236}">
                <a16:creationId xmlns:a16="http://schemas.microsoft.com/office/drawing/2014/main" id="{2952C9A1-3183-D1B9-1EE4-2F2403916808}"/>
              </a:ext>
            </a:extLst>
          </p:cNvPr>
          <p:cNvSpPr txBox="1"/>
          <p:nvPr/>
        </p:nvSpPr>
        <p:spPr>
          <a:xfrm>
            <a:off x="76200" y="6934200"/>
            <a:ext cx="4325223" cy="246221"/>
          </a:xfrm>
          <a:prstGeom prst="rect">
            <a:avLst/>
          </a:prstGeom>
          <a:noFill/>
        </p:spPr>
        <p:txBody>
          <a:bodyPr wrap="none" rtlCol="0">
            <a:spAutoFit/>
          </a:bodyPr>
          <a:lstStyle/>
          <a:p>
            <a:r>
              <a:rPr lang="es-ES" sz="1000" b="1" dirty="0">
                <a:cs typeface="Arial" panose="020B0604020202020204" pitchFamily="34" charset="0"/>
              </a:rPr>
              <a:t>Pregunta 80 – PAES de invierno Ciencias Química -  forma 171,  admisión 2026</a:t>
            </a:r>
            <a:endParaRPr lang="es-CL" sz="1000" b="1" dirty="0">
              <a:cs typeface="Arial" panose="020B0604020202020204" pitchFamily="34" charset="0"/>
            </a:endParaRPr>
          </a:p>
        </p:txBody>
      </p:sp>
      <p:sp>
        <p:nvSpPr>
          <p:cNvPr id="4" name="Rectángulo: esquinas redondeadas 5">
            <a:extLst>
              <a:ext uri="{FF2B5EF4-FFF2-40B4-BE49-F238E27FC236}">
                <a16:creationId xmlns:a16="http://schemas.microsoft.com/office/drawing/2014/main" id="{FB9D0603-658B-E871-34A7-FA0F16B50AE4}"/>
              </a:ext>
            </a:extLst>
          </p:cNvPr>
          <p:cNvSpPr/>
          <p:nvPr/>
        </p:nvSpPr>
        <p:spPr>
          <a:xfrm>
            <a:off x="304800" y="6301181"/>
            <a:ext cx="6400800" cy="374571"/>
          </a:xfrm>
          <a:prstGeom prst="wedgeRoundRectCallout">
            <a:avLst>
              <a:gd name="adj1" fmla="val 7363"/>
              <a:gd name="adj2" fmla="val -44095"/>
              <a:gd name="adj3" fmla="val 16667"/>
            </a:avLst>
          </a:prstGeom>
          <a:solidFill>
            <a:schemeClr val="accent6">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1600" b="1" dirty="0">
                <a:solidFill>
                  <a:srgbClr val="FFC000"/>
                </a:solidFill>
              </a:rPr>
              <a:t>TIP: </a:t>
            </a:r>
            <a:r>
              <a:rPr lang="es-ES" sz="1600" b="1" i="1" dirty="0">
                <a:solidFill>
                  <a:schemeClr val="bg1"/>
                </a:solidFill>
              </a:rPr>
              <a:t>Considera el significado de la fórmula de dilución, C1xV1 = C2xV2</a:t>
            </a:r>
          </a:p>
        </p:txBody>
      </p:sp>
    </p:spTree>
    <p:extLst>
      <p:ext uri="{BB962C8B-B14F-4D97-AF65-F5344CB8AC3E}">
        <p14:creationId xmlns:p14="http://schemas.microsoft.com/office/powerpoint/2010/main" val="10123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animBg="1"/>
      <p:bldP spid="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53093" y="2193893"/>
            <a:ext cx="2220921" cy="884676"/>
          </a:xfrm>
          <a:prstGeom prst="rect">
            <a:avLst/>
          </a:prstGeom>
          <a:solidFill>
            <a:schemeClr val="accent5">
              <a:lumMod val="20000"/>
              <a:lumOff val="80000"/>
            </a:schemeClr>
          </a:solidFill>
          <a:ln>
            <a:solidFill>
              <a:schemeClr val="accent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920" dirty="0">
                <a:solidFill>
                  <a:schemeClr val="tx1"/>
                </a:solidFill>
              </a:rPr>
              <a:t>Son preparadas con ayuda de materiales</a:t>
            </a:r>
          </a:p>
        </p:txBody>
      </p:sp>
      <p:sp>
        <p:nvSpPr>
          <p:cNvPr id="11" name="10 Rectángulo"/>
          <p:cNvSpPr/>
          <p:nvPr/>
        </p:nvSpPr>
        <p:spPr>
          <a:xfrm>
            <a:off x="7267560" y="5199375"/>
            <a:ext cx="1331235" cy="557962"/>
          </a:xfrm>
          <a:prstGeom prst="rect">
            <a:avLst/>
          </a:prstGeom>
          <a:solidFill>
            <a:schemeClr val="accent4">
              <a:lumMod val="20000"/>
              <a:lumOff val="80000"/>
            </a:schemeClr>
          </a:solidFill>
          <a:ln>
            <a:solidFill>
              <a:schemeClr val="accent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920" dirty="0">
                <a:solidFill>
                  <a:schemeClr val="tx1"/>
                </a:solidFill>
              </a:rPr>
              <a:t>Unidades Químicas</a:t>
            </a:r>
          </a:p>
        </p:txBody>
      </p:sp>
      <p:sp>
        <p:nvSpPr>
          <p:cNvPr id="12" name="11 Rectángulo"/>
          <p:cNvSpPr/>
          <p:nvPr/>
        </p:nvSpPr>
        <p:spPr>
          <a:xfrm>
            <a:off x="5018717" y="5155910"/>
            <a:ext cx="1553092" cy="557962"/>
          </a:xfrm>
          <a:prstGeom prst="rect">
            <a:avLst/>
          </a:prstGeom>
          <a:solidFill>
            <a:srgbClr val="FDCBDC"/>
          </a:solidFill>
          <a:ln>
            <a:solidFill>
              <a:srgbClr val="FA6798"/>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920" dirty="0">
                <a:solidFill>
                  <a:schemeClr val="tx1"/>
                </a:solidFill>
              </a:rPr>
              <a:t>Unidades Físicas</a:t>
            </a:r>
          </a:p>
        </p:txBody>
      </p:sp>
      <p:sp>
        <p:nvSpPr>
          <p:cNvPr id="13" name="12 Rectángulo"/>
          <p:cNvSpPr/>
          <p:nvPr/>
        </p:nvSpPr>
        <p:spPr>
          <a:xfrm>
            <a:off x="1706187" y="4665964"/>
            <a:ext cx="1159888" cy="557962"/>
          </a:xfrm>
          <a:prstGeom prst="rect">
            <a:avLst/>
          </a:prstGeom>
          <a:solidFill>
            <a:schemeClr val="accent1">
              <a:lumMod val="20000"/>
              <a:lumOff val="80000"/>
            </a:schemeClr>
          </a:solidFill>
          <a:ln>
            <a:solidFill>
              <a:schemeClr val="accent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920" b="1" dirty="0">
                <a:solidFill>
                  <a:schemeClr val="tx1"/>
                </a:solidFill>
              </a:rPr>
              <a:t>%m/m</a:t>
            </a:r>
          </a:p>
        </p:txBody>
      </p:sp>
      <p:sp>
        <p:nvSpPr>
          <p:cNvPr id="14" name="13 Rectángulo"/>
          <p:cNvSpPr/>
          <p:nvPr/>
        </p:nvSpPr>
        <p:spPr>
          <a:xfrm>
            <a:off x="1586436" y="5563821"/>
            <a:ext cx="1159888" cy="557962"/>
          </a:xfrm>
          <a:prstGeom prst="rect">
            <a:avLst/>
          </a:prstGeom>
          <a:solidFill>
            <a:srgbClr val="F4DDEB"/>
          </a:solidFill>
          <a:ln>
            <a:solidFill>
              <a:srgbClr val="D57DB3"/>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920" b="1" dirty="0">
                <a:solidFill>
                  <a:schemeClr val="tx1"/>
                </a:solidFill>
              </a:rPr>
              <a:t>%m/v</a:t>
            </a:r>
          </a:p>
        </p:txBody>
      </p:sp>
      <p:sp>
        <p:nvSpPr>
          <p:cNvPr id="15" name="14 Rectángulo"/>
          <p:cNvSpPr/>
          <p:nvPr/>
        </p:nvSpPr>
        <p:spPr>
          <a:xfrm>
            <a:off x="2631348" y="6402252"/>
            <a:ext cx="1159888" cy="557962"/>
          </a:xfrm>
          <a:prstGeom prst="rect">
            <a:avLst/>
          </a:prstGeom>
          <a:solidFill>
            <a:schemeClr val="accent5">
              <a:lumMod val="20000"/>
              <a:lumOff val="80000"/>
            </a:schemeClr>
          </a:solidFill>
          <a:ln>
            <a:solidFill>
              <a:schemeClr val="accent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920" b="1" dirty="0">
                <a:solidFill>
                  <a:schemeClr val="tx1"/>
                </a:solidFill>
              </a:rPr>
              <a:t>%v/v</a:t>
            </a:r>
          </a:p>
        </p:txBody>
      </p:sp>
      <p:sp>
        <p:nvSpPr>
          <p:cNvPr id="33" name="32 Rectángulo"/>
          <p:cNvSpPr/>
          <p:nvPr/>
        </p:nvSpPr>
        <p:spPr>
          <a:xfrm>
            <a:off x="4179576" y="6566195"/>
            <a:ext cx="1159888" cy="557962"/>
          </a:xfrm>
          <a:prstGeom prst="rect">
            <a:avLst/>
          </a:prstGeom>
          <a:solidFill>
            <a:srgbClr val="F4DDEB"/>
          </a:solidFill>
          <a:ln>
            <a:solidFill>
              <a:srgbClr val="D57DB3"/>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920" b="1" dirty="0">
                <a:solidFill>
                  <a:schemeClr val="tx1"/>
                </a:solidFill>
              </a:rPr>
              <a:t>ppm</a:t>
            </a:r>
          </a:p>
        </p:txBody>
      </p:sp>
      <p:sp>
        <p:nvSpPr>
          <p:cNvPr id="21" name="Flecha circular 20"/>
          <p:cNvSpPr/>
          <p:nvPr/>
        </p:nvSpPr>
        <p:spPr>
          <a:xfrm rot="11316641">
            <a:off x="668476" y="1977697"/>
            <a:ext cx="2965991" cy="256441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5" name="Arco 4"/>
          <p:cNvSpPr/>
          <p:nvPr/>
        </p:nvSpPr>
        <p:spPr>
          <a:xfrm rot="17969601">
            <a:off x="2482201" y="-204089"/>
            <a:ext cx="5976898" cy="9179156"/>
          </a:xfrm>
          <a:prstGeom prst="arc">
            <a:avLst/>
          </a:prstGeom>
          <a:ln w="762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6" name="15 Rectángulo"/>
          <p:cNvSpPr/>
          <p:nvPr/>
        </p:nvSpPr>
        <p:spPr>
          <a:xfrm>
            <a:off x="1108693" y="1186536"/>
            <a:ext cx="1390548" cy="557962"/>
          </a:xfrm>
          <a:prstGeom prst="rect">
            <a:avLst/>
          </a:prstGeom>
          <a:solidFill>
            <a:schemeClr val="accent4">
              <a:lumMod val="20000"/>
              <a:lumOff val="80000"/>
            </a:schemeClr>
          </a:solidFill>
          <a:ln>
            <a:solidFill>
              <a:schemeClr val="accent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920" b="1" dirty="0">
                <a:solidFill>
                  <a:schemeClr val="tx1"/>
                </a:solidFill>
              </a:rPr>
              <a:t>Balanza</a:t>
            </a:r>
          </a:p>
        </p:txBody>
      </p:sp>
      <p:sp>
        <p:nvSpPr>
          <p:cNvPr id="17" name="16 Rectángulo"/>
          <p:cNvSpPr/>
          <p:nvPr/>
        </p:nvSpPr>
        <p:spPr>
          <a:xfrm>
            <a:off x="2819303" y="560415"/>
            <a:ext cx="1390548" cy="557962"/>
          </a:xfrm>
          <a:prstGeom prst="rect">
            <a:avLst/>
          </a:prstGeom>
          <a:solidFill>
            <a:srgbClr val="FDCBDC"/>
          </a:solidFill>
          <a:ln>
            <a:solidFill>
              <a:srgbClr val="FA6798"/>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920" b="1" dirty="0">
                <a:solidFill>
                  <a:schemeClr val="tx1"/>
                </a:solidFill>
              </a:rPr>
              <a:t>Vaso pp.</a:t>
            </a:r>
          </a:p>
        </p:txBody>
      </p:sp>
      <p:sp>
        <p:nvSpPr>
          <p:cNvPr id="18" name="17 Rectángulo"/>
          <p:cNvSpPr/>
          <p:nvPr/>
        </p:nvSpPr>
        <p:spPr>
          <a:xfrm>
            <a:off x="4658588" y="954582"/>
            <a:ext cx="1390548" cy="557962"/>
          </a:xfrm>
          <a:prstGeom prst="rect">
            <a:avLst/>
          </a:prstGeom>
          <a:solidFill>
            <a:schemeClr val="accent4">
              <a:lumMod val="20000"/>
              <a:lumOff val="80000"/>
            </a:schemeClr>
          </a:solidFill>
          <a:ln>
            <a:solidFill>
              <a:schemeClr val="accent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920" b="1" dirty="0">
                <a:solidFill>
                  <a:schemeClr val="tx1"/>
                </a:solidFill>
              </a:rPr>
              <a:t>Matraz aforado</a:t>
            </a:r>
          </a:p>
        </p:txBody>
      </p:sp>
      <p:sp>
        <p:nvSpPr>
          <p:cNvPr id="19" name="18 Rectángulo"/>
          <p:cNvSpPr/>
          <p:nvPr/>
        </p:nvSpPr>
        <p:spPr>
          <a:xfrm>
            <a:off x="6479884" y="1612704"/>
            <a:ext cx="1390548" cy="557962"/>
          </a:xfrm>
          <a:prstGeom prst="rect">
            <a:avLst/>
          </a:prstGeom>
          <a:solidFill>
            <a:srgbClr val="FDCBDC"/>
          </a:solidFill>
          <a:ln>
            <a:solidFill>
              <a:srgbClr val="FA6798"/>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920" b="1" dirty="0">
                <a:solidFill>
                  <a:schemeClr val="tx1"/>
                </a:solidFill>
              </a:rPr>
              <a:t>Matraz Erlenmeyer</a:t>
            </a:r>
          </a:p>
        </p:txBody>
      </p:sp>
      <p:sp>
        <p:nvSpPr>
          <p:cNvPr id="69" name="Flecha circular 68"/>
          <p:cNvSpPr/>
          <p:nvPr/>
        </p:nvSpPr>
        <p:spPr>
          <a:xfrm rot="221023">
            <a:off x="3985737" y="2073831"/>
            <a:ext cx="2965991" cy="256441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6" name="5 Rectángulo"/>
          <p:cNvSpPr/>
          <p:nvPr/>
        </p:nvSpPr>
        <p:spPr>
          <a:xfrm>
            <a:off x="2971733" y="3060344"/>
            <a:ext cx="1888698" cy="715310"/>
          </a:xfrm>
          <a:prstGeom prst="rect">
            <a:avLst/>
          </a:prstGeom>
          <a:solidFill>
            <a:schemeClr val="tx2">
              <a:lumMod val="20000"/>
              <a:lumOff val="80000"/>
            </a:schemeClr>
          </a:solidFill>
          <a:ln>
            <a:solidFill>
              <a:schemeClr val="tx2"/>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solidFill>
                  <a:schemeClr val="tx1"/>
                </a:solidFill>
              </a:rPr>
              <a:t>Soluciones </a:t>
            </a:r>
          </a:p>
        </p:txBody>
      </p:sp>
      <p:sp>
        <p:nvSpPr>
          <p:cNvPr id="23" name="Flecha izquierda y arriba 22"/>
          <p:cNvSpPr/>
          <p:nvPr/>
        </p:nvSpPr>
        <p:spPr>
          <a:xfrm rot="13456918">
            <a:off x="6125887" y="4091632"/>
            <a:ext cx="1486958" cy="141355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7 Rectángulo"/>
          <p:cNvSpPr/>
          <p:nvPr/>
        </p:nvSpPr>
        <p:spPr>
          <a:xfrm>
            <a:off x="5757068" y="3513994"/>
            <a:ext cx="2122067" cy="871495"/>
          </a:xfrm>
          <a:prstGeom prst="rect">
            <a:avLst/>
          </a:prstGeom>
          <a:solidFill>
            <a:schemeClr val="accent5">
              <a:lumMod val="20000"/>
              <a:lumOff val="80000"/>
            </a:schemeClr>
          </a:solidFill>
          <a:ln>
            <a:solidFill>
              <a:schemeClr val="accent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920" dirty="0">
                <a:solidFill>
                  <a:schemeClr val="tx1"/>
                </a:solidFill>
              </a:rPr>
              <a:t>Su concentración se mide en  </a:t>
            </a:r>
          </a:p>
        </p:txBody>
      </p:sp>
      <p:cxnSp>
        <p:nvCxnSpPr>
          <p:cNvPr id="26" name="Conector recto de flecha 25"/>
          <p:cNvCxnSpPr>
            <a:stCxn id="12" idx="1"/>
            <a:endCxn id="13" idx="3"/>
          </p:cNvCxnSpPr>
          <p:nvPr/>
        </p:nvCxnSpPr>
        <p:spPr>
          <a:xfrm flipH="1" flipV="1">
            <a:off x="2866075" y="4944945"/>
            <a:ext cx="2152642" cy="489946"/>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p:cNvCxnSpPr>
            <a:endCxn id="14" idx="3"/>
          </p:cNvCxnSpPr>
          <p:nvPr/>
        </p:nvCxnSpPr>
        <p:spPr>
          <a:xfrm flipH="1">
            <a:off x="2746324" y="5477133"/>
            <a:ext cx="2255155" cy="365669"/>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4" name="Conector recto de flecha 73"/>
          <p:cNvCxnSpPr>
            <a:stCxn id="12" idx="1"/>
            <a:endCxn id="15" idx="0"/>
          </p:cNvCxnSpPr>
          <p:nvPr/>
        </p:nvCxnSpPr>
        <p:spPr>
          <a:xfrm flipH="1">
            <a:off x="3211292" y="5434891"/>
            <a:ext cx="1807425" cy="967361"/>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p:cNvCxnSpPr>
            <a:stCxn id="12" idx="1"/>
            <a:endCxn id="33" idx="0"/>
          </p:cNvCxnSpPr>
          <p:nvPr/>
        </p:nvCxnSpPr>
        <p:spPr>
          <a:xfrm flipH="1">
            <a:off x="4759520" y="5434891"/>
            <a:ext cx="259197" cy="1131304"/>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pic>
        <p:nvPicPr>
          <p:cNvPr id="83" name="Imagen 82"/>
          <p:cNvPicPr>
            <a:picLocks noChangeAspect="1"/>
          </p:cNvPicPr>
          <p:nvPr/>
        </p:nvPicPr>
        <p:blipFill>
          <a:blip r:embed="rId2"/>
          <a:stretch>
            <a:fillRect/>
          </a:stretch>
        </p:blipFill>
        <p:spPr>
          <a:xfrm>
            <a:off x="2058711" y="1302546"/>
            <a:ext cx="781533" cy="906417"/>
          </a:xfrm>
          <a:prstGeom prst="rect">
            <a:avLst/>
          </a:prstGeom>
        </p:spPr>
      </p:pic>
      <p:pic>
        <p:nvPicPr>
          <p:cNvPr id="84" name="Imagen 83"/>
          <p:cNvPicPr>
            <a:picLocks noChangeAspect="1"/>
          </p:cNvPicPr>
          <p:nvPr/>
        </p:nvPicPr>
        <p:blipFill>
          <a:blip r:embed="rId3"/>
          <a:stretch>
            <a:fillRect/>
          </a:stretch>
        </p:blipFill>
        <p:spPr>
          <a:xfrm>
            <a:off x="2553227" y="442954"/>
            <a:ext cx="508202" cy="633024"/>
          </a:xfrm>
          <a:prstGeom prst="rect">
            <a:avLst/>
          </a:prstGeom>
        </p:spPr>
      </p:pic>
      <p:pic>
        <p:nvPicPr>
          <p:cNvPr id="85" name="Imagen 84"/>
          <p:cNvPicPr>
            <a:picLocks noChangeAspect="1"/>
          </p:cNvPicPr>
          <p:nvPr/>
        </p:nvPicPr>
        <p:blipFill>
          <a:blip r:embed="rId4"/>
          <a:stretch>
            <a:fillRect/>
          </a:stretch>
        </p:blipFill>
        <p:spPr>
          <a:xfrm rot="2103154">
            <a:off x="5759628" y="1048466"/>
            <a:ext cx="392350" cy="712228"/>
          </a:xfrm>
          <a:prstGeom prst="rect">
            <a:avLst/>
          </a:prstGeom>
        </p:spPr>
      </p:pic>
      <p:pic>
        <p:nvPicPr>
          <p:cNvPr id="86" name="Imagen 85"/>
          <p:cNvPicPr>
            <a:picLocks noChangeAspect="1"/>
          </p:cNvPicPr>
          <p:nvPr/>
        </p:nvPicPr>
        <p:blipFill>
          <a:blip r:embed="rId5"/>
          <a:stretch>
            <a:fillRect/>
          </a:stretch>
        </p:blipFill>
        <p:spPr>
          <a:xfrm>
            <a:off x="7670199" y="1574554"/>
            <a:ext cx="465573" cy="839028"/>
          </a:xfrm>
          <a:prstGeom prst="rect">
            <a:avLst/>
          </a:prstGeom>
        </p:spPr>
      </p:pic>
      <p:sp>
        <p:nvSpPr>
          <p:cNvPr id="31" name="Bocadillo nube: nube 6">
            <a:extLst>
              <a:ext uri="{FF2B5EF4-FFF2-40B4-BE49-F238E27FC236}">
                <a16:creationId xmlns:a16="http://schemas.microsoft.com/office/drawing/2014/main" id="{1B68312B-0475-4C1E-8A04-CAD4EC3D628A}"/>
              </a:ext>
            </a:extLst>
          </p:cNvPr>
          <p:cNvSpPr/>
          <p:nvPr/>
        </p:nvSpPr>
        <p:spPr>
          <a:xfrm>
            <a:off x="6400800" y="472949"/>
            <a:ext cx="2887054" cy="919055"/>
          </a:xfrm>
          <a:prstGeom prst="roundRect">
            <a:avLst/>
          </a:prstGeom>
          <a:noFill/>
          <a:ln>
            <a:solidFill>
              <a:srgbClr val="97E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L" sz="1920" dirty="0">
                <a:solidFill>
                  <a:schemeClr val="tx1"/>
                </a:solidFill>
              </a:rPr>
              <a:t>¿Cómo podemos </a:t>
            </a:r>
            <a:r>
              <a:rPr lang="es-CL" sz="1920" b="1" dirty="0">
                <a:solidFill>
                  <a:schemeClr val="tx1"/>
                </a:solidFill>
              </a:rPr>
              <a:t>calcular </a:t>
            </a:r>
            <a:r>
              <a:rPr lang="es-CL" sz="1920" dirty="0">
                <a:solidFill>
                  <a:schemeClr val="tx1"/>
                </a:solidFill>
              </a:rPr>
              <a:t>la </a:t>
            </a:r>
            <a:r>
              <a:rPr lang="es-CL" sz="1920" b="1" dirty="0">
                <a:solidFill>
                  <a:schemeClr val="tx1"/>
                </a:solidFill>
              </a:rPr>
              <a:t>concentración</a:t>
            </a:r>
            <a:r>
              <a:rPr lang="es-CL" sz="1920" dirty="0">
                <a:solidFill>
                  <a:schemeClr val="tx1"/>
                </a:solidFill>
              </a:rPr>
              <a:t> de una solución química?</a:t>
            </a:r>
          </a:p>
        </p:txBody>
      </p:sp>
      <p:pic>
        <p:nvPicPr>
          <p:cNvPr id="29" name="Imagen 28">
            <a:extLst>
              <a:ext uri="{FF2B5EF4-FFF2-40B4-BE49-F238E27FC236}">
                <a16:creationId xmlns:a16="http://schemas.microsoft.com/office/drawing/2014/main" id="{99BCDDDD-C728-423E-B7CC-ED8E41D387BD}"/>
              </a:ext>
            </a:extLst>
          </p:cNvPr>
          <p:cNvPicPr>
            <a:picLocks noChangeAspect="1"/>
          </p:cNvPicPr>
          <p:nvPr/>
        </p:nvPicPr>
        <p:blipFill>
          <a:blip r:embed="rId6"/>
          <a:stretch>
            <a:fillRect/>
          </a:stretch>
        </p:blipFill>
        <p:spPr>
          <a:xfrm>
            <a:off x="158577" y="158869"/>
            <a:ext cx="2334970" cy="695004"/>
          </a:xfrm>
          <a:prstGeom prst="rect">
            <a:avLst/>
          </a:prstGeom>
        </p:spPr>
      </p:pic>
      <p:sp>
        <p:nvSpPr>
          <p:cNvPr id="32" name="11 Rectángulo">
            <a:extLst>
              <a:ext uri="{FF2B5EF4-FFF2-40B4-BE49-F238E27FC236}">
                <a16:creationId xmlns:a16="http://schemas.microsoft.com/office/drawing/2014/main" id="{A5D445FC-2C2B-4D89-86E7-1D9F110347AD}"/>
              </a:ext>
            </a:extLst>
          </p:cNvPr>
          <p:cNvSpPr/>
          <p:nvPr/>
        </p:nvSpPr>
        <p:spPr>
          <a:xfrm>
            <a:off x="5843634" y="6123303"/>
            <a:ext cx="2538792" cy="557962"/>
          </a:xfrm>
          <a:prstGeom prst="rect">
            <a:avLst/>
          </a:prstGeom>
          <a:solidFill>
            <a:srgbClr val="FDCBDC"/>
          </a:solidFill>
          <a:ln>
            <a:solidFill>
              <a:srgbClr val="FA6798"/>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920" dirty="0">
                <a:solidFill>
                  <a:schemeClr val="tx1"/>
                </a:solidFill>
              </a:rPr>
              <a:t>Dilución</a:t>
            </a:r>
          </a:p>
          <a:p>
            <a:pPr algn="ctr"/>
            <a:r>
              <a:rPr lang="es-CL" sz="1920" dirty="0">
                <a:solidFill>
                  <a:schemeClr val="tx1"/>
                </a:solidFill>
              </a:rPr>
              <a:t>C1xV1 = C2xV2</a:t>
            </a:r>
          </a:p>
        </p:txBody>
      </p:sp>
      <p:cxnSp>
        <p:nvCxnSpPr>
          <p:cNvPr id="7" name="Conector recto de flecha 6">
            <a:extLst>
              <a:ext uri="{FF2B5EF4-FFF2-40B4-BE49-F238E27FC236}">
                <a16:creationId xmlns:a16="http://schemas.microsoft.com/office/drawing/2014/main" id="{9A6D21B5-91B0-48EF-8A51-6F857C37C408}"/>
              </a:ext>
            </a:extLst>
          </p:cNvPr>
          <p:cNvCxnSpPr>
            <a:stCxn id="12" idx="2"/>
            <a:endCxn id="32" idx="0"/>
          </p:cNvCxnSpPr>
          <p:nvPr/>
        </p:nvCxnSpPr>
        <p:spPr>
          <a:xfrm>
            <a:off x="5795263" y="5713872"/>
            <a:ext cx="1317767" cy="409431"/>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2ED31C3D-8E0F-49DC-A678-48AD5F9FFF11}"/>
              </a:ext>
            </a:extLst>
          </p:cNvPr>
          <p:cNvCxnSpPr>
            <a:stCxn id="11" idx="2"/>
            <a:endCxn id="32" idx="0"/>
          </p:cNvCxnSpPr>
          <p:nvPr/>
        </p:nvCxnSpPr>
        <p:spPr>
          <a:xfrm flipH="1">
            <a:off x="7113030" y="5757337"/>
            <a:ext cx="820148" cy="365966"/>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01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100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50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500"/>
                                  </p:stCondLst>
                                  <p:childTnLst>
                                    <p:set>
                                      <p:cBhvr>
                                        <p:cTn id="32" dur="1" fill="hold">
                                          <p:stCondLst>
                                            <p:cond delay="0"/>
                                          </p:stCondLst>
                                        </p:cTn>
                                        <p:tgtEl>
                                          <p:spTgt spid="85"/>
                                        </p:tgtEl>
                                        <p:attrNameLst>
                                          <p:attrName>style.visibility</p:attrName>
                                        </p:attrNameLst>
                                      </p:cBhvr>
                                      <p:to>
                                        <p:strVal val="visible"/>
                                      </p:to>
                                    </p:set>
                                    <p:animEffect transition="in" filter="fade">
                                      <p:cBhvr>
                                        <p:cTn id="33" dur="500"/>
                                        <p:tgtEl>
                                          <p:spTgt spid="85"/>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500"/>
                                  </p:stCondLst>
                                  <p:childTnLst>
                                    <p:set>
                                      <p:cBhvr>
                                        <p:cTn id="38" dur="1" fill="hold">
                                          <p:stCondLst>
                                            <p:cond delay="0"/>
                                          </p:stCondLst>
                                        </p:cTn>
                                        <p:tgtEl>
                                          <p:spTgt spid="86"/>
                                        </p:tgtEl>
                                        <p:attrNameLst>
                                          <p:attrName>style.visibility</p:attrName>
                                        </p:attrNameLst>
                                      </p:cBhvr>
                                      <p:to>
                                        <p:strVal val="visible"/>
                                      </p:to>
                                    </p:set>
                                    <p:animEffect transition="in" filter="fade">
                                      <p:cBhvr>
                                        <p:cTn id="39" dur="500"/>
                                        <p:tgtEl>
                                          <p:spTgt spid="8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100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nodeType="withEffect">
                                  <p:stCondLst>
                                    <p:cond delay="50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500"/>
                                        <p:tgtEl>
                                          <p:spTgt spid="71"/>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nodeType="withEffect">
                                  <p:stCondLst>
                                    <p:cond delay="500"/>
                                  </p:stCondLst>
                                  <p:childTnLst>
                                    <p:set>
                                      <p:cBhvr>
                                        <p:cTn id="72" dur="1" fill="hold">
                                          <p:stCondLst>
                                            <p:cond delay="0"/>
                                          </p:stCondLst>
                                        </p:cTn>
                                        <p:tgtEl>
                                          <p:spTgt spid="74"/>
                                        </p:tgtEl>
                                        <p:attrNameLst>
                                          <p:attrName>style.visibility</p:attrName>
                                        </p:attrNameLst>
                                      </p:cBhvr>
                                      <p:to>
                                        <p:strVal val="visible"/>
                                      </p:to>
                                    </p:set>
                                    <p:animEffect transition="in" filter="fade">
                                      <p:cBhvr>
                                        <p:cTn id="73" dur="500"/>
                                        <p:tgtEl>
                                          <p:spTgt spid="74"/>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10" presetClass="entr" presetSubtype="0" fill="hold" nodeType="withEffect">
                                  <p:stCondLst>
                                    <p:cond delay="50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10" presetClass="entr" presetSubtype="0" fill="hold" grpId="0" nodeType="withEffect">
                                  <p:stCondLst>
                                    <p:cond delay="50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par>
                                <p:cTn id="83" presetID="10" presetClass="entr" presetSubtype="0" fill="hold" grpId="0" nodeType="withEffect">
                                  <p:stCondLst>
                                    <p:cond delay="100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par>
                                <p:cTn id="86" presetID="10" presetClass="entr" presetSubtype="0" fill="hold" nodeType="withEffect">
                                  <p:stCondLst>
                                    <p:cond delay="100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par>
                                <p:cTn id="89" presetID="10" presetClass="entr" presetSubtype="0" fill="hold" nodeType="withEffect">
                                  <p:stCondLst>
                                    <p:cond delay="100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3" grpId="0" animBg="1"/>
      <p:bldP spid="21" grpId="0" animBg="1"/>
      <p:bldP spid="5" grpId="0" animBg="1"/>
      <p:bldP spid="16" grpId="0" animBg="1"/>
      <p:bldP spid="17" grpId="0" animBg="1"/>
      <p:bldP spid="18" grpId="0" animBg="1"/>
      <p:bldP spid="19" grpId="0" animBg="1"/>
      <p:bldP spid="69" grpId="0" animBg="1"/>
      <p:bldP spid="23" grpId="0" animBg="1"/>
      <p:bldP spid="8" grpId="0" animBg="1"/>
      <p:bldP spid="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C2A78-7F96-1A6B-B962-6C72C80645E1}"/>
            </a:ext>
          </a:extLst>
        </p:cNvPr>
        <p:cNvGrpSpPr/>
        <p:nvPr/>
      </p:nvGrpSpPr>
      <p:grpSpPr>
        <a:xfrm>
          <a:off x="0" y="0"/>
          <a:ext cx="0" cy="0"/>
          <a:chOff x="0" y="0"/>
          <a:chExt cx="0" cy="0"/>
        </a:xfrm>
      </p:grpSpPr>
      <p:pic>
        <p:nvPicPr>
          <p:cNvPr id="2" name="Picture 2" descr="Ilustración de mujer científica, la guía de dibujos animados ...">
            <a:extLst>
              <a:ext uri="{FF2B5EF4-FFF2-40B4-BE49-F238E27FC236}">
                <a16:creationId xmlns:a16="http://schemas.microsoft.com/office/drawing/2014/main" id="{1F48CA5F-A27D-2C3E-A77A-DBF8F4642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57599"/>
            <a:ext cx="1800226" cy="32834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fografía concentraciones físicas PAES">
            <a:extLst>
              <a:ext uri="{FF2B5EF4-FFF2-40B4-BE49-F238E27FC236}">
                <a16:creationId xmlns:a16="http://schemas.microsoft.com/office/drawing/2014/main" id="{301849C4-F20A-3F3F-176D-B80E1BAEB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74104"/>
            <a:ext cx="7391400" cy="656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320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redondeado 32"/>
          <p:cNvSpPr/>
          <p:nvPr/>
        </p:nvSpPr>
        <p:spPr>
          <a:xfrm>
            <a:off x="555443" y="654460"/>
            <a:ext cx="4359024" cy="536134"/>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Densidad de las soluciones</a:t>
            </a:r>
            <a:endParaRPr lang="es-CL" sz="2000" dirty="0">
              <a:solidFill>
                <a:schemeClr val="tx1"/>
              </a:solidFill>
            </a:endParaRPr>
          </a:p>
        </p:txBody>
      </p:sp>
      <p:sp>
        <p:nvSpPr>
          <p:cNvPr id="34" name="Rectangle 9"/>
          <p:cNvSpPr>
            <a:spLocks noChangeArrowheads="1"/>
          </p:cNvSpPr>
          <p:nvPr/>
        </p:nvSpPr>
        <p:spPr bwMode="auto">
          <a:xfrm>
            <a:off x="0" y="121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36" name="53 CuadroTexto"/>
          <p:cNvSpPr txBox="1"/>
          <p:nvPr/>
        </p:nvSpPr>
        <p:spPr>
          <a:xfrm>
            <a:off x="533845" y="4862538"/>
            <a:ext cx="4038155" cy="923330"/>
          </a:xfrm>
          <a:prstGeom prst="rect">
            <a:avLst/>
          </a:prstGeom>
          <a:solidFill>
            <a:schemeClr val="accent6">
              <a:lumMod val="20000"/>
              <a:lumOff val="80000"/>
            </a:schemeClr>
          </a:solidFill>
          <a:ln>
            <a:solidFill>
              <a:schemeClr val="accent6"/>
            </a:solidFill>
          </a:ln>
          <a:effectLst>
            <a:outerShdw blurRad="44450" dist="27940" dir="5400000" algn="ctr">
              <a:srgbClr val="000000">
                <a:alpha val="32000"/>
              </a:srgbClr>
            </a:outerShdw>
          </a:effectLst>
        </p:spPr>
        <p:txBody>
          <a:bodyPr wrap="square" rtlCol="0">
            <a:spAutoFit/>
          </a:bodyPr>
          <a:lstStyle/>
          <a:p>
            <a:r>
              <a:rPr lang="es-CL" dirty="0"/>
              <a:t>También es una </a:t>
            </a:r>
            <a:r>
              <a:rPr lang="es-CL" b="1" dirty="0">
                <a:solidFill>
                  <a:srgbClr val="00B050"/>
                </a:solidFill>
              </a:rPr>
              <a:t>propiedad de la materia </a:t>
            </a:r>
            <a:r>
              <a:rPr lang="es-CL" dirty="0"/>
              <a:t>que se utiliza para identificar distintas sustancias. </a:t>
            </a:r>
          </a:p>
        </p:txBody>
      </p:sp>
      <p:sp>
        <p:nvSpPr>
          <p:cNvPr id="37" name="54 CuadroTexto"/>
          <p:cNvSpPr txBox="1"/>
          <p:nvPr/>
        </p:nvSpPr>
        <p:spPr>
          <a:xfrm>
            <a:off x="1219199" y="1549700"/>
            <a:ext cx="7529193" cy="646331"/>
          </a:xfrm>
          <a:prstGeom prst="rect">
            <a:avLst/>
          </a:prstGeom>
          <a:solidFill>
            <a:schemeClr val="accent5">
              <a:lumMod val="20000"/>
              <a:lumOff val="80000"/>
            </a:schemeClr>
          </a:solidFill>
          <a:ln>
            <a:solidFill>
              <a:schemeClr val="accent5"/>
            </a:solidFill>
          </a:ln>
          <a:effectLst>
            <a:outerShdw blurRad="44450" dist="27940" dir="5400000" algn="ctr">
              <a:srgbClr val="000000">
                <a:alpha val="32000"/>
              </a:srgbClr>
            </a:outerShdw>
          </a:effectLst>
        </p:spPr>
        <p:txBody>
          <a:bodyPr wrap="square" rtlCol="0">
            <a:spAutoFit/>
          </a:bodyPr>
          <a:lstStyle/>
          <a:p>
            <a:r>
              <a:rPr lang="es-CL" dirty="0"/>
              <a:t>Se establece como una </a:t>
            </a:r>
            <a:r>
              <a:rPr lang="es-CL" b="1" dirty="0">
                <a:solidFill>
                  <a:srgbClr val="FF0000"/>
                </a:solidFill>
              </a:rPr>
              <a:t>razón entre la masa y el volumen </a:t>
            </a:r>
            <a:r>
              <a:rPr lang="es-CL" dirty="0"/>
              <a:t>que ocupa un cuerpo. Su expresión matemática es:</a:t>
            </a:r>
          </a:p>
        </p:txBody>
      </p:sp>
      <p:pic>
        <p:nvPicPr>
          <p:cNvPr id="38"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76563" y="2887324"/>
            <a:ext cx="2103480" cy="675328"/>
          </a:xfrm>
          <a:prstGeom prst="rect">
            <a:avLst/>
          </a:prstGeom>
          <a:noFill/>
        </p:spPr>
      </p:pic>
      <p:cxnSp>
        <p:nvCxnSpPr>
          <p:cNvPr id="39" name="61 Conector recto de flecha"/>
          <p:cNvCxnSpPr/>
          <p:nvPr/>
        </p:nvCxnSpPr>
        <p:spPr>
          <a:xfrm>
            <a:off x="5354877" y="3237474"/>
            <a:ext cx="510360" cy="0"/>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67 Rectángulo"/>
          <p:cNvSpPr/>
          <p:nvPr/>
        </p:nvSpPr>
        <p:spPr>
          <a:xfrm>
            <a:off x="4798155" y="4860683"/>
            <a:ext cx="3876288" cy="923330"/>
          </a:xfrm>
          <a:prstGeom prst="rect">
            <a:avLst/>
          </a:prstGeom>
          <a:solidFill>
            <a:schemeClr val="accent1">
              <a:lumMod val="20000"/>
              <a:lumOff val="80000"/>
            </a:schemeClr>
          </a:solidFill>
          <a:ln>
            <a:solidFill>
              <a:schemeClr val="accent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a:t>
            </a:r>
            <a:endParaRPr lang="es-CL" dirty="0">
              <a:solidFill>
                <a:schemeClr val="tx1"/>
              </a:solidFill>
            </a:endParaRPr>
          </a:p>
          <a:p>
            <a:pPr algn="ctr"/>
            <a:r>
              <a:rPr lang="es-CL" dirty="0"/>
              <a:t> </a:t>
            </a:r>
          </a:p>
        </p:txBody>
      </p:sp>
      <p:pic>
        <p:nvPicPr>
          <p:cNvPr id="41" name="Picture 2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17738" y="4950575"/>
            <a:ext cx="1396315" cy="487602"/>
          </a:xfrm>
          <a:prstGeom prst="rect">
            <a:avLst/>
          </a:prstGeom>
          <a:noFill/>
        </p:spPr>
      </p:pic>
      <p:pic>
        <p:nvPicPr>
          <p:cNvPr id="42" name="Picture 2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968703" y="5480888"/>
            <a:ext cx="3495675" cy="276225"/>
          </a:xfrm>
          <a:prstGeom prst="rect">
            <a:avLst/>
          </a:prstGeom>
          <a:noFill/>
        </p:spPr>
      </p:pic>
      <p:sp>
        <p:nvSpPr>
          <p:cNvPr id="43" name="85 Cerrar llave"/>
          <p:cNvSpPr/>
          <p:nvPr/>
        </p:nvSpPr>
        <p:spPr>
          <a:xfrm rot="16200000">
            <a:off x="3808482" y="2204823"/>
            <a:ext cx="1264870" cy="4046847"/>
          </a:xfrm>
          <a:prstGeom prst="rightBrace">
            <a:avLst>
              <a:gd name="adj1" fmla="val 0"/>
              <a:gd name="adj2" fmla="val 4755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44" name="86 Llamada ovalada"/>
          <p:cNvSpPr/>
          <p:nvPr/>
        </p:nvSpPr>
        <p:spPr>
          <a:xfrm>
            <a:off x="6017738" y="3420622"/>
            <a:ext cx="2891483" cy="1405325"/>
          </a:xfrm>
          <a:prstGeom prst="wedgeEllipseCallout">
            <a:avLst>
              <a:gd name="adj1" fmla="val -35141"/>
              <a:gd name="adj2" fmla="val 59957"/>
            </a:avLst>
          </a:prstGeom>
          <a:solidFill>
            <a:schemeClr val="accent4">
              <a:lumMod val="20000"/>
              <a:lumOff val="80000"/>
            </a:schemeClr>
          </a:solidFill>
          <a:ln>
            <a:solidFill>
              <a:schemeClr val="accent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Una estrategia que sirve para resolver muchos ejercicios es conocer</a:t>
            </a:r>
          </a:p>
        </p:txBody>
      </p:sp>
      <p:sp>
        <p:nvSpPr>
          <p:cNvPr id="45" name="87 Llamada rectangular redondeada"/>
          <p:cNvSpPr/>
          <p:nvPr/>
        </p:nvSpPr>
        <p:spPr>
          <a:xfrm>
            <a:off x="7097765" y="2314826"/>
            <a:ext cx="1678765" cy="634314"/>
          </a:xfrm>
          <a:prstGeom prst="wedgeRoundRectCallout">
            <a:avLst>
              <a:gd name="adj1" fmla="val -31874"/>
              <a:gd name="adj2" fmla="val 58604"/>
              <a:gd name="adj3" fmla="val 16667"/>
            </a:avLst>
          </a:prstGeom>
          <a:solidFill>
            <a:schemeClr val="tx2">
              <a:lumMod val="20000"/>
              <a:lumOff val="80000"/>
            </a:schemeClr>
          </a:solidFill>
          <a:ln>
            <a:solidFill>
              <a:schemeClr val="tx2"/>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Unidades que utiliza</a:t>
            </a:r>
          </a:p>
        </p:txBody>
      </p:sp>
      <p:sp>
        <p:nvSpPr>
          <p:cNvPr id="46" name="89 Rectángulo"/>
          <p:cNvSpPr/>
          <p:nvPr/>
        </p:nvSpPr>
        <p:spPr>
          <a:xfrm>
            <a:off x="5958170" y="3064347"/>
            <a:ext cx="2618217" cy="346254"/>
          </a:xfrm>
          <a:prstGeom prst="rect">
            <a:avLst/>
          </a:prstGeom>
          <a:solidFill>
            <a:srgbClr val="F4DDEB"/>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a:p>
            <a:pPr algn="ctr"/>
            <a:r>
              <a:rPr lang="es-CL" dirty="0">
                <a:solidFill>
                  <a:schemeClr val="tx1"/>
                </a:solidFill>
              </a:rPr>
              <a:t>1 kg/L =1 g/cc=1 g/ml</a:t>
            </a:r>
          </a:p>
          <a:p>
            <a:pPr algn="ctr"/>
            <a:endParaRPr lang="es-CL" dirty="0"/>
          </a:p>
        </p:txBody>
      </p:sp>
      <p:pic>
        <p:nvPicPr>
          <p:cNvPr id="47" name="29 Imagen"/>
          <p:cNvPicPr/>
          <p:nvPr/>
        </p:nvPicPr>
        <p:blipFill>
          <a:blip r:embed="rId5"/>
          <a:srcRect/>
          <a:stretch>
            <a:fillRect/>
          </a:stretch>
        </p:blipFill>
        <p:spPr bwMode="auto">
          <a:xfrm>
            <a:off x="1186665" y="2577721"/>
            <a:ext cx="814713" cy="2249284"/>
          </a:xfrm>
          <a:prstGeom prst="rect">
            <a:avLst/>
          </a:prstGeom>
          <a:noFill/>
          <a:ln w="9525">
            <a:noFill/>
            <a:miter lim="800000"/>
            <a:headEnd/>
            <a:tailEnd/>
          </a:ln>
        </p:spPr>
      </p:pic>
      <p:pic>
        <p:nvPicPr>
          <p:cNvPr id="2" name="Imagen 1"/>
          <p:cNvPicPr>
            <a:picLocks noChangeAspect="1"/>
          </p:cNvPicPr>
          <p:nvPr/>
        </p:nvPicPr>
        <p:blipFill rotWithShape="1">
          <a:blip r:embed="rId6">
            <a:extLst>
              <a:ext uri="{28A0092B-C50C-407E-A947-70E740481C1C}">
                <a14:useLocalDpi xmlns:a14="http://schemas.microsoft.com/office/drawing/2010/main" val="0"/>
              </a:ext>
            </a:extLst>
          </a:blip>
          <a:srcRect l="20312" r="54688" b="54167"/>
          <a:stretch/>
        </p:blipFill>
        <p:spPr>
          <a:xfrm rot="2416530">
            <a:off x="7900576" y="5138319"/>
            <a:ext cx="2438400" cy="2514600"/>
          </a:xfrm>
          <a:prstGeom prst="rect">
            <a:avLst/>
          </a:prstGeom>
        </p:spPr>
      </p:pic>
      <p:pic>
        <p:nvPicPr>
          <p:cNvPr id="18" name="Imagen 17">
            <a:extLst>
              <a:ext uri="{FF2B5EF4-FFF2-40B4-BE49-F238E27FC236}">
                <a16:creationId xmlns:a16="http://schemas.microsoft.com/office/drawing/2014/main" id="{FA79E659-CB9F-49FD-9673-FEF7A1182732}"/>
              </a:ext>
            </a:extLst>
          </p:cNvPr>
          <p:cNvPicPr>
            <a:picLocks noChangeAspect="1"/>
          </p:cNvPicPr>
          <p:nvPr/>
        </p:nvPicPr>
        <p:blipFill>
          <a:blip r:embed="rId7"/>
          <a:stretch>
            <a:fillRect/>
          </a:stretch>
        </p:blipFill>
        <p:spPr>
          <a:xfrm>
            <a:off x="7315200" y="262930"/>
            <a:ext cx="2334970" cy="701101"/>
          </a:xfrm>
          <a:prstGeom prst="rect">
            <a:avLst/>
          </a:prstGeom>
        </p:spPr>
      </p:pic>
      <mc:AlternateContent xmlns:mc="http://schemas.openxmlformats.org/markup-compatibility/2006" xmlns:p14="http://schemas.microsoft.com/office/powerpoint/2010/main">
        <mc:Choice Requires="p14">
          <p:contentPart p14:bwMode="auto" r:id="rId8">
            <p14:nvContentPartPr>
              <p14:cNvPr id="3" name="Entrada de lápiz 2">
                <a:extLst>
                  <a:ext uri="{FF2B5EF4-FFF2-40B4-BE49-F238E27FC236}">
                    <a16:creationId xmlns:a16="http://schemas.microsoft.com/office/drawing/2014/main" id="{00F0DC70-34DA-E5C0-0A70-EDCCB6070410}"/>
                  </a:ext>
                </a:extLst>
              </p14:cNvPr>
              <p14:cNvContentPartPr/>
              <p14:nvPr/>
            </p14:nvContentPartPr>
            <p14:xfrm>
              <a:off x="2666160" y="2348640"/>
              <a:ext cx="2856600" cy="1701360"/>
            </p14:xfrm>
          </p:contentPart>
        </mc:Choice>
        <mc:Fallback xmlns="">
          <p:pic>
            <p:nvPicPr>
              <p:cNvPr id="3" name="Entrada de lápiz 2">
                <a:extLst>
                  <a:ext uri="{FF2B5EF4-FFF2-40B4-BE49-F238E27FC236}">
                    <a16:creationId xmlns:a16="http://schemas.microsoft.com/office/drawing/2014/main" id="{00F0DC70-34DA-E5C0-0A70-EDCCB6070410}"/>
                  </a:ext>
                </a:extLst>
              </p:cNvPr>
              <p:cNvPicPr/>
              <p:nvPr/>
            </p:nvPicPr>
            <p:blipFill>
              <a:blip r:embed="rId9"/>
              <a:stretch>
                <a:fillRect/>
              </a:stretch>
            </p:blipFill>
            <p:spPr>
              <a:xfrm>
                <a:off x="2656800" y="2339280"/>
                <a:ext cx="2875320" cy="1720080"/>
              </a:xfrm>
              <a:prstGeom prst="rect">
                <a:avLst/>
              </a:prstGeom>
            </p:spPr>
          </p:pic>
        </mc:Fallback>
      </mc:AlternateContent>
    </p:spTree>
    <p:extLst>
      <p:ext uri="{BB962C8B-B14F-4D97-AF65-F5344CB8AC3E}">
        <p14:creationId xmlns:p14="http://schemas.microsoft.com/office/powerpoint/2010/main" val="25628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45"/>
                                        </p:tgtEl>
                                      </p:cBhvr>
                                    </p:animEffect>
                                    <p:set>
                                      <p:cBhvr>
                                        <p:cTn id="30" dur="1" fill="hold">
                                          <p:stCondLst>
                                            <p:cond delay="499"/>
                                          </p:stCondLst>
                                        </p:cTn>
                                        <p:tgtEl>
                                          <p:spTgt spid="4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44"/>
                                        </p:tgtEl>
                                      </p:cBhvr>
                                    </p:animEffect>
                                    <p:set>
                                      <p:cBhvr>
                                        <p:cTn id="48" dur="1" fill="hold">
                                          <p:stCondLst>
                                            <p:cond delay="499"/>
                                          </p:stCondLst>
                                        </p:cTn>
                                        <p:tgtEl>
                                          <p:spTgt spid="44"/>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animBg="1"/>
      <p:bldP spid="43" grpId="0" animBg="1"/>
      <p:bldP spid="44" grpId="0" animBg="1"/>
      <p:bldP spid="44" grpId="1" animBg="1"/>
      <p:bldP spid="45" grpId="0" animBg="1"/>
      <p:bldP spid="45" grpId="1"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redondeado 32"/>
          <p:cNvSpPr/>
          <p:nvPr/>
        </p:nvSpPr>
        <p:spPr>
          <a:xfrm>
            <a:off x="552857" y="799689"/>
            <a:ext cx="4359024" cy="536134"/>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Unidades físicas de concentración</a:t>
            </a:r>
            <a:endParaRPr lang="es-CL" sz="2000" dirty="0">
              <a:solidFill>
                <a:schemeClr val="tx1"/>
              </a:solidFill>
            </a:endParaRPr>
          </a:p>
        </p:txBody>
      </p:sp>
      <p:sp>
        <p:nvSpPr>
          <p:cNvPr id="35" name="Rectangle 6"/>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36" name="Rectangle 9"/>
          <p:cNvSpPr>
            <a:spLocks noChangeArrowheads="1"/>
          </p:cNvSpPr>
          <p:nvPr/>
        </p:nvSpPr>
        <p:spPr bwMode="auto">
          <a:xfrm>
            <a:off x="0" y="121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37" name="13 CuadroTexto"/>
          <p:cNvSpPr txBox="1"/>
          <p:nvPr/>
        </p:nvSpPr>
        <p:spPr>
          <a:xfrm>
            <a:off x="1274507" y="1483448"/>
            <a:ext cx="7010400" cy="1200329"/>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s-ES" dirty="0">
                <a:ln w="0">
                  <a:noFill/>
                </a:ln>
                <a:solidFill>
                  <a:schemeClr val="tx1"/>
                </a:solidFill>
                <a:effectLst/>
              </a:rPr>
              <a:t>La </a:t>
            </a:r>
            <a:r>
              <a:rPr lang="es-ES" b="1" dirty="0">
                <a:ln w="0">
                  <a:noFill/>
                </a:ln>
                <a:solidFill>
                  <a:srgbClr val="FF6501"/>
                </a:solidFill>
                <a:effectLst/>
              </a:rPr>
              <a:t>concentración</a:t>
            </a:r>
            <a:r>
              <a:rPr lang="es-ES" dirty="0">
                <a:ln w="0">
                  <a:noFill/>
                </a:ln>
                <a:solidFill>
                  <a:schemeClr val="tx1"/>
                </a:solidFill>
                <a:effectLst/>
              </a:rPr>
              <a:t> de una solución es </a:t>
            </a:r>
            <a:r>
              <a:rPr lang="es-ES" b="1" dirty="0">
                <a:ln w="0">
                  <a:noFill/>
                </a:ln>
                <a:solidFill>
                  <a:srgbClr val="FF6501"/>
                </a:solidFill>
                <a:effectLst/>
              </a:rPr>
              <a:t>una medida del soluto que hay en ella</a:t>
            </a:r>
            <a:r>
              <a:rPr lang="es-ES" dirty="0">
                <a:ln w="0">
                  <a:noFill/>
                </a:ln>
                <a:solidFill>
                  <a:schemeClr val="tx1"/>
                </a:solidFill>
                <a:effectLst/>
              </a:rPr>
              <a:t>. Se puede expresar de distintas formas, dentro de las cuales están las </a:t>
            </a:r>
            <a:r>
              <a:rPr lang="es-ES" b="1" dirty="0">
                <a:ln w="0">
                  <a:noFill/>
                </a:ln>
                <a:solidFill>
                  <a:srgbClr val="FF6501"/>
                </a:solidFill>
                <a:effectLst/>
              </a:rPr>
              <a:t>unidades porcentuales </a:t>
            </a:r>
            <a:r>
              <a:rPr lang="es-ES" dirty="0">
                <a:ln w="0">
                  <a:noFill/>
                </a:ln>
                <a:solidFill>
                  <a:schemeClr val="tx1"/>
                </a:solidFill>
                <a:effectLst/>
              </a:rPr>
              <a:t>o físicas.</a:t>
            </a:r>
          </a:p>
          <a:p>
            <a:pPr algn="just"/>
            <a:endParaRPr lang="es-CL" dirty="0">
              <a:ln w="0"/>
              <a:solidFill>
                <a:schemeClr val="tx1"/>
              </a:solidFill>
            </a:endParaRPr>
          </a:p>
        </p:txBody>
      </p:sp>
      <p:sp>
        <p:nvSpPr>
          <p:cNvPr id="38" name="16 CuadroTexto"/>
          <p:cNvSpPr txBox="1"/>
          <p:nvPr/>
        </p:nvSpPr>
        <p:spPr>
          <a:xfrm>
            <a:off x="786415" y="2640277"/>
            <a:ext cx="7984571" cy="923330"/>
          </a:xfrm>
          <a:prstGeom prst="rect">
            <a:avLst/>
          </a:prstGeom>
          <a:solidFill>
            <a:schemeClr val="accent5">
              <a:lumMod val="20000"/>
              <a:lumOff val="80000"/>
            </a:schemeClr>
          </a:solidFill>
          <a:ln>
            <a:solidFill>
              <a:schemeClr val="accent5"/>
            </a:solidFill>
          </a:ln>
          <a:effectLst/>
        </p:spPr>
        <p:txBody>
          <a:bodyPr wrap="square" rtlCol="0">
            <a:spAutoFit/>
          </a:bodyPr>
          <a:lstStyle/>
          <a:p>
            <a:r>
              <a:rPr lang="es-CL" b="1" dirty="0">
                <a:solidFill>
                  <a:srgbClr val="FF0000"/>
                </a:solidFill>
              </a:rPr>
              <a:t>A) Porcentaje masa-masa (%m/m), </a:t>
            </a:r>
            <a:r>
              <a:rPr lang="es-CL" dirty="0"/>
              <a:t>también llamado porcentaje peso-peso (%p/p): Indica la masa de soluto en gramos (g), presente en 100 gramos de solución. Su expresión matemática es:</a:t>
            </a:r>
          </a:p>
        </p:txBody>
      </p:sp>
      <p:sp>
        <p:nvSpPr>
          <p:cNvPr id="39" name="Rectangle 5"/>
          <p:cNvSpPr>
            <a:spLocks noChangeArrowheads="1"/>
          </p:cNvSpPr>
          <p:nvPr/>
        </p:nvSpPr>
        <p:spPr bwMode="auto">
          <a:xfrm>
            <a:off x="0" y="1076325"/>
            <a:ext cx="9144000" cy="0"/>
          </a:xfrm>
          <a:prstGeom prst="rect">
            <a:avLst/>
          </a:prstGeom>
          <a:solidFill>
            <a:srgbClr val="FFFFFF"/>
          </a:solid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40" name="22 Llamada rectangular"/>
          <p:cNvSpPr/>
          <p:nvPr/>
        </p:nvSpPr>
        <p:spPr>
          <a:xfrm>
            <a:off x="7339615" y="3862424"/>
            <a:ext cx="1890584" cy="654908"/>
          </a:xfrm>
          <a:prstGeom prst="wedgeRectCallout">
            <a:avLst>
              <a:gd name="adj1" fmla="val -67924"/>
              <a:gd name="adj2" fmla="val 152910"/>
            </a:avLst>
          </a:prstGeom>
          <a:solidFill>
            <a:schemeClr val="accent2">
              <a:lumMod val="20000"/>
              <a:lumOff val="80000"/>
            </a:schemeClr>
          </a:solidFill>
          <a:ln>
            <a:solidFill>
              <a:schemeClr val="accent2"/>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solidFill>
                  <a:schemeClr val="tx1"/>
                </a:solidFill>
              </a:rPr>
              <a:t>También se puede expresar como:</a:t>
            </a:r>
          </a:p>
        </p:txBody>
      </p:sp>
      <p:sp>
        <p:nvSpPr>
          <p:cNvPr id="41" name="Rectangle 8"/>
          <p:cNvSpPr>
            <a:spLocks noChangeArrowheads="1"/>
          </p:cNvSpPr>
          <p:nvPr/>
        </p:nvSpPr>
        <p:spPr bwMode="auto">
          <a:xfrm>
            <a:off x="0" y="762000"/>
            <a:ext cx="9144000" cy="0"/>
          </a:xfrm>
          <a:prstGeom prst="rect">
            <a:avLst/>
          </a:prstGeom>
          <a:solidFill>
            <a:srgbClr val="FFFFFF"/>
          </a:solid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pic>
        <p:nvPicPr>
          <p:cNvPr id="42" name="Picture 1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32369" y="4078565"/>
            <a:ext cx="4092661" cy="645687"/>
          </a:xfrm>
          <a:prstGeom prst="rect">
            <a:avLst/>
          </a:prstGeom>
          <a:noFill/>
          <a:ln w="28575">
            <a:solidFill>
              <a:schemeClr val="accent6"/>
            </a:solidFill>
            <a:prstDash val="dash"/>
          </a:ln>
        </p:spPr>
      </p:pic>
      <p:pic>
        <p:nvPicPr>
          <p:cNvPr id="43" name="Picture 1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86615" y="5239210"/>
            <a:ext cx="5424977" cy="321480"/>
          </a:xfrm>
          <a:prstGeom prst="rect">
            <a:avLst/>
          </a:prstGeom>
          <a:noFill/>
        </p:spPr>
      </p:pic>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l="49219" r="37500"/>
          <a:stretch/>
        </p:blipFill>
        <p:spPr>
          <a:xfrm>
            <a:off x="19444" y="3979299"/>
            <a:ext cx="2104739" cy="3732954"/>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Entrada de lápiz 2">
                <a:extLst>
                  <a:ext uri="{FF2B5EF4-FFF2-40B4-BE49-F238E27FC236}">
                    <a16:creationId xmlns:a16="http://schemas.microsoft.com/office/drawing/2014/main" id="{7D84C200-ABE0-AE68-8C49-F3918A2F3F90}"/>
                  </a:ext>
                </a:extLst>
              </p14:cNvPr>
              <p14:cNvContentPartPr/>
              <p14:nvPr/>
            </p14:nvContentPartPr>
            <p14:xfrm>
              <a:off x="5300640" y="828000"/>
              <a:ext cx="4215960" cy="831600"/>
            </p14:xfrm>
          </p:contentPart>
        </mc:Choice>
        <mc:Fallback>
          <p:pic>
            <p:nvPicPr>
              <p:cNvPr id="3" name="Entrada de lápiz 2">
                <a:extLst>
                  <a:ext uri="{FF2B5EF4-FFF2-40B4-BE49-F238E27FC236}">
                    <a16:creationId xmlns:a16="http://schemas.microsoft.com/office/drawing/2014/main" id="{7D84C200-ABE0-AE68-8C49-F3918A2F3F90}"/>
                  </a:ext>
                </a:extLst>
              </p:cNvPr>
              <p:cNvPicPr/>
              <p:nvPr/>
            </p:nvPicPr>
            <p:blipFill>
              <a:blip r:embed="rId6"/>
              <a:stretch>
                <a:fillRect/>
              </a:stretch>
            </p:blipFill>
            <p:spPr>
              <a:xfrm>
                <a:off x="5291280" y="818640"/>
                <a:ext cx="4234680" cy="850320"/>
              </a:xfrm>
              <a:prstGeom prst="rect">
                <a:avLst/>
              </a:prstGeom>
            </p:spPr>
          </p:pic>
        </mc:Fallback>
      </mc:AlternateContent>
    </p:spTree>
    <p:extLst>
      <p:ext uri="{BB962C8B-B14F-4D97-AF65-F5344CB8AC3E}">
        <p14:creationId xmlns:p14="http://schemas.microsoft.com/office/powerpoint/2010/main" val="38974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0"/>
                                        </p:tgtEl>
                                      </p:cBhvr>
                                    </p:animEffect>
                                    <p:set>
                                      <p:cBhvr>
                                        <p:cTn id="27"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redondeado 32"/>
          <p:cNvSpPr/>
          <p:nvPr/>
        </p:nvSpPr>
        <p:spPr>
          <a:xfrm>
            <a:off x="609600" y="801435"/>
            <a:ext cx="4359024" cy="536134"/>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Unidades físicas de concentración</a:t>
            </a:r>
            <a:endParaRPr lang="es-CL" sz="2000" dirty="0">
              <a:solidFill>
                <a:schemeClr val="tx1"/>
              </a:solidFill>
            </a:endParaRPr>
          </a:p>
        </p:txBody>
      </p:sp>
      <p:sp>
        <p:nvSpPr>
          <p:cNvPr id="35" name="9 CuadroTexto"/>
          <p:cNvSpPr txBox="1"/>
          <p:nvPr/>
        </p:nvSpPr>
        <p:spPr>
          <a:xfrm>
            <a:off x="762001" y="2068297"/>
            <a:ext cx="7772400" cy="923330"/>
          </a:xfrm>
          <a:prstGeom prst="rect">
            <a:avLst/>
          </a:prstGeom>
          <a:solidFill>
            <a:schemeClr val="accent1">
              <a:lumMod val="20000"/>
              <a:lumOff val="80000"/>
            </a:schemeClr>
          </a:solidFill>
          <a:ln>
            <a:solidFill>
              <a:schemeClr val="accent1"/>
            </a:solidFill>
          </a:ln>
          <a:effectLst>
            <a:outerShdw blurRad="44450" dist="27940" dir="5400000" algn="ctr">
              <a:srgbClr val="000000">
                <a:alpha val="32000"/>
              </a:srgbClr>
            </a:outerShdw>
          </a:effectLst>
        </p:spPr>
        <p:txBody>
          <a:bodyPr wrap="square" rtlCol="0">
            <a:spAutoFit/>
          </a:bodyPr>
          <a:lstStyle/>
          <a:p>
            <a:r>
              <a:rPr lang="es-CL" b="1" dirty="0">
                <a:solidFill>
                  <a:srgbClr val="FF0000"/>
                </a:solidFill>
              </a:rPr>
              <a:t>B) Porcentaje masa-volumen (%m/v), </a:t>
            </a:r>
            <a:r>
              <a:rPr lang="es-CL" dirty="0"/>
              <a:t>también llamado porcentaje peso-volumen (%p/v): Indica la masa de soluto en gramos (g), presente en 100 mililitros (ml) de solución. Su expresión matemática es:</a:t>
            </a:r>
          </a:p>
        </p:txBody>
      </p:sp>
      <p:pic>
        <p:nvPicPr>
          <p:cNvPr id="36"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37337" y="3595202"/>
            <a:ext cx="4757352" cy="675170"/>
          </a:xfrm>
          <a:prstGeom prst="rect">
            <a:avLst/>
          </a:prstGeom>
          <a:noFill/>
          <a:ln w="28575">
            <a:solidFill>
              <a:schemeClr val="accent6"/>
            </a:solidFill>
            <a:prstDash val="dash"/>
          </a:ln>
        </p:spPr>
      </p:pic>
      <p:sp>
        <p:nvSpPr>
          <p:cNvPr id="37" name="13 Llamada rectangular"/>
          <p:cNvSpPr/>
          <p:nvPr/>
        </p:nvSpPr>
        <p:spPr>
          <a:xfrm>
            <a:off x="5943600" y="3505200"/>
            <a:ext cx="1890584" cy="654908"/>
          </a:xfrm>
          <a:prstGeom prst="wedgeRectCallout">
            <a:avLst>
              <a:gd name="adj1" fmla="val -98611"/>
              <a:gd name="adj2" fmla="val 160613"/>
            </a:avLst>
          </a:prstGeom>
          <a:solidFill>
            <a:schemeClr val="accent4">
              <a:lumMod val="20000"/>
              <a:lumOff val="80000"/>
            </a:schemeClr>
          </a:solidFill>
          <a:ln>
            <a:solidFill>
              <a:schemeClr val="accent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solidFill>
                  <a:schemeClr val="tx1"/>
                </a:solidFill>
              </a:rPr>
              <a:t>También se puede expresar como:</a:t>
            </a:r>
          </a:p>
        </p:txBody>
      </p:sp>
      <p:pic>
        <p:nvPicPr>
          <p:cNvPr id="3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59120" y="4962689"/>
            <a:ext cx="5066271" cy="338457"/>
          </a:xfrm>
          <a:prstGeom prst="rect">
            <a:avLst/>
          </a:prstGeom>
          <a:noFill/>
        </p:spPr>
      </p:pic>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l="14844" r="66406"/>
          <a:stretch/>
        </p:blipFill>
        <p:spPr>
          <a:xfrm>
            <a:off x="6944710" y="4160108"/>
            <a:ext cx="2819400" cy="3542002"/>
          </a:xfrm>
          <a:prstGeom prst="rect">
            <a:avLst/>
          </a:prstGeom>
        </p:spPr>
      </p:pic>
    </p:spTree>
    <p:extLst>
      <p:ext uri="{BB962C8B-B14F-4D97-AF65-F5344CB8AC3E}">
        <p14:creationId xmlns:p14="http://schemas.microsoft.com/office/powerpoint/2010/main" val="96005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7"/>
                                        </p:tgtEl>
                                      </p:cBhvr>
                                    </p:animEffect>
                                    <p:set>
                                      <p:cBhvr>
                                        <p:cTn id="22"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redondeado 32"/>
          <p:cNvSpPr/>
          <p:nvPr/>
        </p:nvSpPr>
        <p:spPr>
          <a:xfrm>
            <a:off x="679789" y="838901"/>
            <a:ext cx="4359024" cy="536134"/>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Unidades físicas de concentración</a:t>
            </a:r>
            <a:endParaRPr lang="es-CL" sz="2000" dirty="0">
              <a:solidFill>
                <a:schemeClr val="tx1"/>
              </a:solidFill>
            </a:endParaRPr>
          </a:p>
        </p:txBody>
      </p:sp>
      <p:sp>
        <p:nvSpPr>
          <p:cNvPr id="35" name="Rectangle 9"/>
          <p:cNvSpPr>
            <a:spLocks noChangeArrowheads="1"/>
          </p:cNvSpPr>
          <p:nvPr/>
        </p:nvSpPr>
        <p:spPr bwMode="auto">
          <a:xfrm>
            <a:off x="277295" y="19121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36" name="9 CuadroTexto"/>
          <p:cNvSpPr txBox="1"/>
          <p:nvPr/>
        </p:nvSpPr>
        <p:spPr>
          <a:xfrm>
            <a:off x="1004886" y="2010603"/>
            <a:ext cx="8095180" cy="646331"/>
          </a:xfrm>
          <a:prstGeom prst="rect">
            <a:avLst/>
          </a:prstGeom>
          <a:solidFill>
            <a:schemeClr val="tx2">
              <a:lumMod val="20000"/>
              <a:lumOff val="80000"/>
            </a:schemeClr>
          </a:solidFill>
          <a:ln>
            <a:solidFill>
              <a:schemeClr val="tx2"/>
            </a:solidFill>
          </a:ln>
          <a:effectLst>
            <a:outerShdw blurRad="44450" dist="27940" dir="5400000" algn="ctr">
              <a:srgbClr val="000000">
                <a:alpha val="32000"/>
              </a:srgbClr>
            </a:outerShdw>
          </a:effectLst>
        </p:spPr>
        <p:txBody>
          <a:bodyPr wrap="square" rtlCol="0">
            <a:spAutoFit/>
          </a:bodyPr>
          <a:lstStyle/>
          <a:p>
            <a:r>
              <a:rPr lang="es-CL" b="1" dirty="0">
                <a:solidFill>
                  <a:srgbClr val="FF0000"/>
                </a:solidFill>
              </a:rPr>
              <a:t>C) Porcentaje volumen-volumen (%v/v): </a:t>
            </a:r>
            <a:r>
              <a:rPr lang="es-CL" dirty="0">
                <a:solidFill>
                  <a:srgbClr val="FF0000"/>
                </a:solidFill>
              </a:rPr>
              <a:t> </a:t>
            </a:r>
            <a:r>
              <a:rPr lang="es-CL" dirty="0"/>
              <a:t>Indica el volumen de soluto en mililitros (ml), presente en 100 mililitros (ml) de solución. Su expresión matemática es:</a:t>
            </a:r>
          </a:p>
        </p:txBody>
      </p:sp>
      <p:pic>
        <p:nvPicPr>
          <p:cNvPr id="3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71800" y="3488470"/>
            <a:ext cx="4609070" cy="665755"/>
          </a:xfrm>
          <a:prstGeom prst="rect">
            <a:avLst/>
          </a:prstGeom>
          <a:noFill/>
          <a:ln w="28575">
            <a:solidFill>
              <a:schemeClr val="accent6"/>
            </a:solidFill>
            <a:prstDash val="dash"/>
          </a:ln>
        </p:spPr>
      </p:pic>
      <p:sp>
        <p:nvSpPr>
          <p:cNvPr id="38" name="13 Llamada rectangular"/>
          <p:cNvSpPr/>
          <p:nvPr/>
        </p:nvSpPr>
        <p:spPr>
          <a:xfrm>
            <a:off x="7315200" y="3307167"/>
            <a:ext cx="1890584" cy="654908"/>
          </a:xfrm>
          <a:prstGeom prst="wedgeRectCallout">
            <a:avLst>
              <a:gd name="adj1" fmla="val -64981"/>
              <a:gd name="adj2" fmla="val 164139"/>
            </a:avLst>
          </a:prstGeom>
          <a:solidFill>
            <a:schemeClr val="accent6">
              <a:lumMod val="20000"/>
              <a:lumOff val="80000"/>
            </a:schemeClr>
          </a:solidFill>
          <a:ln>
            <a:solidFill>
              <a:schemeClr val="accent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solidFill>
                  <a:schemeClr val="tx1"/>
                </a:solidFill>
              </a:rPr>
              <a:t>También se puede expresar como:</a:t>
            </a:r>
          </a:p>
        </p:txBody>
      </p:sp>
      <p:pic>
        <p:nvPicPr>
          <p:cNvPr id="39"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404285" y="4705769"/>
            <a:ext cx="4547287" cy="348118"/>
          </a:xfrm>
          <a:prstGeom prst="rect">
            <a:avLst/>
          </a:prstGeom>
          <a:noFill/>
        </p:spPr>
      </p:pic>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l="42969" t="50000" r="46094"/>
          <a:stretch/>
        </p:blipFill>
        <p:spPr>
          <a:xfrm>
            <a:off x="-4204" y="4267200"/>
            <a:ext cx="2197561" cy="3505200"/>
          </a:xfrm>
          <a:prstGeom prst="rect">
            <a:avLst/>
          </a:prstGeom>
        </p:spPr>
      </p:pic>
      <p:pic>
        <p:nvPicPr>
          <p:cNvPr id="10" name="Imagen 9">
            <a:extLst>
              <a:ext uri="{FF2B5EF4-FFF2-40B4-BE49-F238E27FC236}">
                <a16:creationId xmlns:a16="http://schemas.microsoft.com/office/drawing/2014/main" id="{D393BEE9-E779-4D31-9FF5-B3C658F5FF0B}"/>
              </a:ext>
            </a:extLst>
          </p:cNvPr>
          <p:cNvPicPr>
            <a:picLocks noChangeAspect="1"/>
          </p:cNvPicPr>
          <p:nvPr/>
        </p:nvPicPr>
        <p:blipFill>
          <a:blip r:embed="rId5"/>
          <a:stretch>
            <a:fillRect/>
          </a:stretch>
        </p:blipFill>
        <p:spPr>
          <a:xfrm>
            <a:off x="7315200" y="262930"/>
            <a:ext cx="2334970" cy="701101"/>
          </a:xfrm>
          <a:prstGeom prst="rect">
            <a:avLst/>
          </a:prstGeom>
        </p:spPr>
      </p:pic>
    </p:spTree>
    <p:extLst>
      <p:ext uri="{BB962C8B-B14F-4D97-AF65-F5344CB8AC3E}">
        <p14:creationId xmlns:p14="http://schemas.microsoft.com/office/powerpoint/2010/main" val="6919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8"/>
                                        </p:tgtEl>
                                      </p:cBhvr>
                                    </p:animEffect>
                                    <p:set>
                                      <p:cBhvr>
                                        <p:cTn id="22"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75781" r="12500" b="47761"/>
          <a:stretch/>
        </p:blipFill>
        <p:spPr>
          <a:xfrm>
            <a:off x="7315200" y="3581400"/>
            <a:ext cx="2477894" cy="3854047"/>
          </a:xfrm>
          <a:prstGeom prst="rect">
            <a:avLst/>
          </a:prstGeom>
        </p:spPr>
      </p:pic>
      <p:sp>
        <p:nvSpPr>
          <p:cNvPr id="33" name="Rectángulo redondeado 32"/>
          <p:cNvSpPr/>
          <p:nvPr/>
        </p:nvSpPr>
        <p:spPr>
          <a:xfrm>
            <a:off x="555443" y="654460"/>
            <a:ext cx="4359024" cy="536134"/>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Unidades físicas de concentración</a:t>
            </a:r>
            <a:endParaRPr lang="es-CL" sz="2000" dirty="0">
              <a:solidFill>
                <a:schemeClr val="tx1"/>
              </a:solidFill>
            </a:endParaRPr>
          </a:p>
        </p:txBody>
      </p:sp>
      <p:sp>
        <p:nvSpPr>
          <p:cNvPr id="34" name="Rectangle 9"/>
          <p:cNvSpPr>
            <a:spLocks noChangeArrowheads="1"/>
          </p:cNvSpPr>
          <p:nvPr/>
        </p:nvSpPr>
        <p:spPr bwMode="auto">
          <a:xfrm>
            <a:off x="306225" y="183755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35" name="11 CuadroTexto"/>
          <p:cNvSpPr txBox="1"/>
          <p:nvPr/>
        </p:nvSpPr>
        <p:spPr>
          <a:xfrm>
            <a:off x="639851" y="1936053"/>
            <a:ext cx="8489145" cy="646331"/>
          </a:xfrm>
          <a:prstGeom prst="rect">
            <a:avLst/>
          </a:prstGeom>
          <a:solidFill>
            <a:schemeClr val="accent2">
              <a:lumMod val="20000"/>
              <a:lumOff val="80000"/>
            </a:schemeClr>
          </a:solidFill>
          <a:ln>
            <a:solidFill>
              <a:schemeClr val="accent2"/>
            </a:solidFill>
          </a:ln>
          <a:effectLst>
            <a:outerShdw blurRad="44450" dist="27940" dir="5400000" algn="ctr">
              <a:srgbClr val="000000">
                <a:alpha val="32000"/>
              </a:srgbClr>
            </a:outerShdw>
          </a:effectLst>
        </p:spPr>
        <p:txBody>
          <a:bodyPr wrap="square" rtlCol="0">
            <a:spAutoFit/>
          </a:bodyPr>
          <a:lstStyle/>
          <a:p>
            <a:r>
              <a:rPr lang="es-CL" b="1" dirty="0">
                <a:solidFill>
                  <a:srgbClr val="00B050"/>
                </a:solidFill>
              </a:rPr>
              <a:t>D) Partes por millón: </a:t>
            </a:r>
            <a:r>
              <a:rPr lang="es-CL" dirty="0"/>
              <a:t>Corresponden a los miligramos (mg) de soluto disueltos en 1000 mililitros (ml), 1 litro (L) o 1 kilogramos (kg) de solución. Su expresión matemática es:</a:t>
            </a:r>
          </a:p>
        </p:txBody>
      </p:sp>
      <p:sp>
        <p:nvSpPr>
          <p:cNvPr id="36" name="13 Llamada rectangular"/>
          <p:cNvSpPr/>
          <p:nvPr/>
        </p:nvSpPr>
        <p:spPr>
          <a:xfrm>
            <a:off x="5638800" y="3858060"/>
            <a:ext cx="1890584" cy="654908"/>
          </a:xfrm>
          <a:prstGeom prst="wedgeRectCallout">
            <a:avLst>
              <a:gd name="adj1" fmla="val -99920"/>
              <a:gd name="adj2" fmla="val 62500"/>
            </a:avLst>
          </a:prstGeom>
          <a:solidFill>
            <a:srgbClr val="FDCBDC"/>
          </a:solidFill>
          <a:ln>
            <a:solidFill>
              <a:srgbClr val="FA6798"/>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solidFill>
                  <a:schemeClr val="tx1"/>
                </a:solidFill>
              </a:rPr>
              <a:t>También se puede expresar como:</a:t>
            </a:r>
          </a:p>
        </p:txBody>
      </p:sp>
      <p:pic>
        <p:nvPicPr>
          <p:cNvPr id="3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99106" y="4602305"/>
            <a:ext cx="5214552" cy="379240"/>
          </a:xfrm>
          <a:prstGeom prst="rect">
            <a:avLst/>
          </a:prstGeom>
          <a:noFill/>
        </p:spPr>
      </p:pic>
      <p:sp>
        <p:nvSpPr>
          <p:cNvPr id="38" name="17 Rectángulo"/>
          <p:cNvSpPr/>
          <p:nvPr/>
        </p:nvSpPr>
        <p:spPr>
          <a:xfrm>
            <a:off x="838200" y="5257800"/>
            <a:ext cx="5349057" cy="923330"/>
          </a:xfrm>
          <a:prstGeom prst="rect">
            <a:avLst/>
          </a:prstGeom>
          <a:solidFill>
            <a:schemeClr val="tx2">
              <a:lumMod val="20000"/>
              <a:lumOff val="80000"/>
            </a:schemeClr>
          </a:solidFill>
          <a:ln>
            <a:solidFill>
              <a:schemeClr val="accent1"/>
            </a:solidFill>
          </a:ln>
          <a:effectLst>
            <a:outerShdw blurRad="44450" dist="27940" dir="5400000" algn="ctr">
              <a:srgbClr val="000000">
                <a:alpha val="32000"/>
              </a:srgbClr>
            </a:outerShdw>
          </a:effectLst>
        </p:spPr>
        <p:txBody>
          <a:bodyPr wrap="square">
            <a:spAutoFit/>
          </a:bodyPr>
          <a:lstStyle/>
          <a:p>
            <a:pPr algn="just"/>
            <a:r>
              <a:rPr lang="es-ES" altLang="es-CL" dirty="0"/>
              <a:t>En el caso de </a:t>
            </a:r>
            <a:r>
              <a:rPr lang="es-ES" altLang="es-CL" b="1" dirty="0">
                <a:solidFill>
                  <a:srgbClr val="FF0000"/>
                </a:solidFill>
              </a:rPr>
              <a:t>disoluciones acuosas</a:t>
            </a:r>
            <a:r>
              <a:rPr lang="es-ES" altLang="es-CL" dirty="0"/>
              <a:t>, una parte por millón (1 ppm) equivale a un miligramo (mg) de soluto por litro (L) de disolución.</a:t>
            </a:r>
          </a:p>
        </p:txBody>
      </p:sp>
      <p:pic>
        <p:nvPicPr>
          <p:cNvPr id="39"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37505" y="3111069"/>
            <a:ext cx="6070406" cy="630146"/>
          </a:xfrm>
          <a:prstGeom prst="rect">
            <a:avLst/>
          </a:prstGeom>
          <a:noFill/>
          <a:ln w="28575">
            <a:solidFill>
              <a:srgbClr val="00B050"/>
            </a:solidFill>
            <a:prstDash val="dash"/>
          </a:ln>
        </p:spPr>
      </p:pic>
      <p:sp>
        <p:nvSpPr>
          <p:cNvPr id="40" name="Rectangle 7"/>
          <p:cNvSpPr>
            <a:spLocks noChangeArrowheads="1"/>
          </p:cNvSpPr>
          <p:nvPr/>
        </p:nvSpPr>
        <p:spPr bwMode="auto">
          <a:xfrm>
            <a:off x="306225" y="1647051"/>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pic>
        <p:nvPicPr>
          <p:cNvPr id="12" name="Imagen 11">
            <a:extLst>
              <a:ext uri="{FF2B5EF4-FFF2-40B4-BE49-F238E27FC236}">
                <a16:creationId xmlns:a16="http://schemas.microsoft.com/office/drawing/2014/main" id="{00838358-F7FB-459F-8F95-2205A9638BDF}"/>
              </a:ext>
            </a:extLst>
          </p:cNvPr>
          <p:cNvPicPr>
            <a:picLocks noChangeAspect="1"/>
          </p:cNvPicPr>
          <p:nvPr/>
        </p:nvPicPr>
        <p:blipFill>
          <a:blip r:embed="rId5"/>
          <a:stretch>
            <a:fillRect/>
          </a:stretch>
        </p:blipFill>
        <p:spPr>
          <a:xfrm>
            <a:off x="7315200" y="262930"/>
            <a:ext cx="2334970" cy="701101"/>
          </a:xfrm>
          <a:prstGeom prst="rect">
            <a:avLst/>
          </a:prstGeom>
        </p:spPr>
      </p:pic>
    </p:spTree>
    <p:extLst>
      <p:ext uri="{BB962C8B-B14F-4D97-AF65-F5344CB8AC3E}">
        <p14:creationId xmlns:p14="http://schemas.microsoft.com/office/powerpoint/2010/main" val="256290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22 Grupo">
            <a:extLst>
              <a:ext uri="{FF2B5EF4-FFF2-40B4-BE49-F238E27FC236}">
                <a16:creationId xmlns:a16="http://schemas.microsoft.com/office/drawing/2014/main" id="{DC3555C4-2508-594F-9F80-02A7D52E8B18}"/>
              </a:ext>
            </a:extLst>
          </p:cNvPr>
          <p:cNvGrpSpPr/>
          <p:nvPr/>
        </p:nvGrpSpPr>
        <p:grpSpPr>
          <a:xfrm>
            <a:off x="6553200" y="3596442"/>
            <a:ext cx="2800242" cy="2120358"/>
            <a:chOff x="6111766" y="232592"/>
            <a:chExt cx="2800242" cy="2120358"/>
          </a:xfrm>
        </p:grpSpPr>
        <p:pic>
          <p:nvPicPr>
            <p:cNvPr id="40" name="Picture 3" descr="C:\Users\karla.hernandez\Desktop\PROGRAMAS ANUALES\TC31\íconos en png para PPT\pos it.png">
              <a:extLst>
                <a:ext uri="{FF2B5EF4-FFF2-40B4-BE49-F238E27FC236}">
                  <a16:creationId xmlns:a16="http://schemas.microsoft.com/office/drawing/2014/main" id="{C6C50D2B-CB75-A045-B880-C0B727418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766" y="582338"/>
              <a:ext cx="2636698" cy="1770612"/>
            </a:xfrm>
            <a:prstGeom prst="rect">
              <a:avLst/>
            </a:prstGeom>
            <a:noFill/>
            <a:extLst>
              <a:ext uri="{909E8E84-426E-40DD-AFC4-6F175D3DCCD1}">
                <a14:hiddenFill xmlns:a14="http://schemas.microsoft.com/office/drawing/2010/main">
                  <a:solidFill>
                    <a:srgbClr val="FFFFFF"/>
                  </a:solidFill>
                </a14:hiddenFill>
              </a:ext>
            </a:extLst>
          </p:spPr>
        </p:pic>
        <p:sp>
          <p:nvSpPr>
            <p:cNvPr id="41" name="24 Rectángulo">
              <a:extLst>
                <a:ext uri="{FF2B5EF4-FFF2-40B4-BE49-F238E27FC236}">
                  <a16:creationId xmlns:a16="http://schemas.microsoft.com/office/drawing/2014/main" id="{4637185B-1329-844B-85E1-AC690FB45BEA}"/>
                </a:ext>
              </a:extLst>
            </p:cNvPr>
            <p:cNvSpPr/>
            <p:nvPr/>
          </p:nvSpPr>
          <p:spPr>
            <a:xfrm rot="21211048">
              <a:off x="6501718" y="1073635"/>
              <a:ext cx="2056444" cy="830997"/>
            </a:xfrm>
            <a:prstGeom prst="rect">
              <a:avLst/>
            </a:prstGeom>
          </p:spPr>
          <p:txBody>
            <a:bodyPr wrap="square">
              <a:spAutoFit/>
            </a:bodyPr>
            <a:lstStyle/>
            <a:p>
              <a:pPr algn="just"/>
              <a:r>
                <a:rPr lang="es-ES" altLang="es-CL" sz="1600" b="1" dirty="0">
                  <a:latin typeface="Arial" panose="020B0604020202020204" pitchFamily="34" charset="0"/>
                  <a:ea typeface="Myriad Arabic"/>
                  <a:cs typeface="Arial" panose="020B0604020202020204" pitchFamily="34" charset="0"/>
                </a:rPr>
                <a:t>Habilidad: </a:t>
              </a:r>
            </a:p>
            <a:p>
              <a:pPr algn="just"/>
              <a:r>
                <a:rPr lang="es-ES" altLang="es-CL" sz="1600" dirty="0">
                  <a:latin typeface="Arial" panose="020B0604020202020204" pitchFamily="34" charset="0"/>
                  <a:ea typeface="Myriad Arabic"/>
                  <a:cs typeface="Arial" panose="020B0604020202020204" pitchFamily="34" charset="0"/>
                </a:rPr>
                <a:t>Procesar y analizar la evidencia.</a:t>
              </a:r>
            </a:p>
          </p:txBody>
        </p:sp>
        <p:pic>
          <p:nvPicPr>
            <p:cNvPr id="42" name="Picture 5" descr="C:\Users\karla.hernandez\Desktop\PROGRAMAS ANUALES\TC31\íconos en png para PPT\08 ícono.png">
              <a:extLst>
                <a:ext uri="{FF2B5EF4-FFF2-40B4-BE49-F238E27FC236}">
                  <a16:creationId xmlns:a16="http://schemas.microsoft.com/office/drawing/2014/main" id="{B3AB63C8-6EC2-8940-944C-CB73AA8549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6008" y="232592"/>
              <a:ext cx="936000" cy="936000"/>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8 Rectángulo redondeado">
            <a:extLst>
              <a:ext uri="{FF2B5EF4-FFF2-40B4-BE49-F238E27FC236}">
                <a16:creationId xmlns:a16="http://schemas.microsoft.com/office/drawing/2014/main" id="{B457FA86-69FC-CC49-A1D3-FA351F51BB91}"/>
              </a:ext>
            </a:extLst>
          </p:cNvPr>
          <p:cNvSpPr/>
          <p:nvPr/>
        </p:nvSpPr>
        <p:spPr>
          <a:xfrm>
            <a:off x="8205371" y="5248748"/>
            <a:ext cx="913899" cy="936104"/>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C</a:t>
            </a:r>
            <a:endParaRPr lang="es-CL" sz="4800" b="1" dirty="0"/>
          </a:p>
        </p:txBody>
      </p:sp>
      <p:sp>
        <p:nvSpPr>
          <p:cNvPr id="2" name="CuadroTexto 1"/>
          <p:cNvSpPr txBox="1"/>
          <p:nvPr/>
        </p:nvSpPr>
        <p:spPr>
          <a:xfrm>
            <a:off x="563702" y="1070099"/>
            <a:ext cx="8680246" cy="3139321"/>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El suero fisiológico es una solución acuosa de cloruro de sodio (NaCl) al 0,9 % m/v, que se utiliza para limpieza de heridas e higiene de mucosas, entre otros usos. Al respecto, ¿qué masa de sal se requiere para preparar 1 L de suero fisiológico?</a:t>
            </a:r>
          </a:p>
          <a:p>
            <a:pPr algn="just"/>
            <a:endParaRPr lang="es-ES" dirty="0">
              <a:latin typeface="Arial" panose="020B0604020202020204" pitchFamily="34" charset="0"/>
              <a:cs typeface="Arial" panose="020B0604020202020204" pitchFamily="34" charset="0"/>
            </a:endParaRPr>
          </a:p>
          <a:p>
            <a:pPr marL="342900" indent="-342900" algn="just">
              <a:buAutoNum type="alphaUcParenR"/>
            </a:pPr>
            <a:r>
              <a:rPr lang="es-ES" dirty="0">
                <a:latin typeface="Arial" panose="020B0604020202020204" pitchFamily="34" charset="0"/>
                <a:cs typeface="Arial" panose="020B0604020202020204" pitchFamily="34" charset="0"/>
              </a:rPr>
              <a:t>0,1 g</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B) 0,9 g</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 9,0 g</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D)10,0 g</a:t>
            </a:r>
            <a:endParaRPr lang="es-CL" dirty="0">
              <a:latin typeface="Arial" panose="020B0604020202020204" pitchFamily="34" charset="0"/>
              <a:cs typeface="Arial" panose="020B0604020202020204" pitchFamily="34" charset="0"/>
            </a:endParaRPr>
          </a:p>
        </p:txBody>
      </p:sp>
      <p:pic>
        <p:nvPicPr>
          <p:cNvPr id="22" name="Imagen 21">
            <a:extLst>
              <a:ext uri="{FF2B5EF4-FFF2-40B4-BE49-F238E27FC236}">
                <a16:creationId xmlns:a16="http://schemas.microsoft.com/office/drawing/2014/main" id="{174191C5-BC0C-4F1D-84AA-C06A194BA7EB}"/>
              </a:ext>
            </a:extLst>
          </p:cNvPr>
          <p:cNvPicPr>
            <a:picLocks noChangeAspect="1"/>
          </p:cNvPicPr>
          <p:nvPr/>
        </p:nvPicPr>
        <p:blipFill>
          <a:blip r:embed="rId4"/>
          <a:stretch>
            <a:fillRect/>
          </a:stretch>
        </p:blipFill>
        <p:spPr>
          <a:xfrm>
            <a:off x="7383528" y="239630"/>
            <a:ext cx="2334970" cy="701101"/>
          </a:xfrm>
          <a:prstGeom prst="rect">
            <a:avLst/>
          </a:prstGeom>
        </p:spPr>
      </p:pic>
      <p:sp>
        <p:nvSpPr>
          <p:cNvPr id="23" name="CuadroTexto 22">
            <a:extLst>
              <a:ext uri="{FF2B5EF4-FFF2-40B4-BE49-F238E27FC236}">
                <a16:creationId xmlns:a16="http://schemas.microsoft.com/office/drawing/2014/main" id="{1E2CBFED-DF99-4931-BC62-8B3A03E03503}"/>
              </a:ext>
            </a:extLst>
          </p:cNvPr>
          <p:cNvSpPr txBox="1"/>
          <p:nvPr/>
        </p:nvSpPr>
        <p:spPr>
          <a:xfrm>
            <a:off x="167963" y="6688802"/>
            <a:ext cx="5944256" cy="246221"/>
          </a:xfrm>
          <a:prstGeom prst="rect">
            <a:avLst/>
          </a:prstGeom>
          <a:noFill/>
        </p:spPr>
        <p:txBody>
          <a:bodyPr wrap="none" rtlCol="0">
            <a:spAutoFit/>
          </a:bodyPr>
          <a:lstStyle/>
          <a:p>
            <a:r>
              <a:rPr lang="es-ES" sz="1000" b="1" dirty="0">
                <a:latin typeface="Arial" panose="020B0604020202020204" pitchFamily="34" charset="0"/>
                <a:ea typeface="Calibri" panose="020F0502020204030204" pitchFamily="34" charset="0"/>
                <a:cs typeface="Arial" panose="020B0604020202020204" pitchFamily="34" charset="0"/>
              </a:rPr>
              <a:t>P</a:t>
            </a:r>
            <a:r>
              <a:rPr lang="es-ES" sz="1000" b="1" dirty="0">
                <a:effectLst/>
                <a:latin typeface="Arial" panose="020B0604020202020204" pitchFamily="34" charset="0"/>
                <a:ea typeface="Calibri" panose="020F0502020204030204" pitchFamily="34" charset="0"/>
                <a:cs typeface="Arial" panose="020B0604020202020204" pitchFamily="34" charset="0"/>
              </a:rPr>
              <a:t>regunta 1 – </a:t>
            </a:r>
            <a:r>
              <a:rPr lang="es-ES" sz="1000" b="1" dirty="0">
                <a:latin typeface="Arial" panose="020B0604020202020204" pitchFamily="34" charset="0"/>
                <a:ea typeface="Calibri" panose="020F0502020204030204" pitchFamily="34" charset="0"/>
                <a:cs typeface="Arial" panose="020B0604020202020204" pitchFamily="34" charset="0"/>
              </a:rPr>
              <a:t>Unidades físicas de concentración y diluciones, cuaderno de ejercicios.</a:t>
            </a:r>
            <a:r>
              <a:rPr lang="es-ES" sz="1000" b="1" dirty="0">
                <a:effectLst/>
                <a:latin typeface="Arial" panose="020B0604020202020204" pitchFamily="34" charset="0"/>
                <a:ea typeface="Calibri" panose="020F0502020204030204" pitchFamily="34" charset="0"/>
                <a:cs typeface="Arial" panose="020B0604020202020204" pitchFamily="34" charset="0"/>
              </a:rPr>
              <a:t> CPECH</a:t>
            </a:r>
            <a:endParaRPr lang="es-CL" sz="1000" dirty="0">
              <a:latin typeface="Arial" panose="020B0604020202020204" pitchFamily="34" charset="0"/>
              <a:cs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5">
            <p14:nvContentPartPr>
              <p14:cNvPr id="3" name="Entrada de lápiz 2">
                <a:extLst>
                  <a:ext uri="{FF2B5EF4-FFF2-40B4-BE49-F238E27FC236}">
                    <a16:creationId xmlns:a16="http://schemas.microsoft.com/office/drawing/2014/main" id="{14FE53C1-45F6-88A0-6507-DE12DF2948A6}"/>
                  </a:ext>
                </a:extLst>
              </p14:cNvPr>
              <p14:cNvContentPartPr/>
              <p14:nvPr/>
            </p14:nvContentPartPr>
            <p14:xfrm>
              <a:off x="360000" y="1909800"/>
              <a:ext cx="9180720" cy="4989600"/>
            </p14:xfrm>
          </p:contentPart>
        </mc:Choice>
        <mc:Fallback>
          <p:pic>
            <p:nvPicPr>
              <p:cNvPr id="3" name="Entrada de lápiz 2">
                <a:extLst>
                  <a:ext uri="{FF2B5EF4-FFF2-40B4-BE49-F238E27FC236}">
                    <a16:creationId xmlns:a16="http://schemas.microsoft.com/office/drawing/2014/main" id="{14FE53C1-45F6-88A0-6507-DE12DF2948A6}"/>
                  </a:ext>
                </a:extLst>
              </p:cNvPr>
              <p:cNvPicPr/>
              <p:nvPr/>
            </p:nvPicPr>
            <p:blipFill>
              <a:blip r:embed="rId6"/>
              <a:stretch>
                <a:fillRect/>
              </a:stretch>
            </p:blipFill>
            <p:spPr>
              <a:xfrm>
                <a:off x="350640" y="1900440"/>
                <a:ext cx="9199440" cy="5008320"/>
              </a:xfrm>
              <a:prstGeom prst="rect">
                <a:avLst/>
              </a:prstGeom>
            </p:spPr>
          </p:pic>
        </mc:Fallback>
      </mc:AlternateContent>
    </p:spTree>
    <p:extLst>
      <p:ext uri="{BB962C8B-B14F-4D97-AF65-F5344CB8AC3E}">
        <p14:creationId xmlns:p14="http://schemas.microsoft.com/office/powerpoint/2010/main" val="203840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5854</TotalTime>
  <Words>3824</Words>
  <Application>Microsoft Office PowerPoint</Application>
  <PresentationFormat>Personalizado</PresentationFormat>
  <Paragraphs>453</Paragraphs>
  <Slides>36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36</vt:i4>
      </vt:variant>
    </vt:vector>
  </HeadingPairs>
  <TitlesOfParts>
    <vt:vector size="40" baseType="lpstr">
      <vt:lpstr>Times New Roman</vt:lpstr>
      <vt:lpstr>Calibri</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DE QUIMICA PROGRAMA PAES</dc:title>
  <dc:creator>Israel Jaque Collao</dc:creator>
  <cp:lastModifiedBy>Raysa Knight</cp:lastModifiedBy>
  <cp:revision>409</cp:revision>
  <dcterms:created xsi:type="dcterms:W3CDTF">2006-08-16T00:00:00Z</dcterms:created>
  <dcterms:modified xsi:type="dcterms:W3CDTF">2026-04-28T00:41:52Z</dcterms:modified>
  <dc:identifier>DAE7qV0VWd8</dc:identifier>
</cp:coreProperties>
</file>