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84" r:id="rId5"/>
    <p:sldId id="415" r:id="rId6"/>
    <p:sldId id="455" r:id="rId7"/>
    <p:sldId id="371" r:id="rId8"/>
    <p:sldId id="329" r:id="rId9"/>
    <p:sldId id="278" r:id="rId10"/>
    <p:sldId id="279" r:id="rId11"/>
    <p:sldId id="282" r:id="rId12"/>
    <p:sldId id="466" r:id="rId13"/>
    <p:sldId id="460" r:id="rId14"/>
    <p:sldId id="465" r:id="rId15"/>
    <p:sldId id="293" r:id="rId16"/>
    <p:sldId id="469" r:id="rId17"/>
    <p:sldId id="467" r:id="rId18"/>
    <p:sldId id="470" r:id="rId19"/>
    <p:sldId id="451" r:id="rId20"/>
    <p:sldId id="412" r:id="rId21"/>
    <p:sldId id="413" r:id="rId22"/>
    <p:sldId id="303" r:id="rId23"/>
    <p:sldId id="359" r:id="rId24"/>
    <p:sldId id="468" r:id="rId25"/>
    <p:sldId id="453" r:id="rId26"/>
    <p:sldId id="417" r:id="rId27"/>
    <p:sldId id="471" r:id="rId28"/>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86C6E1-7FAF-45B5-87F3-30A521859587}" v="11" dt="2026-04-25T00:18:54.9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15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sa Knight" userId="87b019da5b4ccf4e" providerId="LiveId" clId="{BAF915FE-412F-4EDC-A812-722440047950}"/>
    <pc:docChg chg="undo custSel addSld delSld modSld sldOrd">
      <pc:chgData name="Raysa Knight" userId="87b019da5b4ccf4e" providerId="LiveId" clId="{BAF915FE-412F-4EDC-A812-722440047950}" dt="2026-04-25T00:18:54.893" v="19"/>
      <pc:docMkLst>
        <pc:docMk/>
      </pc:docMkLst>
      <pc:sldChg chg="add">
        <pc:chgData name="Raysa Knight" userId="87b019da5b4ccf4e" providerId="LiveId" clId="{BAF915FE-412F-4EDC-A812-722440047950}" dt="2026-04-19T00:30:57.378" v="1"/>
        <pc:sldMkLst>
          <pc:docMk/>
          <pc:sldMk cId="1905853523" sldId="284"/>
        </pc:sldMkLst>
      </pc:sldChg>
      <pc:sldChg chg="addSp">
        <pc:chgData name="Raysa Knight" userId="87b019da5b4ccf4e" providerId="LiveId" clId="{BAF915FE-412F-4EDC-A812-722440047950}" dt="2026-04-25T00:18:54.893" v="19"/>
        <pc:sldMkLst>
          <pc:docMk/>
          <pc:sldMk cId="842687570" sldId="359"/>
        </pc:sldMkLst>
        <pc:inkChg chg="add">
          <ac:chgData name="Raysa Knight" userId="87b019da5b4ccf4e" providerId="LiveId" clId="{BAF915FE-412F-4EDC-A812-722440047950}" dt="2026-04-25T00:18:54.893" v="19"/>
          <ac:inkMkLst>
            <pc:docMk/>
            <pc:sldMk cId="842687570" sldId="359"/>
            <ac:inkMk id="5" creationId="{0C518774-558F-E2E6-5EFA-4BFC0AEDA253}"/>
          </ac:inkMkLst>
        </pc:inkChg>
      </pc:sldChg>
      <pc:sldChg chg="addSp">
        <pc:chgData name="Raysa Knight" userId="87b019da5b4ccf4e" providerId="LiveId" clId="{BAF915FE-412F-4EDC-A812-722440047950}" dt="2026-04-25T00:18:54.893" v="19"/>
        <pc:sldMkLst>
          <pc:docMk/>
          <pc:sldMk cId="1197751991" sldId="453"/>
        </pc:sldMkLst>
        <pc:inkChg chg="add">
          <ac:chgData name="Raysa Knight" userId="87b019da5b4ccf4e" providerId="LiveId" clId="{BAF915FE-412F-4EDC-A812-722440047950}" dt="2026-04-25T00:18:54.893" v="19"/>
          <ac:inkMkLst>
            <pc:docMk/>
            <pc:sldMk cId="1197751991" sldId="453"/>
            <ac:inkMk id="2" creationId="{84275E2E-F003-E48C-4308-A8F6424D2B31}"/>
          </ac:inkMkLst>
        </pc:inkChg>
      </pc:sldChg>
      <pc:sldChg chg="addSp">
        <pc:chgData name="Raysa Knight" userId="87b019da5b4ccf4e" providerId="LiveId" clId="{BAF915FE-412F-4EDC-A812-722440047950}" dt="2026-04-25T00:18:54.893" v="19"/>
        <pc:sldMkLst>
          <pc:docMk/>
          <pc:sldMk cId="917779148" sldId="467"/>
        </pc:sldMkLst>
        <pc:inkChg chg="add">
          <ac:chgData name="Raysa Knight" userId="87b019da5b4ccf4e" providerId="LiveId" clId="{BAF915FE-412F-4EDC-A812-722440047950}" dt="2026-04-25T00:18:54.893" v="19"/>
          <ac:inkMkLst>
            <pc:docMk/>
            <pc:sldMk cId="917779148" sldId="467"/>
            <ac:inkMk id="7" creationId="{A7006315-EA1E-8290-205B-C77D4F7C533E}"/>
          </ac:inkMkLst>
        </pc:inkChg>
      </pc:sldChg>
      <pc:sldChg chg="addSp">
        <pc:chgData name="Raysa Knight" userId="87b019da5b4ccf4e" providerId="LiveId" clId="{BAF915FE-412F-4EDC-A812-722440047950}" dt="2026-04-25T00:18:54.893" v="19"/>
        <pc:sldMkLst>
          <pc:docMk/>
          <pc:sldMk cId="3827441102" sldId="468"/>
        </pc:sldMkLst>
        <pc:inkChg chg="add">
          <ac:chgData name="Raysa Knight" userId="87b019da5b4ccf4e" providerId="LiveId" clId="{BAF915FE-412F-4EDC-A812-722440047950}" dt="2026-04-25T00:18:54.893" v="19"/>
          <ac:inkMkLst>
            <pc:docMk/>
            <pc:sldMk cId="3827441102" sldId="468"/>
            <ac:inkMk id="7" creationId="{3058E2E5-5607-4785-784E-C84679C7609B}"/>
          </ac:inkMkLst>
        </pc:inkChg>
      </pc:sldChg>
      <pc:sldChg chg="addSp delSp modSp add mod ord setBg modAnim">
        <pc:chgData name="Raysa Knight" userId="87b019da5b4ccf4e" providerId="LiveId" clId="{BAF915FE-412F-4EDC-A812-722440047950}" dt="2026-04-19T00:41:08.886" v="18" actId="14100"/>
        <pc:sldMkLst>
          <pc:docMk/>
          <pc:sldMk cId="3201558381" sldId="471"/>
        </pc:sldMkLst>
        <pc:picChg chg="add mod">
          <ac:chgData name="Raysa Knight" userId="87b019da5b4ccf4e" providerId="LiveId" clId="{BAF915FE-412F-4EDC-A812-722440047950}" dt="2026-04-19T00:41:03.193" v="17" actId="26606"/>
          <ac:picMkLst>
            <pc:docMk/>
            <pc:sldMk cId="3201558381" sldId="471"/>
            <ac:picMk id="2" creationId="{575CF8E9-4529-191E-F206-70065553579F}"/>
          </ac:picMkLst>
        </pc:picChg>
        <pc:picChg chg="add mod">
          <ac:chgData name="Raysa Knight" userId="87b019da5b4ccf4e" providerId="LiveId" clId="{BAF915FE-412F-4EDC-A812-722440047950}" dt="2026-04-19T00:41:08.886" v="18" actId="14100"/>
          <ac:picMkLst>
            <pc:docMk/>
            <pc:sldMk cId="3201558381" sldId="471"/>
            <ac:picMk id="1026" creationId="{ECFE84E0-72B2-07AD-44CC-377123F2649C}"/>
          </ac:picMkLst>
        </pc:picChg>
      </pc:sldChg>
    </pc:docChg>
  </pc:docChgLst>
</pc:chgInfo>
</file>

<file path=ppt/ink/ink1.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4-24T23:38:10.859"/>
    </inkml:context>
    <inkml:brush xml:id="br0">
      <inkml:brushProperty name="width" value="0.05292" units="cm"/>
      <inkml:brushProperty name="height" value="0.05292" units="cm"/>
      <inkml:brushProperty name="color" value="#FF0000"/>
    </inkml:brush>
  </inkml:definitions>
  <inkml:trace contextRef="#ctx0" brushRef="#br0">18480 5621 12 0,'2'2'0'0,"-2"-2"0"0,4 0 0 0,-4 0 0 15,2-4 0-15,-2 4 0 0,-2-2 0 0,2 2 8 16,0 0 0-16,0 0-1 0,0 0 2 0,0 0 5 15,0 0-1-15,0 0 1 0,0 0 0 0,0 0 7 0,0 0 0 16,0 0-1-16,2-3 1 0,-2 3-6 0,11-4 1 16,-11 4-2-16,13-8 2 0,-13 8-4 0,22-21 1 15,-22 21-1-15,19-21 2 0,-19 21 2 16,9-12 1-16,-9 12 0 0,4-14 0 16,-4 14 4-16,2-12 2 0,-2 12-1 0,7-21 0 0,-7 21 11 0,23-31 0 15,-23 31-1-15,14-33 1 0,-14 16 6 0,-3 0 0 16,3 1 1-16,3 2 0 0,5 2-4 0,1 0 0 0,1 0 0 15,-3-5 1-15,-1-6-6 0,-3 1 2 0,1-8-1 16,2 3 1-16,1-1-4 0,1-3 0 0,-3-2 0 16,3 0 2-16,1 0-6 0,0 0 1 0,-1 0 0 15,-3 1 1-15,1-1-13 0,-1 3 1 0,-1-3 0 16,-4-3-1-16,-2 1 1 0,-1-1 1 0,1 0-2 16,2-2 2-16,0 1-4 0,-2-1 1 0,0 2-1 15,0 3 1-15,0 0-1 0,-1-2-1 0,1 3 0 16,0-1 0-16,0 0-1 0,0 0 0 0,-2 2 1 15,-1 0 0-15,-5-2 0 0,1 0 0 0,-2 0 0 0,0 4 1 16,1 1-2-16,3 0 1 0,-2 2-1 0,-4-3 1 16,-2 5-1-16,-4-6 1 0,4 3-1 15,4 1 0-15,4-4-1 0,1 2 1 0,-3-1 0 0,-6 0 0 16,-6-3-2-16,-3 3 1 0,2-4-1 0,3 7 1 16,2-3-4-16,2 1 2 0,2-1-1 15,0-1 0-15,0 6-2 0,2-4 0 0,-2 2 1 0,-4 2-1 0,-3 3-2 16,-4-3 2-16,-1 3-1 0,5 1 1 0,1-1-1 15,1 0 0-15,-1 4 1 0,0-4 0 0,3 5-1 16,2 4 2-16,0 0-2 0,-3-2 2 0,-2 2-2 0,-1 0 1 16,-3 3-1-16,-1-1 0 0,-2 1 1 0,-2 1-1 15,0-1 0-15,0 2 1 0,2 5-2 0,4-1 1 16,-1 0 0-16,1-3 0 0,1 3-1 0,3-2 2 16,-1 1-1-16,-3 1 0 0,1 1-3 0,-1-1 1 15,-2 3 1-15,0 0-1 0,-3 0-1 0,0 3 0 16,0 2 0-16,3-5 0 0,4 4 0 0,1-4 0 15,-1 5 0-15,-3-2 0 0,-1 6-1 0,0-4 1 16,0 2 0-16,1-3 0 0,3 1-2 0,1 2 1 0,0-2 0 16,-1 4 1-16,-1-6-1 0,3 6 0 0,-3-4 0 15,-1 2 1-15,-2 1-1 0,-6-1 1 16,4-1-1-16,4 2 1 0,1 4-2 0,4 4 2 0,0-4-1 16,-1 2 1-16,-3-2-1 0,-1 0 0 0,-2 0 0 15,-2 6 1-15,-2-3-2 0,-6 2-1 0,6-1 1 16,6-4 1-16,5 2-2 0,6-2-1 0,-6 0 1 15,0 4 1-15,-1-2-3 0,-3 1 2 0,1-1 0 0,1 2-1 16,-3-4 0-16,-1 3 0 0,1-1 0 0,0-2 0 16,1 0 0-16,3 0-1 0,3 2 1 0,3 2 1 15,9-1 0-15,5 3 1 0,-6-3 0 0,-7-3 0 16,-12 6-1-16,-6-4 2 0,2 5 0 0,7-2 0 0,7-1 0 16,4 1 1-16,3 0-1 0,-3 2 1 0,1 2-2 15,1 3 0-15,-4-3 1 0,-2 0 0 0,-4-4 0 16,-2 4 0-16,2-4 0 0,6 2 0 0,6 2 0 15,1 0-1-15,0-1 1 0,-1 1 0 0,-7-4 0 16,-1 2 0-16,2 2 0 0,4 2 1 0,3 4 0 16,2-2 0-16,-2 1 0 0,1 1 0 0,-7-1 0 0,3 2 0 15,5-4 0-15,2 2 0 0,0 0 0 16,4-2 0-16,-6 1 0 0,-7-5 1 0,-8 5-1 16,-4-5 1-16,10 5-1 0,7-1 1 0,17 5 0 0,8-3 0 15,-4 4 1-15,-12-3-1 0,-12-1 0 0,-8 2 0 16,6-4 0-16,7 2 0 0,11-2 0 0,8 1 0 15,-6-3 1-15,-5 1-1 0,-10-3 0 0,-5 1 0 0,7 0 0 16,7 0 1-16,12-6-1 0,7 3 1 16,-5-5-1-16,-15 6 0 0,-8-1 1 0,-11 2 0 0,4 1 1 15,3 0-1-15,7 0 0 0,2 0 0 0,9-2 0 16,5 1 2-16,7-2-2 0,6-1 1 0,-2 5 1 16,-7-1-1-16,-6 0-1 0,-4 0 1 0,-5-9-1 15,-1 2 0-15,-1 1-1 0,0-3 2 0,2 2-2 16,0 2 1-16,3-4-1 0,2 0 0 0,-3-2 0 15,-6 3 2-15,-6-1-1 0,-1 0 0 0,1 3 0 16,6-3 0-16,4 1 1 0,4 0-1 0,5 6 0 16,0-1 2-16,0-1-3 0,-2 0 1 0,2-1 0 15,-4-4 0-15,2 0 0 0,1 0 0 0,-3 0-1 16,0-3 1-16,1 3-1 0,-1 0 0 0,-2-3 1 0,1 3 0 16,1-3-2-16,-3 3 1 0,12 5 0 0,1-5 0 15,3 0-1-15,6 0 1 0,-20-6-1 0,-1 1 1 16,-1 1-1-16,-4 1 0 0,-1-4 0 0,-1 2 2 0,0 2-2 15,0-4 1-15,4 5-1 0,2-1 1 0,1 0 0 16,4-1 0-16,1 1 0 0,-1-2 0 0,-2 1 0 16,0-4 1-16,1 1-1 0,-1 0 0 0,0 2 0 0,1-3 0 15,-5 1 0-15,3-2 1 0,1-1-1 0,0 1 1 16,-9-3-1-16,12 4 1 0,-12-4-1 0,7 3 0 16,-7-3 0-16,11 9 2 0,-3-5-2 0,-1-4 0 15,6 5 0-15,0-2 0 0,0 1-1 0,2 1 1 16,4 3-1-16,1-4 1 0,1 1-1 15,1 2 1-15,-14-7 1 0,-1 2-1 0,0 0 0 0,1-1 0 16,3 3 0-16,0-4 0 0,0 3 1 0,1-3 1 0,1 2-1 16,0 1 0-16,0-3-2 0,0 4 1 15,-2-4 0-15,-2 0 1 0,1 0-1 0,-1 0 0 16,4 0 0-16,0 0 1 0,2 0-1 0,0 0 1 0,-2 0 0 16,2-4 0-16,0 4-1 0,-2 0 0 0,-4 0 0 15,-2 0 1-15,1 0 0 0,-1 0-1 0,3 0 0 16,-3 0 1-16,2 0-2 0,1 0 1 0,7-3-1 15,-1 1 1-15,1-1-1 0,-2-1 0 0,2 3 0 16,0-1 1-16,1 0-1 0,-1 2 2 0,-10 0-2 0,3-3 1 16,-3 3-1-16,1 0 1 0,3-4 0 0,0 2 0 15,0 1 0-15,0-1 0 0,6 2 0 0,0-4 1 16,-2-1-2-16,0 2 1 0,-8 3-1 0,1-4 1 0,-1 3-1 16,0-1 0-16,3 0 0 0,-1 2 1 0,0-3-1 15,1 3 0-15,8-5 0 0,-1 1 1 0,0-1-1 16,0 1 0-16,-12 4 0 0,3-3 0 0,-1-1 0 15,1 1 0-15,1 1 0 0,0-1 0 0,1-2 0 16,-1 1 0-16,11-4 0 0,-1 1 0 0,0 1 0 16,-1-2 1-16,-8 4 0 0,-1 1 0 0,0-1 2 15,1-1-1-15,10-3 0 0,1-1 0 0,-1 0 2 16,1 1 0-16,-5 1 0 0,1 0 0 0,0 2 2 16,-2-4 0-16,0 2 0 0,0 2 1 0,-1 0 0 0,1-4 0 15,2 2 0-15,0-2 1 0,2 1-4 0,-1-3 2 16,-1 6-1-16,0-4 0 0,-2 1-1 0,0-1-1 15,-15 9 0-15,11-7 1 0,-11 7-3 0,9-5 1 16,-9 5 0-16,9-9 0 0,-9 9 0 0,8-7-1 0,1-5 0 16,0 4 0-16,3-4 0 0,-1 3 0 0,-11 9 0 15,11-9 0-15,-11 9 1 0,11-12-1 0,-11 12 0 16,8-7 1-16,-8 7-2 0,7-5 1 0,-7 5-1 16,4-5 1-16,-4 5-1 0,4-4 0 0,-4 4 0 15,3-3 1-15,-3 3-1 0,2-4 0 0,-2 4 0 16,0-1 0-16,0 1 0 0,0-4 0 0,0 4 0 15,0-3 0-15,0 3 0 0,2-2 0 0,-2 2 0 16,0 0 0-16,0 0 0 0,0 0 0 0,0 0 0 16,4 0 0-16,-4 0 0 0,3-2 0 0,-3 2 0 15,0 0 0-15,0 0 0 0,0 0 0 0,0 0 0 16,0 0 0-16,0 0 0 0,0 0 2 0,0 0-2 16,0 0 1-16,0 0 2 0,0 0 0 0,0 0 1 0,0 0-1 15,0 0 4-15,2 0 1 0,-2 0 0 0,0 0-1 0,0 0 4 16,0 0-1-16,0 0 0 0,0 0 0 0,0 0 1 15,0 0 1-15,0 0 1 0,0 0-1 0,0 0-3 16,0 0 0-16,0 0 0 0,0 0 0 0,0 0-2 16,0 0-1-16,0 0 1 0,0 0 0 0,0 0-3 0,2 0 2 15,-2 0-1-15,0 0 0 0,0 0-1 0,0 0-1 16,0 0 0-16,0 0 2 0,0 0-5 0,0 0 1 16,0 0 0-16,0 0 0 0,0 0-1 0,0 0 0 15,0 0 0-15,0 0 0 0,0 0 0 0,0 0 0 16,0 0 0-16,0 0 0 0,0 0 0 0,0 0 0 15,0 0 0-15,0 0 0 0,0 0 0 0,0 0 0 16,0 0 0-16,0 0 1 0,0 0-1 0,0 0 1 16,0 0-1-16,0 0 1 0,0 0-1 0,0 0 2 15,0 0-1-15,0 0 0 0,0 0 0 0,0 0 0 16,0 0 0-16,0 0 1 0,0 0 1 0,0 0-1 16,0 0 0-16,0 0 0 0,0 0 1 0,0 0 0 0,0 0-1 15,0 0 2-15,0 0-1 0,0 0 0 0,0 0 1 16,0 0-1-16,0 0-3 0,0 0 0 0</inkml:trace>
  <inkml:trace contextRef="#ctx0" brushRef="#br0" timeOffset="3038.35">8458 7542 577 0,'2'10'0'0,"-2"-10"0"0,5 26 0 0,-5-26 3 16,0 16 0-16,0-16-1 0,-4 17 2 0,4-17 5 16,0 16 0-16,0-16 0 0,0 12 0 0,0-12-3 15,0 5 2-15,0-5 0 0,0 7 0 0,0-7 3 16,0 5 0-16,0-5 1 0,0 2 0 0,0-2-4 15,-1 1 1-15,1-1 0 0,0 0 0 0,0 0 1 0,0 0 1 16,0 0 0-16,0-3 0 0,0 3 4 0,0-16 0 16,0 16-1-16,7-32 1 0,2 11 7 0,4-5 1 15,-5-4-1-15,-1 6 1 0,-3 0 1 0,0-2 2 16,1 2-1-16,5 0 1 0,-3-9 8 0,4 0 1 16,-1 3 0-16,-1 1 1 0,-7 1 2 0,0-1 0 0,1-1 0 15,5 6 0-15,3 0-7 0,0 0 0 0,2 1-1 16,-5 2 2-16,-1 2-1 0,-1 2 1 0,-3 2-1 15,1 1 1-15,0 2-10 0,1-1 2 0,-3 5-1 16,2-3 1-16,0 3-1 0,1 3 2 0,-5 5 0 16,10-13-1-16,-10 13-2 0,7-8-1 15,-7 8 0-15,6-7 2 0,-6 7-5 0,5 0 1 0,-5 0-1 16,6-2 1-16,-6 2-5 0,7 5 1 0,-7-5 0 16,8 7 0-16,-8-7-3 0,17 14-1 0,-10 2 0 15,4 1 1-15,2 2-4 0,-2 7 0 0,4-2 0 16,-2-1 1-16,-3-1-4 0,-3 1 1 0,1 1 0 15,-1-3 0-15,2 3-3 0,-5-3-1 0,5-1 0 0,-1 1 0 16,3-3 1-16,0 1-1 0,2-6 0 0,-3 6 0 16,3-1-2-16,2-3 1 0,-6 3 1 0,0-3-1 0,-1-3-1 15,-1-1 0-15,-1-3 0 0,-3-1 1 0,-3-7-1 16,4 9 0-16,-4-9 0 0,4 7 0 0,-4-7-1 16,0 9 1-16,0-9 0 0,-4 5 0 0,4-5-1 15,-4 12-1-15,-1-5 1 0,-1 1 1 0,-5-2-2 16,-2 1 1-16,0 1 0 0,0-3 0 0,2 2-1 0,3-2-1 15,-7 2 1-15,-1 2 1 0,-3-4-1 16,0 2-1-16,3-2 1 0,3 1 0 0,-1-3 1 0,1 0 0 16,2-1 0-16,-2 0-1 0,-5 0 1 0,-1-2 1 15,0 3-1-15,3-3 1 0,4 0 0 0,5 0 0 16,7 0 0-16,-11 0 0 0,11 0 0 0,-6 0 0 16,6 0 0-16,-4 0 1 0,4 0-1 0,-5 0 1 15,5 0-1-15,-8 0 2 0,8 0-2 0,-5 0 1 16,5 0-1-16,-6-3 1 0,6 3-1 0,-5-2 1 15,5 2-1-15,1 0 1 0,-1 0-1 0,6-4 0 0,-6 4 0 16,6-3 0-16,-6 3 0 0,13-5 0 0,-6 1 0 16,2-4 0-16,-1-1-1 0,5-1 1 0</inkml:trace>
  <inkml:trace contextRef="#ctx0" brushRef="#br0" timeOffset="3521.82">9048 6765 1332 0,'0'0'0'0,"0"0"0"0,2 3 0 0,-2-3 11 0,0 2 1 0,0-2 0 0,0 3 1 0,0-3 6 0,0 4 1 16,0-4 0-16,0 0 0 0,0 0-9 0,-2 5 0 16,2-5 0-16,-5 16 0 0,5-16-10 0,-10 17 0 15,10-17 1-15,-7 28-1 0,5-11-1 0,-3 4 0 16,3-4 0-16,0 2 0 0,0 2-3 0,0 0 1 16,-2-1 0-16,2 1 0 0,2 3-4 0,-3-1 1 15,3 5-1-15,3-1 1 0,-1 3-1 0,2 3 0 16,-2-2-1-16,0 2 2 0,2 1 4 0,1 4-1 15,-5-3 1-15,2 1 0 0,-2 1 1 0,-2-1 0 0,4 2 0 16,2-3 0-16,1-1 1 0,5 1 2 0,-1-4-2 16,-2 0 1-16,1-2 2 0,3-1 1 0,0-2-1 15,2 0 1-15,-3-3 5 0,1-3 1 16,0-1 0-16,-5-1 1 0,-5-6-2 0,1 0 0 0,2-3 0 16,2-4 1-16,-6-5-2 0,7 7 0 0,4-7 0 15,0 1 0-15,4 1 0 0,2-2 0 0,2-2 0 16,-6 1 0-16,-2-6-2 0,2-2 1 0,0 0-1 15,-2-3 1-15,2-3-4 0,-3 1-1 0,-1-5 0 0,0 2 2 16,0-1-4-16,1-2 1 0</inkml:trace>
  <inkml:trace contextRef="#ctx0" brushRef="#br0" timeOffset="4014.78">8950 7107 1017 0,'1'0'0'0,"-1"0"0"0,4 0 0 0,-4 0 3 0,-5 9 0 0,5-9 0 15,1 9 1-15,-1-9 4 0,8-2-1 0,-8 2 1 16,9 0 0-16,-9 0-1 0,6-2 1 0,-6 2 0 15,9-1-1-15,-9 1-5 0,24-4-1 0,-24 4 0 16,26-5 0-16,-26 5-1 0,28-7 0 0,-28 7 0 0,19-4 1 16,-19 4-1-16,7-1 0 0,-7 1 0 15,8-7 1-15,-8 7 0 0,9-5 1 0,-9 5 1 16,24-12-1-16,-1 3 13 0,5 0-1 0,-10-1 1 16,-3 5 0-16,-5-1 11 0,-3 6 1 0,-7 0-1 0,6-3 1 0,-6 3 5 15,5-5 2-15,-5 5 0 0,13-7-1 0,-5 2-3 16,3-2 0-16,2 2-1 0,-6-2 1 0,1 3-9 15,1-1 0-15,-3 0 0 0,1 1 1 0,-1 4-12 16,1-3 1-16</inkml:trace>
  <inkml:trace contextRef="#ctx0" brushRef="#br0" timeOffset="4450.18">9423 7376 829 0,'2'0'0'0,"-2"0"0"0,3 0 0 0,-3 0 8 0,6 0 0 0,-6 0-1 0,6 0 1 0,-6 0 2 16,7-4 0-16,-7 4 1 0,15-3-1 0,-15 3-9 15,22-2 0-15,-22 2 0 0,25 0 0 0,-25 0-10 16,20 0 1-16,-20 0-1 0,22-3 1 0,-22 3-34 15,23-6 0-15,-23 6 0 0,17 0 0 0,-17 0-6 16,11-1 0-16,-11 1-1 0,11-2 2 0,-11 2 43 16,13-4 0-16,-13 4 0 0,9-3 1 0,-9 3 3 15,11-2 1-15,-11 2-1 0,12-8 1 0,-12 8 5 16,11-7 2-16</inkml:trace>
  <inkml:trace contextRef="#ctx0" brushRef="#br0" timeOffset="4700.13">9583 7623 803 0,'2'0'0'0,"-2"0"0"0,7 0 0 15,-7 0 7-15,15 0 1 0,-15 0-1 0,23-5 1 16,-23 5 8-16,37-7 0 0</inkml:trace>
  <inkml:trace contextRef="#ctx0" brushRef="#br0" timeOffset="6266.5">10123 7028 1080 0,'0'2'0'0,"0"-2"0"0,6 3 0 0,-6-3 0 16,13 3 1-16,-13-3-1 0,9 0 1 15,-9 0 1-15,2 0-1 0,-2 0 0 0,0 0 1 16,0 0 5-16,0 0 1 0,0 0-1 0,0 0 1 0,0 0 4 16,-2-3 0-16,2 3-1 0,0-3 1 0,0 3-6 15,0-9 0-15,0 9-1 0,0-16 1 0,0 16 0 16,0-17 0-16,0 17 0 0,6-21 1 0,-6 21 2 16,6-21 1-16,-6 21 0 0,3-12 0 0,-3 12 0 0,8-8 1 15,-8 8 0-15,7-16 1 0,-7 16-1 16,8-14 1-16,-8 14 1 0,5-10-1 0,-5 10 1 15,10-10 2-15,-10 10 0 0,3-4-1 0,-3 4 0 0,10 0 0 16,-10 0 1-16,5-5-1 0,-5 5-1 0,8 0-1 16,-8 0 0-16,15 0 2 0,-15 0-1 0,28 5 2 15,-28-5-1-15,18 12 1 0,-18-12-5 0,13 9 0 16,-13-9 0-16,11 12 0 0,-11-12-3 0,10 9 1 16,-10-9-1-16,16 12 1 0,-16-12 1 0,25 17 1 0,-25-17-1 15,11 21 1-15,-11-21 0 0,9 27 0 0,-5-11 0 16,-4 1 1-16,2 4 1 0,0 0-1 0,-1 0 0 15,-1-1 1-15,0 1 0 0,0 0-1 0,0 0 0 16,-1-1 0-16,-3 5-4 0,0-1 1 0,2-2-1 16,-3 3 0-16,3-1-2 0,0 0-1 0,-2-1 1 15,-1 1-1-15,-1-2 0 0,-1 1 0 0,1 1 0 0,-3-3 0 16,5-2-3-16,-2 2 0 0,-3-1 0 0,5-1 2 16,-5 0-3-16,0-3 1 0,-1 1 0 0,1-3 0 15,4 2-1-15,-3-4 1 0,2-5-1 0,1 0 1 16,5-7 0-16,-6 7 2 0,6-7-2 0,-5 5 1 0,5-5 0 15,-8 7 1-15,8-7-1 0,-9 5 1 0,9-5 2 16,-9 3 0-16,9-3 1 0,-13 4-1 0,13-4-1 16,-12-4 0-16,12 4 1 0,-11-3-1 15,11 3-1-15,-9-5-1 0,9 5 0 0,-4-9 0 16,4 9-2-16,-7-12 1 0,-1 3 1 0,5 1-1 16,3-3-1-16,0 1 1 0,-2 0-1 0,2-1 1 0,0 4-1 15,0-5 0-15,0 0 0 0,0 3 0 0,0 2 0 0,0 6 0 16,0 1 0-16,0-7 0 0,0 7 0 0,0-11 1 15,0 11-1-15,0-3 1 0,0 3-1 0,5-7 1 16,-5 7 0-16,8-5 0 0,-8 5 1 0,2-9-1 16,-2 9 0-16,3-7 1 0,-3 7-1 0,4-3 1 0,-4 3 1 15,4-2-1-15,-4 2-2 0,5-5 1 0,-5 5 0 16,2-4 0-16,-2 4-1 0,4-3 1 16,-4 3-1-16,7 3 2 0,-7-3-1 0,12 6 1 0,-7-3-1 15,3 2 1-15,-1 6 1 0,4 2 0 0,-3 0-1 16,-1 0 2-16,-1 1-1 0,-1 0 1 0,3-2 1 15,1 2-1-15,-3 0 0 0,1 0 0 0,1 1 0 16,3 3 0-16,-2-1-1 0,6 2 1 0,-2-2-1 16,-7-1 1-16,-5 1-1 0,-1 0 0 0,0-1 1 15,4 0 0-15,4-3-2 0,-3 0 2 0,1-5-2 16,1 1 1-16,-1 0 0 0,-4-3-1 0,-2-6 0 16,7 13 1-16,-7-13-1 0,4 3-1 0,-4-3 0 0,6 5 0 15,-6-5-1-15,5 4 1 0,-5-4 0 0,8-4 0 16,-8 4-1-16,13-12 0 0,-2 3 0 0,-4-8 0 15,4-4-2-15,-3-1 0 0</inkml:trace>
  <inkml:trace contextRef="#ctx0" brushRef="#br0" timeOffset="8038.09">10729 7114 1431 0,'2'2'0'0,"-2"-2"0"0,7 7 0 0,-7-7 9 0,6 5 0 0,-6-5 0 15,2 5 1-15,-2-5 4 0,3 7-1 0,-3-7 1 16,4 5 0-16,-4-5-7 0,4 7 1 0,-4-7 0 16,9 9 0-16,-9-9-8 0,17 24 0 0,-17-24 0 15,22 30 0-15,-22-30-6 0,28 33 2 0,-28-33-2 16,17 29 2-16,-17-29-10 0,2 21 2 0,-2-21-1 0,6 27 1 16,-1-9-6-16,3-1 0 0,-3 2 0 0,-1-2 0 15,-2 4 14-15,-2 3 0 0,0-3 0 0,0 3 1 16,2-3 3-16,1 3 0 0,-1 2 0 0,-4-5 0 0,-1-5 2 15,-3 1 0-15,2-3 0 0,-1 0 0 16,-5-4 7-16,3-1 2 0,1-2-2 0,5-2 1 0,1-5 2 16,-4 7 0-16,4-7 1 0,-4 1 0 0,4-1-2 15,-4 4 1-15,4-4-1 0,-2 7 0 16,2-7-2-16,-7 9 1 0,7-9-1 0,-4 3 1 0,4-3 0 16,-2 2 0-16,2-2 0 0,-3 0 1 0,3 0-1 15,0 0 1-15,0 0 0 0,0-2 0 0,0 2-1 16,0-3 1-16,0 3-1 0,0-9 1 0,0 0-2 0,3-3 0 15,-1-5 0-15,2-2 0 0,-2-2 0 0,0 0 0 16,1 2 0-16,3 0 0 0,-2 4-3 0,1-4 2 16,5 1 0-16,3 4 0 0,0-1 2 0,4 1 0 15,-3 0 0-15,-2 4 0 0,-10-2 5 0,-2 3 1 16,3 0-2-16,1 2 2 0,5 2 4 0,-1 2 0 16,3-6 1-16,-5 2-1 0,-6 7 0 0,13-8 0 0,-13 8 0 15,9-13 1-15,-9 13-9 0,9-8 0 0,-9 8 1 16,2-4-1-16,-2 4-5 0,4-5 1 0,-4 5-1 15,3 0 1-15,-3 0-2 0,4 0 1 0,-4 0-2 16,11 9 2-16,-3 3 0 0,3 3-1 16,-5 4 1-16,-3 1 1 0,1 0-1 0,-4 1 1 0,2 0-1 15,2 0 1-15,-2-2 1 0,1-2 0 0,1 0 0 16,0-1 1-16,-4-2-1 0,0 1 0 0,0-6 0 16,0 0 1-16,0-3-4 0,0 0 1 0,0-6-2 15,0 8 2-15,0-8-4 0,5 4 1 0,-5-4-1 0,4 3 1 16,-4-3-3-16,0 0 1 0,0 0 0 0,0 0 0 15,0 0-2-15,0 0 1 0,0 0 1 0,0 0-1 16,0 0-1-16,0 0 1 0,0 0-1 0,0-3 1 0,2-6-1 16,2 0 1-16,-1-8 0 0,-1-2 0 15,2-2 0-15,-4-5 2 0,2 4-2 0,2 3 1 0,3 5 0 16,2 2 1-16,1 2-1 0,-5 1 0 0,-1 2 0 16,-2 2 2-16,0-2-2 0,0-2 1 0,1 1 0 15,-3-1-1-15,2 2 0 0,2 3 1 0,-4 4 0 16,5-1 0-16,-5 1-1 0,8-5 2 0,-8 5-2 15,13 1 0-15,-2 3 0 0,-2 1 1 16,3 4-1-16,-1-1 0 0,-4 4 0 0,4 2 2 0,-3 4-3 0,3 2 1 16,-5-2-1-16,-1-3 1 0,-1-3-2 15,0-1 2-15,1-1-1 0,-1-1 0 0,5-1-1 0,-1-1 0 16,3 0 0-16,-5 0 1 0,-6-7-1 0,13 5 0 16,-13-5 0-16,9 4 0 0,0-4-1 0,-3 0 1 15,1-2 0-15,1-1 0 0,-1-1-1 0,8-5 1 16,-2 1 0-16,0-4 0 0,0 0 0 0,0-6 0 0,0 3 0 15,-2-3 0-15,-3 3 0 0,-3-2 1 0,1 1 0 16,0 0 0-16,-1 3 1 0,-3-5 1 0,2 3-1 16,-4-3 0-16,2 3 1 0,-2-1 2 0,0 2-2 15,0-1 2-15,0 10-1 0,0-4 2 0,0 9-1 16,0-10 1-16,0 10 0 0,5-9 0 0,-5 9 1 0,6-2 0 16,-6 2-2-16,0-2 2 0,0 2-1 0,-4-1 1 15,4 1-3-15,-4-4 2 0,4 4-2 0,-1-5 2 16,1 5-2-16,0 0 1 0,0 0-1 0,-2 0 2 15,2 0-4-15,0 5 1 0,0 2 1 0,0 5-1 16,0 6-2-16,0 6 2 0,2-2-1 0,1-1 0 16,3-2-1-16,-4-2 0 0,3-1 0 0,1-2 2 15,-4-4-2-15,2-1 0 0,-4 0 0 16,5-1 0-16,-1 1 0 0,5 3 0 0,-3-5 0 0,-3 0 1 0,-3-7-1 16,10 10 1-16,-10-10-1 0,7 9 1 15,-7-9 1-15,8 5-1 0,-8-5 0 0,3 0 0 0,-3 0 1 16,8 0-1-16,-8 0 0 0,13 0 0 0,-6 0-1 0,3-2 2 15,-10 2-1-15,9-3 0 0,0 3-1 0,-3 0 2 16,-6 0-2-16,9 0 1 0,-9 0-1 0,10 0 0 16,-10 0 0-16,13 2 0 0,-13-2-1 0,9 6 1 15,2 0 1-15,-2 1-1 0,1 5 0 0,-3-4 0 16,-1 4 0-16,-1 1 0 0,-5-1 0 0,-2 5 0 16,2-10 1-16,-3 2 0 0,3-1-1 0,-2 1 1 15,2-9-1-15,0 12 2 0,0-12-2 0,0 5 1 0,0-5-1 16,0 4 1-16,0-4-1 0,0 3 2 15,0-3-1-15,0 4 0 0,0-4 0 0,0 5 1 0,0-5-1 16,0 0 0-16,0 0 0 0,0 0 1 0,0 0-1 16,0 0 0-16,0 0 0 0,0 0 1 0,5-9-1 15,1-3 1-15,-2 0-1 0,5-7 2 0,-3 2-2 16,1 3 1-16,-1 2 0 0,-1-4 0 0,-1 7 0 16,2 1 1-16,-1-1-2 0,1 0 1 0,1-3 0 15,3 0 0-15,-5 2-1 0,3-1 0 0,-3 1 1 16,1 1-1-16,1 4-1 0,-1-3 1 0,-6 8 1 0,5-11-1 15,-5 11-1-15,8-7 1 0,-8 7-1 0,7-3 2 16,-7 3-2-16,8 0 0 0,-8 0 0 0,11 0 0 16,-11 0-1-16,11 1 1 0,-3 3 0 0,3 3 0 0,-4 2-1 15,4 1 2-15,2 9-2 0,1-5 1 0,-3 5-1 16,0-4 1-16,-2 3-1 0,1-3 1 0,-1 3-1 16,0-3 0-16,-1-4 0 0,-3-1 1 0,1 0-1 15,1 1 0-15,-1-3 0 0,-1 1 0 0,3 0 0 16,-1-4 0-16,12 5 0 0,0-1 0 0,-1-6 0 15,3 3 0-15,-3-6 0 0,1-4 0 0,0-1 0 16,-3-6 1-16,3 1-1 0,-2-5 1 0,1 1 0 0,-5-2 1 16,2-1-1-16,-2 1 0 0,2-1 0 15,-5 1 1-15,-1-1 0 0,-2-4 1 0,-1 6 0 0,0-6 1 16,-6 2 0-16,1-2 0 0,-2 2 1 0,1-2-1 16,-6-3 1-16,-1 0 0 0,1 0 0 0,0-1-1 15,1 8 1-15,-3 0 0 0,-1-2-1 0,0 5 0 0,-2-2 1 16,3 4-1-16,-5 0-4 0,2 2 1 0,-2-2 1 15,-2 1-1-15,-2 1-1 0,0 3 0 0,4-2 0 16,0 1 0-16,0 1-3 0,2-2 2 0,11 9-1 16,-13-5 1-16,13 5-14 0,-11-11 1 0</inkml:trace>
  <inkml:trace contextRef="#ctx0" brushRef="#br0" timeOffset="8270.61">11610 6670 1733 0,'6'1'0'0,"-6"-1"0"0,22 7 0 0,-22-7 7 0,21 9 1 16</inkml:trace>
  <inkml:trace contextRef="#ctx0" brushRef="#br0" timeOffset="8982.12">12974 7388 1871 0,'-5'5'0'0,"5"-5"0"0,-2 10 0 0,2-10 7 0,0 0 0 15,0 0 0-15,0 0-1 0,0 0 4 0,0 2 0 16,0-2 1-16,0 7-1 0,0-7 1 0,0 5 1 15,0-5-1-15,7 4 2 0,-7-4-5 0,15 1-1 0,-15-1 1 16,23 7 1-16,-23-7 0 0,31 7 1 0,-12-2-1 16,1-3 1-16,3 2 2 0,-3-1-1 0,3 1 0 15,-5-4 0-15,-1 1 1 0,-2-1-1 0,-2 0 0 16,2 0 0-16,2 2-1 0,-1 3 2 0,-1-5-2 16,-2 2 1-16,0 0-8 0,-2-1 2 0,3 3-1 15,0-4 1-15,1 0-1 0,0 0 2 0,0 0-1 16,0 3 1-16,0 1 1 0,0-3 0 0,4 3-1 0,5-1 1 15,4-1 0-15,5 2 1 0,-7-1-2 0,-1 1 2 16,-9-3 2-16,-5-1 0 0,-3 4 0 0,-4-4 2 16,-4 0-2-16,3 0 0 0,-3 0 0 15,0 0 1-15,0 0-1 0,0 0 0 0,0 0 1 0,0 0-1 16,0 0-1-16,0 0 1 0,0 0 0 0,0 0 0 16,0 0-2-16,-3 0 1 0,3 0-1 0,0 0 1 15,0 0-2-15,-4 5 2 0,4-5-1 0,0 3 1 16,0-3-3-16,0 4 1 0</inkml:trace>
  <inkml:trace contextRef="#ctx0" brushRef="#br0" timeOffset="41850.36">14265 7685 653 0,'0'9'0'16,"0"-9"0"-16,-3 21 0 0,3-21 10 0,-8 7 0 15,8-7 0-15,-5 14 0 0,5-14-2 0,5 22 1 0,-5-22-1 16,2 19 1-16,-2-19-5 0,0 7 2 0,0-7-2 15,0 0 2-15,0 0-4 0,0 0 0 0,0 0 1 16,0 0-1-16,0 0-2 0,0-5 1 0,0 5 0 16,0-16 0-16,0-1-1 0,0-7 1 0,0 0-1 15,0-4 1-15,0 2 1 0,0 0-1 0,4-2 0 16,-2 1 1-16,1-6 15 0,1-2 1 0,0-3 0 16,-2-2 0-16,2-1 26 0,-1-4 0 0,1 3 1 15,2-5 0-15,3 2 0 0,0 0 1 0,1 0 0 16,-1 0 0-16,2 4-4 0,2-1 0 0,2 1 1 0,0 4 0 15,2 5-11-15,-1 2 1 0,1 6-1 16,-2 1 1-16,-2 8 0 0,-2-1 1 0,0 8 0 16,1-1-1-16,-1 0-3 0,0 6 0 0,0-2 0 0,0 5 0 15,-3 0-5-15,3 0 0 0,-2 1 0 0,3 6-1 16,1-1-11-16,1 2-1 0,1 4 0 0,-2 4 2 0,4 5-8 16,-2 3 2-16,0 5 0 0,-2-3 0 0,0 2-5 15,0 1 2-15,0 4-1 0,-2-5 1 0,1 3-1 16,-1 2 2-16,0 0 0 0,0-2-1 0,0 0 3 15,0 0 0-15,-3-1 0 0,-3-3 0 0,-1 3-2 0,-4-4 2 16,-2 1 0-16,0-1 0 0,-1 2-4 0,1-5 1 16,-6-3-1-16,3-1 1 0,-1-3-3 0,-3-2 0 15,3-2 1-15,3 0-1 0,-7-7-1 0,5-1 0 16,5-4 0-16,-10 7 0 0,3-2 0 0,1-5 1 16,-5 2-1-16,0-1 1 0,0-1-1 0,-2-1 1 15,0-1 1-15,2-5-1 0,7 2 0 0,-2-4 1 16,1-3 0-16,-7 0 0 0,1-4 3 0,-2 2-1 0,0-6 1 15,0-1-1-15,2 0 3 0,2-3 0 0,-1-4 0 16,1 4 1-16,2 3 2 0,-1 0 0 0,4 2 1 16,1 4-1-16,-1-2 3 0,0 3 2 15,0 3-1-15,1 1 0 0,3 10-1 0,0-5 1 0,0 5-2 16,-6-4 2-16,6 4-2 0,0 0 1 0,0 0-1 16,0 0 2-16,0 0-4 0,-2 0 0 0,2 0 0 15,4 16 0-15,3-2-2 0,3 8 0 0,1 2 0 16,-2 2 0-16,4-1-1 0,2-5 1 0,0 1 0 15,-2 0 0-15,0-7-2 0,0-2 1 0,2 0 0 0,4 0-1 16,-1 0 0-16,1-5 0 0,2 2 0 0,-1-1-1 16,1 1 0-16,1-2 1 0,0-2-2 0,-3-1 2 0,-2-3-4 15,-1 3 2-15,1-8-2 0,0-1 2 16,-2-2-3-16,2-1 0 0,-4-3 1 0,2-1 0 0,1-3-2 16,3-1 1-16,0-1 1 0,-1-4-1 0,1 0-1 15,-2-3 1-15,-4 0 0 0,2-1 1 0,-2 3-1 16,0 1 0-16,-2-1 0 0,-2-1 1 0,1-1-2 0,-3 0 1 15,-3-1 0-15,-2 3 0 0,-2-2 1 16,-4-2-1-16,0 3 0 0,2 3 2 0,-3-5-1 0,1 3 0 16,0-2 1-16,-1 3-1 0,-3 4 0 0,1 1 1 15,-1 0-1-15,1 4 2 0,1 2-2 0,4 3 1 16,2 7 0-16,-7-9 0 0,7 9 0 0,-8-3 0 16,8 3 1-16,-3-2-1 0,3 2 0 0,-10 0 0 15,10 0 0-15,-9 2 1 0,2 5-2 0,-1-2 2 16,1 7-1-16,-1 0 1 0,3 4-3 0,3 5 1 15,2-1 1-15,-4 1-1 0,4 3-1 0,0 2 1 0,4-2-1 16,0 1 0-16,5 1-1 0,2 0 2 0,2 1-1 16,0-2 0-16,-4-5-1 0,6 5 0 0,-3-5 0 15,1 1 0-15,0 0-1 0,0-4 2 0,0 0-2 16,2-1 1-16,1-4-1 0,1-3 1 0,-2-1-1 16,0-1 1-16,2-1-1 0,1-3 0 0,1-3 0 15,0 0 1-15,-3-7-1 0,1 2 0 0,2-4 0 16,-1 1 0-16,1-3 0 0,0-3 0 0,-3-1 0 0,-1-3 0 15,-2 1 0-15,0-5 0 0,1 3 0 0,-3 3 0 16,-2-1 0-16,0-2 0 0,-1 1 0 16,-3 1 0-16,1-2 0 0,0 2 0 0,-3-1 0 0,-3-1 0 15,-3 6 0-15,-3-3 0 0,0-1 0 0,1 5 0 16,3-1 0-16,-2 5 0 0,4 8 0 0,-2-4 0 16,2 4 0-16,-3-5 0 0,3 5 0 0,-4-7 0 0,4 7 0 15,-4-3 0-15,4 3 0 0,-11 2 0 0,11-2 0 16,-9 13 1-16,-14 20 0 0,10-5 0 0,0 5 1 15,-2 1 0-15,6-1-1 0,0-3 1 0,5 3 0 0,0-2 1 16,2-17-1-16,0 3 1 0,2-2 0 0,-3-1-1 16,3-14 0-16,0 11 0 0,0-11 1 0,3 12-1 15,-3-12 0-15,4 2 0 0,-4-2-1 0,4 3 2 16,-4-3-1-16,11 3 0 0,-11-3-1 0,9-3 0 16,8-9 0-16,-2-2 1 0,0-2-2 0,-2-4 1 15,-5 8 0-15,-1-6 0 0,-1 6 0 0,-1-3 0 16,-1 6 0-16,0-3 0 0,-1 3 1 0,-1 1-1 0,2-1 0 15,-4 0 1-15,0 2-1 0,0-1 0 16,0 8 0-16,0-12 2 0,0 12-2 0,0-9 0 0,0 9 0 16,-4-9 1-16,4 9-1 0,-2-3 2 0,2 3-2 15,0-4 1-15,0 4-1 0,0-3 0 0,0 3 0 16,0 0 2-16,0 0-2 0,0 0 1 0,0 0-1 16,6 3 1-16,-1 4 1 0,3 2 0 0,9 17-1 15,-2-4 2-15,0 4-2 0,-1-1 0 0,-2-3 0 16,3 2 2-16,-1 0-2 0,3 1 1 0,7 13 0 15,-5-2 0-15,0 6-2 0,-3-1 1 0,7 9 1 16,-3-5-1-16,1 0-1 0,-1 0 0 0,-7 9 0 0,-3 3 0 16,-10 5-1-16,0 4 1 0,3-4-1 0,3 1 1 15,3 3-1-15,-1-1 2 0,-1-8-2 16,-3-1 1-16,0-3-1 0,-1-1 0 0,-1-5 0 0,0-2 1 16,0-7-1-16,-2-2 0 0,-2-15 0 0,-3 3 1 0,-1-1-1 15,-5-1 0-15,7-11 0 0,0 1 1 0,1-2-1 16,1 1 0-16,2-11 0 0,-4 10 1 0,4-10-1 15,-7 9 0-15,-3-9 0 0,1-4 1 0,0-8-1 16,-1-3 0-16,-14-29 0 0,9 8 1 0,0-4-1 16,2 2 2-16,4-7-2 0,-4 0 1 0,7-2-1 0,-5-6 1 15,4-1 0-15,1 0 0 0,2-6 0 16,1-2 0-16,4-1 0 0,1 1 1 0,4-4-1 0,1-1 1 16,1 6-1-16,-1 2 1 0,-1 6-1 0,-1 3 1 15,3 5-1-15,-1 0 1 0,1 8-1 0,1 1 0 16,0 10 0-16,1-7 0 0,-1 4-1 0,2-1 2 15,-5 16-2-15,-1 0 1 0,3-1-1 0,-3 3 0 0,1 3 0 16,1 0 1-16,1 4-1 0,1-3 1 0,-9 8-1 16,8-7 1-16,-8 7-1 0,7-4 1 0,-7 4 0 15,11-5 0-15,-11 5-1 0,13-3 1 0,-13 3 1 16,12-4-1-16,-12 4-1 0,11-2 1 0,-11 2-1 16,3 0 1-16,-3 0-1 0,4 0 0 0,-4 0 0 15,0 0 0-15,0 0-1 0,0 0 0 0</inkml:trace>
  <inkml:trace contextRef="#ctx0" brushRef="#br0" timeOffset="44370.75">10945 8852 326 0,'-2'5'0'0,"2"-5"0"0,-3 9 0 15,3-9 12-15,-2 5 2 0,2-5-1 0,2 3 1 16,-2-3 10-16,9 4 1 0,-9-4 0 0,2-4 1 15,-2 4-7-15,3-3 1 0,-3 3-1 16,4-5 1-16,-4 5-9 0,10-7 2 0,-10 7-2 16,14-18 1-16,-14 18-5 0,17-29 1 0,-17 29 0 0,9-33 0 0,-7 18-3 15,-2 1 2-15,-2-4-1 0,1 3 0 0,-1-1 0 16,-4 2 1-16,1-5-2 0,3 0 2 0,0-3-1 16,-2-4-1-16,-1-2 1 0,-3 4 1 0,-1 3 11 15,-4 2 0-15,5 4-1 0,1-3 1 0,5 3 10 0,4-4 1 16,0 5-1-16,-2 5 1 0,-4 1 7 0,0 4 0 15,4 4-1-15,-3-3 1 0,3 3-1 0,-2-4 0 16,2 4 0-16,-6 0 0 0,6 0-6 0,-4 0 0 16,4 0 0-16,0 0 0 0,0 0-6 0,0 7-1 15,0 2 1-15,0 5-1 0,2 8-5 0,6 2 0 0,-3 2 0 16,-1 2 0-16,2 1-4 0,-1-3-1 0,4 4 1 16,5 1 0-16,-1 2-3 0,-2 0 1 0,2 0 1 15,0 1-1-15,-2 2-1 0,2 1 0 0,0 1 0 16,0-2 0-16,2 2-2 0,2-3 1 0,0 1-1 15,-8 1 1-15,0-8-2 0,-5 4 0 0,5 0 0 16,-1-6 1-16,3-1-2 0,0-1-1 0,-3-5 1 16,-3-6-1-16,-5-3-1 0,-4-3 0 0,4-8 1 15,-1 9-1-15,1-9 2 0,0 3-1 0,0-3 1 16,-6 0 0-16,6 0 0 0,-6 0 2 0,-1 0 0 0,-4 0 0 16,-6 0 2-16,-5 0 0 0,-3 0 0 0,-1 0 2 15,-2 0-1-15,-2 0 1 0,3 0 0 16,-5 0 1-16,2 0-2 0,-2 4 0 0,3-2 0 0,4 1 1 15,1-3-3-15,4 2 1 0,3 1-1 0,2 1 1 0,2-1-2 16,2-1 0-16,3 1-1 0,-3 3 2 0,0 0-1 16,2 1 0-16,3-1 0 0,-3-1 1 0,1 2 7 15,1-6-1-15,7-1 1 0,-10 7 0 0,10-7 1 16,0 4 1-16,0-4-2 0,0 2 2 0,0-2-3 0,6 3 1 16,-6-3-1-16,6 3 1 0,-6-3-5 0,7 4 2 15,-7-4-1-15,9 0 0 0,-9 0-6 0,13-4 1 16,1 1-1-16,2-2 1 0,5-4-6 0,3 1 0 15</inkml:trace>
  <inkml:trace contextRef="#ctx0" brushRef="#br0" timeOffset="46015.24">11439 8655 1407 0,'2'1'0'0,"-2"-1"0"0,5 2 0 0,-5-2 15 0,2 0 2 15,-2 0 0-15,0 2 0 0,0-2 15 0,8 10 2 16,-8-10 0-16,15 17-1 0,-15-17 12 0,18 30 0 16,-8-9 0-16,-1-2 0 0,0 7-34 0,0 0 0 15,-3 1 1-15,2 1 0 0,1 0-6 0,6-1-1 16,-6 3 1-16,0 1-1 0,1 2 0 0,-1-2-1 16,-5-2 1-16,1-1-1 0,1 0-1 0,-2-2-1 0,1-2 0 15,3 0 2-15,-1-3-3 0,1-4 0 0,-3-1 0 16,-1-2 1-16,-2-4-2 0,-2-1 1 0,0-9 0 15,0 8 1-15,0-8-2 0,0 2 1 0,0-2-1 16,0 0 1-16,0 0 0 0,0 0 1 0,0 0 0 16,0 0 1-16,0 0 0 0,0 0 1 0,0 0 0 15,0-2 0-15,0 2 5 0,5-5 1 0,1-2-1 16,0-5 1-16,-1-9 2 0,3 1 0 0,-3-1 0 16,-3 0 1-16,0 5-5 0,-2 1-1 0,0-2 1 15,0-1 1-15,2 1-5 0,1 1 0 0,3 1 0 16,0 1 0-16,-3-3 0 0,1 3 1 0,0 3-1 0,1 4 2 15,-5 7-1-15,6-8 0 0,-6 8 1 0,7-12-1 16,-7 12 0-16,2-2 0 0,-2 2 1 0,8 0 0 0,-8 0-2 16,9 5 1-16,-3 7-1 0,3 4 1 0,6 10-2 15,2 3 2-15,-2 4-1 0,-10-9 0 0,-5-1 2 16,-5-4 0-16,-1 2-1 0,0-4 2 0,3 2 0 16,1 2 0-16,0-4-1 0,-2-5 1 0,2 0-1 15,-3-7 0-15,5-5 1 0,0 7 0 0,0-7-3 16,0 4 2-16,0-4 0 0,5 5-1 0,-5-5 1 0,0 0-1 15,0 0 1-15,0-3 1 0,0 3-2 16,0-4 1-16,0 4 0 0,6-9-1 0,-2 1 1 0,-2-4 0 16,-1-6 0-16,5-1 1 0,0-1-2 0,-1-1 1 15,3 2 0-15,-3 3 0 0,1-3 1 0,1 2 0 16,-1 0 0-16,-2-4-1 0,1 2 1 0,-1-4 1 16,1 3-1-16,-1 0 1 0,6 5-2 0,-5 1 2 15,1-2 0-15,1 4 0 0,2 4-4 0,3 3 2 0,-5-2 0 16,-1 5-1-16,3-2-2 0,-3 4 2 0,1 0-2 15,1 0 2-15,3 4-1 0,-2 1 1 0,2 7-1 16,-1 0 2-16,3 6-4 0,-4 1 0 0,0 1 1 16,-5 3 0-16,2-1-2 0,-1-3 1 0,1 2 1 15,-1-2-1-15,3-3-1 0,1 1 1 0,0-5-1 16,-1-3 2-16,-8-9-2 0,9 9 0 0,-9-9 0 16,6 3 1-16,-6-3-2 0,2 0 1 0,-2 0 0 0,11-5 1 15,-6 1-1-15,3 1 0 0,-1-9 0 0,3-2 1 16,3-2-2-16,0-4 1 0,-2-1 0 0,-2 2 1 15,0-2-1-15,-1-1 0 0,-2-1 0 0,-6 1 0 0,0 1-1 16,0 0 1-16,-4 0 0 0,2-1 0 16,2 1-1-16,2 0 2 0,2 0-2 0,-4 4 1 15,0 0-1-15,0 5 1 0,0 0-1 0,1 3 1 16,-1 9-1-16,2-9 1 0,-2 9-1 0,-3-3 1 0,3 3-1 16,-4-4 1-16,4 4-1 0,-2-1 1 0,2 1 1 15,-6-4-1-15,6 4 0 0,-3 0 0 0,3 0 0 16,-2 0 1-16,2 0 0 0,0 9 1 0,0-1-1 15,0 1 0-15,0 7 0 0,2 4 2 0,7 5-2 0,-2 4 1 16,5 1 1-16,-5-6-1 0,4-7 1 0,0-1 0 16,2-3-1-16,-5 0 2 0,3-1-3 0,-3 0 1 15,3-7 1-15,-6-2-1 0,-5-3-1 0,13 4 1 16,-13-4-1-16,13 0 1 0,-5 0-2 0,3-4 1 16,-2 1-1-16,6 1 1 0,6-5-1 0,1-1 1 0,0-1-1 15,-3 2 2-15,-2 5-2 0,-2 2 1 0,0 4 0 16,-8 1 1-16,1-1-1 0,-5-1 0 0,1 7 0 15,2 6 1-15,3 1-2 0,0 4 1 0,1 0 0 16,-7 1 0-16,7-1 1 0,-5 0-1 0,1 0 0 16,-3-2 1-16,1-4 0 0,-4 1-1 0,0-8 0 15,2-2 0-15,-2-6 0 0,4 3-1 0,-4-3 0 16,0 0 1-16,0 0-1 0,0 0 0 0,0 0 0 16,0 0 1-16,0 0-2 0,0-2 1 0,0 2 0 15,0-7 0-15,0-5-1 0,4-3 1 0,-3-6 0 16,1 2 0-16,4-2 0 0,-4 2 1 0,1-2-1 15,-1 2 0-15,0 0 0 0,-2 0 0 0,0-3 0 0,-2-1 1 0,0 1-1 16,2-1 2-16,-3 4-1 0,1-2 0 0,2 2-1 16,0 2 2-16,2 0-2 0,1 1 1 0,-3-1 0 15,4 1 0-15,-4 16 1 0,4-7-1 0,-4 7-1 16,2-5 0-16,-2 5 0 0,0-5 2 0,0 5-2 16,0-3 1-16,0 3-1 0,3 1 1 0,-3-1-1 15,8 11 1-15,14 18-1 0,-5 1 1 0,2 1-1 16,-3 2 0-16,-4-14 0 0,-1 0 2 0,0 1-2 0,0-4 0 15,-2-2 0-15,5 0 0 0,-3-2 0 16,2-2 0-16,2 2 0 0,1 0 0 0,-3-1-1 0,4-3 2 16,-4-1-2-16,0-3 1 0,-1-2-1 0,-1-1 1 15,4-1 0-15,-6-1 0 0,4-1-1 0,2-2 1 16,-2-1-1-16,2-2 1 0,0 2 0 0,-2-4 1 16,-4 2-1-16,0 1 0 0,-1-1-1 0,-3 0 1 15,1-9 0-15,-2 2 0 0,-1-1-1 0,1-3 0 0,-2-2 0 16,-4-1 0-16,-2-2-1 0,1 3 0 0,-5-3 0 15,-3 2 1-15,-2 1-10 0,-2-3 0 0</inkml:trace>
  <inkml:trace contextRef="#ctx0" brushRef="#br0" timeOffset="46216.7">12024 8156 1532 0,'0'-2'0'0,"0"2"0"0,6 0 0 16,-6 0 8-16,9 7 0 0,-9-7 0 0,5 4 0 16,-5-4-3-16,4 3 2 0,-4-3 0 0,0 4 0 0,0-4-7 15,0 3 0-15</inkml:trace>
  <inkml:trace contextRef="#ctx0" brushRef="#br0" timeOffset="46731.54">13522 8840 1269 0,'0'5'0'0,"0"-5"0"0,11 12 0 0,-11-12-4 0,19-3 2 0,-19 3 0 0,13 0 0 0,-13 0-3 16,13 0 1-16,-13 0-1 0,17-2 1 0,-17 2 5 15,22-4 0-15,-22 4 0 0,39-8 1 0,-11-1 6 0,8-1 0 16,-7-2 0-16,-3 1 1 0,-1 4 12 16,-5-1 2-16,-1-1-2 0,-2 2 1 0,-1 4 22 0,-1 1 0 15,-2-3 0-15,0 1 1 0,-2 2-3 16,-3 2 2-16,-1-1 0 0,1 1-1 0,-8 0-16 0,11-7 0 16,-4 5 0-16,3 2 1 0,-1-3-4 0,0-3-1 15,1 3 1-15,-1-2 0 0,0-2-11 0,-1 0 2 16</inkml:trace>
  <inkml:trace contextRef="#ctx0" brushRef="#br0" timeOffset="47435.06">14495 8222 1658 0,'0'3'0'0,"0"-3"0"0,-2 6 0 0,2-6 17 16,-2 3 0-16,2-3 0 0,0 0-1 0,0 0 8 15,-4 3 1-15,4-3-2 0,-4 25 2 0,4 1-14 16,-5 0 2-16,1 5-1 0,0-5 0 0,1-2-11 0,-3 0 2 16,2 2-2-16,3 5 1 0,1 2-2 0,0 5 0 15,-2 0 0-15,0-1 0 0,0 1-3 0,-2 2 0 16,0 1 1-16,1-5 0 16,-3 2-2-16,1 4 1 0,5 0 0 0,0-1-1 0,1 4 2 0,5 0 0 15,1-3 0-15,1-6-1 0,-2-1 3 0,3-4 0 16,0-2 0-16,2-3 0 0,1-5 3 0,-1-2-1 15,2-5 0-15,-2-4 1 0,6-3 8 0,-2-5-1 0,1-2 0 16,1-4 1-16,0-1 2 0,-4-2 1 16,4-1-1-16,1-8 2 0,1-1-2 0,0-4 1 15,-1 0-1-15,-1-3 1 0,-4 3-4 0,-2-5 1 0,-1 2 0 16,-1 0 1-16,-2 3-2 0,-1-7 0 0,0 2 0 16,-1 2 0-16,1-2-1 0,-3 5 1 0,-1 1-1 15,0 1 1-15,-2-2-5 0,-4 0-1 0,1 0 1 16,-3 0-1-16,-1 4-3 0,-1 2 1 0,3-3 0 15,-5 3 0-15,3 6-2 0,-1-1 0 0,1 3 0 16,1 3 1-16,6 4-1 0,-13-3 0 0,8 3 0 16,-3-4 0-16,8 4 0 0,-7 4 0 0,7-4 0 0,-13 5 0 15,3-3 0-15,-1 3 0 0,4 0 0 0,-4 4 0 0,3 3 1 16,-3 3 0-16,4-2 0 0,1 2 2 16,0 2-1-16,-1 4 1 0,1 2-1 0,4-1 2 0,1-1 0 15,-1 0 1-15,2 0-1 0,3 4 1 0,5 3 0 16,-4 0 1-16,1-2 0 0,1 0-1 0,1-2 0 15,1 2 0-15,-1-2 0 0,1-3 0 16,3 0 1-16,-2-2 0 0,4-2-1 0,2-1 1 0,-6-3-2 16,3-2 1-16,-3-2-1 0,0-1 2 0,-3-1-6 15,-2-2 1-15,-4-5-1 0,9 4 1 0,0-3-3 16,0 3 1-16</inkml:trace>
  <inkml:trace contextRef="#ctx0" brushRef="#br0" timeOffset="48003.77">15028 8594 1494 0,'-2'19'0'0,"2"-2"0"0,2-5 0 0,1-5 10 0,1-1 0 0,-4 2 1 0,-2 6 0 0,2 7 7 0,-2 3 1 0,0 4 0 15,2-4 0-15,0 0 3 0,0 2 1 0,0 4-1 16,2 1 1-16,4 3-10 0,1 3 2 0,-1-4-1 0,-2 1 1 16,-2-1-3-16,-2-2 2 0,1-1-2 0,3-1 2 15,2-5-7-15,1-3 1 0,1 1 0 0,1-1 1 16,2 2-3-16,0-2 0 0,-1-1 0 0,-1-4 1 0,-2-2-4 15,-1-6 1-15,0-1-1 0,-1-2 1 0,-5-5-1 16,13 6-1-16,-4-5 0 0,5-1 0 0,-5-1 2 16,2-1 0-16,2-8 1 0,2-4-1 0,0-4 1 0,-2-6 0 15,0 0 0-15,-2 0 0 0,0-1 4 0,-3 3 0 16,-3-6 0-16,-3 2 1 0,-2-3 4 0,-4 0 1 16,3-23 13-16,1 26-14 0,0-2 1 15,-4-1-1-15,-2-1 1 0,-1 1 0 0,-4 1-1 16,0-5 1-16,-3 4 0 0,3-2-1 0,0-1 0 15,-2 3 1-15,-2 3 0 0,0 4-3 0,-2 1 0 16,1 3 1-16,-3 3 0 0,0 4-2 0,-1 3 1 0,3 3-1 16,4-1 1-16,2 6 0 0,2 0 2 0,-1 0-1 15,3 0 1-15,7 0-2 0,-9 0 2 16,9 0-1-16,-10 9 1 0,3-4 0 0,1 2 1 16,-3 2-1-16,1 5 2 0,3 5-8 0,-1-2 1 0,1 2-1 15,-3 0 1-15,1 0-7 0,-1 2 0 0,5-4 0 16,6 2 1-16,1-1-3 0,5 2 0 0,1-2 0 15,-3-1 0-15,1 2-5 0,-5-3 1 0</inkml:trace>
  <inkml:trace contextRef="#ctx0" brushRef="#br0" timeOffset="48805.18">15754 9506 1218 0,'2'-2'0'16,"-2"2"0"-16,6 0 0 0,-6 0 20 0,3-1 2 0,-3 1-1 16,0-6 0-16,0 6 21 0,0-5-1 0,0 5 1 15,0-24-1-15,0-2-28 0,0-2 0 16,0 1 1-16,4 4-1 0,-2-5-11 0,2 2 1 0,-1 2-1 16,1-4 1-16,2 3-2 0,1-3 1 0,-3 2-1 15,-4-4 1-15,-4-2-1 0,0 0 1 0,3 6-1 16,-1-1 2-16,2 4-1 0,0 3 1 0,2 0 1 15,3 3-1-15,3 2 7 0,-1 1 1 16,-1-4-1-16,-4 3 2 0,-4 3 13 0,-2 0 1 0,6 3 0 16,5 0 0-16,10-3 9 0,7 4-1 0,-5-5 1 15,-8 5 1-15,-3 1-3 0,-7 2-1 0,-1 5 1 16,0-4 0-16,0 4-7 0,-1 0 1 0,1 0 0 0,0 0 0 16,0 0-7-16,9 12 2 0,0-6-1 0,-1 4 0 15,3 7-10-15,0 1 2 0,2 1-1 0,6 0 0 16,3 0-7-16,2-4 1 0,-7 3-1 0,-8-3 1 15,-11-1-4-15,-7-2 0 0,0 0 1 0,0 0-1 0,3 0-1 16,2 1 0-16,2-3 0 0,-7 0 1 0,0 2-1 16,-2 1 1-16,5 0-1 0,4-6 1 0,2 0 0 15,0 0 0-15,0-2 1 0,-6 2-1 0,-5-2 2 16,-2 2 1-16,-2-3-1 0,4 1 2 0,-2 0-1 0,2 2 0 16,2-3 1-16,1 1-1 0,8-5 2 0,-5 0 1 15,5 0 0-15,-4 0 0 0,4 0 2 16,-2 0 0-16,2 0 0 0,0 0 1 0,0 0 0 0,-4 0 2 15,4 0-2-15,0-4 1 0,0 4-2 0,0 0 1 16,0 0-1-16,0 0 0 0,0 0-2 0,0-1 1 16,0 1 0-16,0-4-1 0,0 4-1 0,6-5 1 15,7-2 0-15,2-2 0 0,7-6-3 0,4-3 1 0,0 1 0 16,-1 2-1-16,-3-6-1 0,0 2 0 0,1 0 1 16,1-2-1-16,-5-2-1 0,1 1 1 0,-1 1-1 15,1 0 1-15,1 2-2 0,-3 4 1 0,1 1-1 16,0 2 2-16,-1-4-2 0,1 2 1 0,-6 2 0 15,-4 4 0-15,-5-1-2 0,-6 2 1 0,2 7 1 16,-4-9-1-16,4 9-1 0,0-8 0 0,0 8 0 16,-2-4 1-16,2 4-2 0,-5-8 2 0,5 8-1 0,-9-12 0 15,1 3-1-15,-1 0 0 0</inkml:trace>
  <inkml:trace contextRef="#ctx0" brushRef="#br0" timeOffset="50266.62">11303 10115 627 0,'0'-2'0'0,"0"2"0"0,4-1 0 0,-4 1 28 16,3-7 0-16,-3 7 0 0,12-14 1 0,-12 14-9 0,18-21 2 15,-18 21-1-15,23-26 0 0,-23 26 37 0,20-33-1 16,-7 18 0-16,2-4 0 0,2 5-13 0,-6 2 1 16,2 0-1-16,0-1 1 0,-2 5-13 0,-2-1 1 15,1-1-1-15,-1-1 2 0,2 1-7 0,0 0 0 16,-1 3 0-16,-1 3 1 0,-1 3-9 0,-3 1 0 0,-5 0 0 16,6-6 0-16,-6 6-6 0,13 2 1 0,-4 5-1 15,2 5 2-15,6 5-3 0,-2 4 2 0,0 2-2 16,-2 1 2-16,-6 4-7 0,1-2 1 0,-3 1 0 15,3 1 0-15,1 1-2 0,4 3-1 0,-7 0 1 16,-2 1 1-16,-4 0-4 0,-4 0 0 0,4 0 1 16,-4 5 0-16,2 2 0 0,2 1-1 0,0-1 0 15,0-2 1-15,-5 2-1 0,1-2 0 0,0 0 1 16,-7-2-1-16,0 1-1 0,-4 1 2 0,0-5-2 16,2 0 1-16,4-4 0 0,-1-1-1 0,1-2 0 15,-6-2 0-15,0-3 3 0,2-4 0 0,-4-1 1 16,4-3 0-16,2 0 3 0,2-3 1 0,3-3 0 0,-3-4 0 15,1-1 1-15,1-2 1 0,0-2 1 0,-6 1-1 0,1-3-2 16,-1 1 0-16,0-3 0 0,2-2 2 0,-6-4-3 16,2 0 0-16,6-4 0 0,0 0 0 0,3-1 0 15,-3 0 1-15,5-2 0 0,-1 0 0 0,1-4-1 16,0 1 1-16,2-1-1 0,4 1 1 0,6 1-2 0,-3 2 0 16,4 2 0-16,1-1 1 0,-1 3-3 15,0 1 2-15,4 2 0 0,-5 0 0 0,3 1-5 16,-3 3 1-16,3 2-1 0,2-2 0 0,2 3 0 0,0-1-1 15,-1 5 0 1,3 1 0-16,7 0-1 0,-3 1 1 0,1 3-1 0,-1 3 1 0,-1 1-2 0,3 5 1 16,1-5-1-16,-5 4 1 0,-1-3 0 15,1 3 0-15,-1 0 1 0,3 2-1 0,5 5-1 0,2-3 1 16,-8 1 0-16,-1-3 0 0,-8 1-1 0,-5-2 1 16,1-5-1-16,1 1 1 0,-1-2-1 0,3-2 0 15,-5 0 0-15,3 2 1 0,3-3-1 0,-2-1 0 0,0 2 0 16,-7-5 0-16,-2 0-1 0,4 4 1 0,-4-4 0 15,7-4 0-15,-7 4-2 0,6-8 0 0</inkml:trace>
  <inkml:trace contextRef="#ctx0" brushRef="#br0" timeOffset="51816.54">11940 10252 1407 0,'0'0'0'0,"0"0"0"0,0 7 0 0,0-7 13 16,0 5 1-16,0-5-1 0,2 2 2 0,-2-2 13 0,13 1 0 15,-13-1 0-15,15 6 1 0,-15-6-10 0,22 1 0 16,-22-1 0-16,32 7 1 0,-12-2-11 0,3 2 0 16,-1 5 0-16,-1 1 2 0,-3 0-5 0,1 3 2 15,-2 0 0-15,-2 1 0 0,-2-2-4 0,-2 5 1 0,2-1-1 16,-4 1 1-16,2-2-2 0,1 1 1 16,-1 1-1-16,-2 1 1 0,0 2-1 0,-1 1 0 0,-3 4-1 15,1-6 2-15,1 2-2 0,-5 1 0 0,2-1 0 16,-4 0 1-16,2-1 0 0,0-3 0 0,-2 1 1 15,-2-2 0-15,0-3 1 0,-4-3-1 0,1-2 1 16,3-4 0-16,2-7 3 0,4 7 0 0,-4-7 0 16,0 0 0-16,0 0 4 0,0-4 0 0,0 4 1 15,0-3 0-15,0 3 3 0,0-5 1 0,0 5-2 16,3-14 2-16,-1 2-1 0,2-2 1 0,-2-3-2 16,2-3 2-16,-1 1-1 0,1-7 0 0,2 2-1 15,1 2 1-15,4 1-1 0,-3-2-1 0,-1 3 1 16,-1-5 0-16,-1 1-11 0,1 2 2 0,0-2-1 15,3 1 1-15,4 2-6 0,2 1 1 0,-2-1 0 0,0 0 0 16,0 4-1-16,-2-1 0 0,0 6 0 0,-1 0 0 16,-1 3-1-16,-2 6 1 0,-7 3 0 0,13 3 0 0,-1 1-1 15,1 5 0-15,-6 4 0 0,1 3 1 0,-3 5-1 16,-1 3-1-16,0 0 1 0,-1 2 0 0,3-5 0 16,-6 3 1-16,6-3 0 0,-5-4 0 0,1 2 0 15,0-1 0-15,2-3 0 0,0-1 0 0,1-2 0 16,-5-7 0-16,0-5 0 0,4 7 1 0,-4-7-1 0,2 2 1 15,-2-2-1-15,0-2 1 0,0 2-1 0,7-3 2 16,-7 3-2-16,15-18 1 0,0-1 0 16,4-3 1-16,-3-1-1 0,-1 4 1 0,-9 0 2 0,-4 2 0 15,0 0 0-15,1 1 0 0,1-1 3 0,0 1 1 16,1 4 0-16,5 4-1 0,-1 4 4 0,-1 2-1 16,-8 2 0-16,11 0 0 0,-11 0-6 0,9 0 2 15,-9 0 0-15,15 11-1 0,-8-1-3 0,5 2 2 0,-3 6-2 16,4-5 1-16,2 3-1 0,0 0 0 0,-2-3 0 15,0-1 0-15,-2 1 1 0,-2-1 0 0,-1-4-1 16,-3-2 1-16,-5-6 1 0,4 1 0 0,-4-1 0 16,8-3 0-16,-8 3 1 0,7-9-1 0,0 1 1 15,6-5-1-15,4-2 2 0,2-6-1 0,-4-3 1 16,-2 1 0-16,-4 1-2 0,-1-1 2 0,-5 1-1 16,1 1 1-16,0 0-2 0,-4 1 2 0,0 2 0 15,0-1-1-15,0 2 0 0,0 0 0 0,0-1 0 0,2 6 0 16,-2 0-1-16,0 0 0 0,-2 0 1 0,2 5-1 15,0 7 0-15,-8-10 0 0,8 10 1 16,-7-11-1-16,7 11-1 0,-4-10 2 0,4 10-2 0,-5-4 2 16,5 4-1-16,-4 0 2 0,4 0-2 0,-4-5 2 15,4 5-2-15,0-3 2 0,0 3-1 0,-4 0 0 0,4 0 0 16,-1 0 0-16,1 0 0 0,0 0 0 16,0 0-1-16,0 0 0 0,0 0 0 0,0 0 0 0,0 0-1 15,0 10 1-15,0-3-1 0,0 5 1 0,5 7-1 16,3 7 0-16,1-3 1 0,0-3-1 0,0 3 0 15,1-1 1-15,-1 1-1 0,0-1 1 0,1 1-2 0,-1-1 1 16,0-1 0-16,1 0 1 0,-1 0-3 0,0-1 1 16,-1 1 0-16,-3-2 1 0,-1-2-2 0,-2-1 1 15,4-4 0-15,-6-1 1 0,0-11-1 0,3 8 0 16,-3-8 0-16,4 4 1 0,-4-4-2 0,2 3 1 0,-2-3 0 16,0 0 0-16,0 0 0 0,5-2 0 0,3-1 0 15,1-1 0-15,6-4-1 0,2-4 2 16,0-2-2-16,-2-2 1 0,-2-1 0 0,0 1 0 0,-2-1 1 15,0 3-1-15,0 6 0 0,2 2 0 0,-5 0 1 16,3 4-1-16,-6 2 0 0,1 0 0 0,2 0 1 16,1 0 0-16,2 0-1 0,0 0 1 0,0 8-1 15,2-1 0-15,-3 4 0 0,1-1 1 0,-4 0-1 16,-3 3 1-16,-2 2-1 0,-4-3 2 0,2 0-2 16,2 1 1-16,2 4 0 0,-1-3-1 0,-3-14 0 15,0 7 1-15,0-7 0 0,0 8-1 0,0-8 0 16,0 5 0-16,0-5 0 0,0 4 0 0,0-4 0 0,0 3 0 15,0-3-1-15,0 4 2 0,0-4-1 0,0 0 0 16,0 0 0-16,0 0 1 0,4-11-1 0,2-2 0 16,-1-5 1-16,3-4 2 0,-1-1-2 0,-3-1 2 15,-4 3-1-15,2 1 2 0,-2-1 0 0,0-3-1 0,0-1 1 16,-2 1 0-16,4 5 1 0,0 0 0 0,0 0-3 16,1 2 2-16,-1 5 0 0,2 1-1 0,1 1 0 15,3 1-1-15,-8 9 1 0,9-5-1 0,-9 5-2 16,0-9 1-16,0 9-1 0,4-7 0 15,-4 7-1-15,6-3 2 0,-6 3-2 0,13 2 1 0,-6 3-1 16,0-2 0-16,12 15 0 0,-4-1 0 0,0 4-1 16,0 1 2-16,-4-3-1 0,-4 0 0 0,1-1-1 15,-2 1 0-15,-1-6 0 0,3 1 1 0,1 0-1 0,0-2 0 16,-1-3 0-16,-1 0 0 0,2-1-1 0,1-3 1 16,1 2 0-16,0-2 0 0,0-1-1 0,2-1 0 15,6-3-1-15,0 0 1 0,-1-8 0 0,1-1 0 16,1-6 0-16,-1-1 0 0,-2-1 1 0,-4-4 0 15,2-3 0-15,0 3 0 0,-1-3 0 0,1 1 0 0,-5 2 0 16,-1-1 0-16,-7-1 0 0,0 1 0 0,-2 1 0 16,-2 0 1-16,0 1-1 0,-5-1 0 0,-3-5 0 15,1-2 1-15,-2 4-1 0,0-2 0 0,-2-2 0 16,-1 2 0-16,-4-1-2 0,1 2 1 0</inkml:trace>
  <inkml:trace contextRef="#ctx0" brushRef="#br0" timeOffset="52000.14">12965 9729 1670 0,'-2'7'0'0,"2"-7"0"0,4 12 0 0,-4-12 12 0,7 2 0 0,-7-2-1 0,2 3 2 0,-2-3-1 0,-2 7 1 0,2-7 1 0,0 4-1 0,0-4-10 15,13 5 0-15</inkml:trace>
  <inkml:trace contextRef="#ctx0" brushRef="#br0" timeOffset="52601.14">14552 10321 1733 0,'-1'2'0'0,"1"-2"0"16,1 7 0-16,-1-7-28 0,10 8 1 0,-10-8-1 0,9 2 1 0,-9-2 6 15,6 2 1-15,-6-2 0 0,2-2-1 16,-2 2 21-16,9-2 0 0,-9 2 0 0,26-7 0 0,-7 2 3 0,7-3-1 16,-2-1 0-16,-4 0 0 0,-1-1 16 0,-2 1 1 15,0 2-1-15,-1 0 1 0,1 4 18 0,-2-6 0 16,0 2 1-16,0 2 0 0,-2-2 0 15,0 4 1-15,-2 1 0 0,-2 2 1 0,1-3-11 0,-3 1 0 0,-7 2 0 16,11-4 2-16,-3 4-9 0,-1 0 0 0,-7 0 1 16,11 0 0-16,-11 0-2 0,10 0-1 15,-10 0 0-15,5 0 0 0,-5 0-3 0,4 0 0 0,-4 0 0 16,0 0 1-16,0 0-5 0,0 0 2 0,0 0-1 16,0 4 1-16,0-4-6 0,0 5 1 0,0-5 0 15,0 2 0-15,0-2-3 0,-2 3 0 0</inkml:trace>
  <inkml:trace contextRef="#ctx0" brushRef="#br0" timeOffset="63450.01">15387 10207 602 0,'2'3'0'0,"-2"-3"0"15,4 0 0-15,-4 0 12 0,7 0 1 0,-7 0-1 16,8 0 2-16,-8 0 20 0,7 0 2 0,-7 0-1 15,8 0 1-15,-8 0 9 0,7-5 0 0,-7 5 0 0,13-12 0 16,-13 12-31-16,19-24 1 0,-19 24-1 0,20-33 1 16,-7 16 4-16,2-2 0 0,-4 1 0 0,-3-4 1 15,-5-1-8-15,-1 2-1 0,2-3 0 0,4 3 0 0,-1 1-3 16,4-6 1-16,-2 2 0 0,1-1 0 0,-8 1 1 16,0 0 1-16,3 0 1 0,4 1-1 0,-1 2 6 15,-1 1-1-15,1-1 1 0,-4 0 0 0,-3 2 4 16,1 3 1-16,-2 3-1 0,-2-3 0 0,-1 6 7 15,-1 3 1-15,4 7-1 0,-2-7 1 16,2 7-7-16,0-2 1 0,0 2-1 0,0-5 2 0,0 5-9 16,0 0 2-16,0 0-1 0,0 0 1 0,0 0-3 15,0 0 1-15,0 0-1 0,0 0 2 0,0 0-6 0,0 0 0 16,0 0 1-16,0 0-1 0,0 0-3 0,0 7 1 16,0 3 0-16,4-1 1 0,0 5-2 0,-3 5 0 15,1-4-1-15,0 4 2 0,4 0-1 0,-4-3 0 16,1 1-1-16,-1 1 2 0,2-3 0 0,0 1 1 0,1 1-1 15,5-3 1-15,3 1 2 0,1 1 0 0,-2 1 1 16,-7 1-1-16,-5 1-1 0,-3 1 1 0,3 3 0 16,5-2 1-16,8-1-1 0,4 3 1 0,-6-1 0 15,-5 1 1-15,-6-1 0 0,-6-1 1 0,4 0-1 16,4 0 2-16,6-2-1 0,1 2 2 0,0-4-1 16,-1 0 0-16,-5 2 0 0,1-3 0 0,0-1-1 15,1 1 2-15,-3-1-4 0,2-1 2 0,0-3-1 16,-2-3 1-16,1 1-4 0,1-6 1 0,-4-3-1 15,2 6 1-15,-2-6-3 0,-6 5 1 0,6-5 0 0,-2 3 0 16,2-3-3-16,0 4 0 0,0-4 1 0,0 3 0 16,0-3-4-16,0 2 2 0,0-2-2 0,0 0 2 15,0 0-5-15,0 0 0 0,0 0 0 16,0 0 1-16,0 0-2 0,0-2-1 0</inkml:trace>
  <inkml:trace contextRef="#ctx0" brushRef="#br0" timeOffset="63733">15594 10553 1470 0,'2'0'0'0,"-2"0"0"0,7 2 0 0,-7-2 7 0,2 0 1 0,-2 0 0 15,2 0 0-15,-2 0 5 0,13-2 1 16,-13 2-1-16,22-7 2 0,-1 2-3 0,5-2 1 0,-5 0-1 16,-5 2 1-16,-5 3-6 0,-5-3 0 15,1 1 0-15,3-4-1 0,3 1 3 0,2 0 0 0,0 0 0 16,-4 0 1-16,0 0-3 0,-2 0 1 0,1 0-1 16,-1 0 1-16,0 0-3 0,-1 1 1 0,-1-1-1 15,1-2 1-15,-1-1-5 0,1-1 0 0</inkml:trace>
  <inkml:trace contextRef="#ctx0" brushRef="#br0" timeOffset="64582.67">15983 9947 1243 0,'2'-1'0'15,"-2"1"0"-15,8-4 0 0,-8 4 2 0,7 0 1 16,-7 0 0-16,11-5 0 0,-11 5 2 0,8-7-1 15,-8 7 1-15,4-12 0 0,-4 12 5 0,1-28 0 0,-1 11 0 16,0 0 1-16,6-4-4 0,-2 0 1 0,3 0 0 16,1 2 1-16,-3 5-7 0,1 2 1 0,1 0-1 15,-5 0 1-15,0 3-3 0,0 1 0 0,-2 1 0 16,0-4 1-16,0 1-2 0,-2 0 1 0,4-4 0 16,5 0 0-16,6 2-2 0,4 0 0 0,0 0-1 15,-2 3 1-15,-4 0 2 0,2 1 0 0,0 1 0 16,-4 2 0-16,1 1 8 0,-7 1 0 0,-3 3 0 15,8-6 0-15,-8 6 20 0,7-8 0 0,-7 8 0 16,8-4 1-16,-8 4 10 0,13-3 1 0,-2 1-1 16,2 2 0-16,4 0-9 0,1 0 1 0,-5 2-1 15,-5 1 1-15,-8-3-14 0,2 14 0 0,-2-3 0 16,5-6 0-16,7 0-6 0,1 0 1 0,0 2 1 0,-2 3-1 16,0-1-3-16,-5 3 0 0,-3-3 0 0,-5 3 1 15,-3-3-4-15,-6 3 0 0,7 0 1 0,8 2 0 16,7 1-3-16,8-3 1 0,-6 4-1 0,-8 1 2 0,-10 1 0 15,-10-3 0-15,2 2 0 0,1 1 1 0,5 1 0 16,3-4 1-16,2 3 0 0,-1-5 0 0,-1 3 1 16,2 0 1-16,0 1-1 0,0 4 1 0,0-1 0 0,1 0 2 15,-5 0-1-15,-3-1 0 0,-6 0-1 0,-2-1 1 16,6-1-1-16,0 2 2 0,7-3-3 0,6 1 0 16,-2-3 0-16,-6 1 1 0,-1-3-1 0,-3 1 0 15,3-1 0-15,3 0 0 0,6-4-3 16,2 1 2-16,-4-9 0 0,4 9 0 0,-4-9-1 0,-4 8-1 15,4-8 1-15,0 6 1 0,0-6-2 0,0 6 0 16,0-6 0-16,0 4 1 0,0-4-2 0,0 3 1 0,0-3-1 16,7 2 1-16,3 2-1 0,1-4-1 15,-2 1 1-15,-3-1-1 0,-6 0-2 0,2 0 2 16,-2 0-1-16,9-1 0 0,4-5 0 0,6 5-1 0,-3-1 0 16,-3-3 0-16,-5 1 1 0,-4 3 0 0,-4 1 0 15,9-6 1-15,2 3-1 0,0 1 0 0,2-1 1 16,-2-2-1-16,4 1 2 0,0 1 0 0,-4 1 0 15,-1 0 0-15,-3 0 0 0,-1 1 0 0,-6 1 1 16,5-2 0-16,-5 2-2 0,8-5 2 0,-8 5-1 16,7-4 1-16,-7 4-2 0,13-3 1 0,-5 1-1 15,-1-1 1-15,3-1-2 0,1 1 2 0,-4-2-1 0,-3-2 1 16,-6-2-4-16,-2 0 0 0,-3 1 0 0,3-3 0 0,6 3-1 16,2-1 0-16</inkml:trace>
  <inkml:trace contextRef="#ctx0" brushRef="#br0" timeOffset="65217.62">16639 9452 1569 0,'2'2'0'0,"-2"-2"0"0,4 5 0 0,-4-5 15 0,4 4 0 16,-4-4-1-16,3 12 2 0,-3-12 10 0,-2 19 1 0,2-19-2 15,2 28 2-15,2-11 3 0,3 2-1 0,-3 2 0 16,-2-1 1-16,2 1-12 0,0-4 1 0,1 4 0 16,4 0 0-16,4 3-3 0,2-5 0 0,-2 2 0 15,-3 2-1-15,-1 3-7 0,-1-1 1 0,-3 1 0 16,3-1 0-16,-1-1-4 0,-1 2-1 0,3-2 1 15,0-3-1-15,4 0-2 0,2 1 1 0,-7 1-1 16,-3-6 1-16,-3-2-2 0,-4-1 1 0,4-2 0 16,2 1 0-16,3-5 0 0,4-1 1 0,-3-3 0 15,-1 1 0-15,1-3 0 0,-3-1 2 0,5 1-2 16,-5-2 2-16,-5 0-1 0,13-5 1 0,-3-2-1 16,-1-4 1-16,2-1-1 0,0-3 1 0,1-1-1 0,-1-1 2 15,0 0-2-15,2-4 1 0,0 2-1 0,-2 1 1 16,-2-6 0-16,1 2 1 0,-3-2 0 0,-1-1-1 15,-2 1 0-15,-3-2 0 0,-2 2 1 0,-3-6 0 0,-4-1-2 16,-3-2 1-16,4 1-1 0,1-1 0 0,2-2 0 16,4-5 0-16,-1 6 1 0,-5 1-1 0,0 3 1 15,-1 1 0-15,-4 5 0 0,-4-4 1 0,-4 6-3 16,-3-1 1-16,3 6 1 0,4 3-1 0,4 7 0 16,2 0-1-16,-1 5 0 0,-1-1 2 0,0 3-2 0,2 0 1 15,-8 0-1-15,-3 3 2 0,-7-1 1 0,-2 5 1 16,1-2 0-16,9 4 1 0,12 1 2 0,7 2 0 15,-8 0 0-15,-9-1 0 0,-11-3 0 0,-9 5 1 16,6 2-1-16,6 1 2 0,12-2-2 0,8 1 1 16,3 6-1-16,0-4 1 0,0 4-4 0,2 3 0 0,-4 0-1 15,4-1 2-15,4-1-4 0,-4 1 0 16,4-2 1-16,3-1-1 0,4-1-2 0,4 2 2 0,-9 0-1 16,-6-2 0-16,-6-2-1 0,-7-1-1 15</inkml:trace>
  <inkml:trace contextRef="#ctx0" brushRef="#br0" timeOffset="66204.03">17489 10124 1620 0,'-2'-4'0'0,"2"4"0"15,-2-3 0-15,2 3 34 0,-5-5 0 0,5 5 1 16,-4-18 0-16,4 18 11 0,-4-31 1 0,2 9 0 16,0-3 0-16,-1-7-25 0,-1-1-1 15,0 0 0-15,1-4 2 0,-1 3-19 0,0 1 1 0,0-3-1 16,1 1 2-16,-1 0-6 0,0 1 1 0,4 1-1 16,2 0 1-16,2 0-1 0,-1 4 0 0,3 1 0 0,2 4 0 15,-1 5-1-15,-1 3 1 0,-1-1-1 0,1 3 1 0,-3 4-1 16,-1-2 1-16,2-1-1 0,-2 5 1 15,0 1-1-15,0 2 1 0,1-2 0 0,1-2 0 0,2 0 0 16,1 3 0-16,1 0 0 0,-3 3 1 0,-5 3 3 16,13-2 2-16,-5-1-2 0,-3 3 2 0,-5 0 6 15,11 0 1-15,-3 3-1 0,1 1 1 0,2 1-5 16,1-2 1-16,1 6 0 0,2 3 0 0,-1-3-6 16,-1-1 2-16,-1 4-1 0,-3 1 1 0,-2-1-3 0,-1 0 0 15,0 0 1-15,-3 0 0 0,-1 2-1 16,0-2 1-16,0 0-1 0,0 5 0 0,2 2-2 0,-1 2 1 15,-1-2 0-15,0-3 0 0,-2-4 1 0,-2-3-1 16,2-2 0-16,-2-2 1 0,0 2-2 0,1 0 1 16,-3-1 0-16,-2 3 0 0,-3 3-1 0,0 4 1 15,-1-8-1-15,-1 5 2 0,2-5-2 0,-1-3 0 16,-1 2 0-16,0-1 1 0,2 0-1 0,-1 3 0 16,-1-5 0-16,0-1 0 0,0 2 0 0,0-3 1 0,0 0 0 15,-1-1 0-15,1 3 1 0,0-4 1 0,2 3-1 16,-1-3 0-16,3 2 1 0,1-2 1 0,6 0-1 15,-13 0 2-15,13 0-1 0,-11-2 2 0,11 2-2 16,-11-3 2-16,11 3-1 0,-6 0 2 0,6 0-1 16,-3-5 1-16,3 5-1 0,0 0 1 0,0 0 0 15,1-4 1-15,-1 4-2 0,14-3 1 0,-3 1 0 16,5-1 0-16,7-1-1 0,3-5 2 0,-2-3-1 16,-3 4 1-16,-5-4-3 0,-1-4 1 0,2 2 0 0,4-1-1 15,3-6 1-15,4-5 1 0,-2 2-2 0,-8-1 2 16,1-2-2-16,-2 1 1 0,0-2 0 15,-1 2 0-15,3 0-1 0,2 0-1 0,-3 4 1 0,-1 1 0 0,-2 0 0 16,-2 0 1-16,-4-1-1 0,-1 1 1 16,-3 0-2-16,-1 2 2 0,-2 4 0 0,-2-4-1 0,-2 1-2 15,0 3 2-15,4 4-1 0,0-1 1 0,0 0-3 16,0 4 2-16,-4-3-2 0,-2 1 1 0,-3-7-3 16,-5 1 1-16</inkml:trace>
  <inkml:trace contextRef="#ctx0" brushRef="#br0" timeOffset="71533">18857 6649 1004 0,'-2'2'0'0,"2"-2"0"0,7 6 0 15,-7-6 0-15,17 9 1 0,-17-9-1 0,11 12 1 16,-11-12 4-16,-4 21-1 0,4-21 1 0,0 16-1 15,0-16 2-15,10 17 0 0,-10-17 1 0,13 14 0 16,-13-14-3-16,11 22 1 0,-11-22-1 0,9 30 2 0,-5-10-3 16,-2 1 1-16,0 3-1 0,1 1 2 15,1 1-2-15,0 1 0 0,0 3 1 0,1-1 0 0,3-1-3 16,-3 3 0-16,1 2 0 0,-1 0 2 0,1-2-2 16,-2 0 1-16,3 2 0 0,4 3 1 0,2-3 1 15,2 0 1-15,0 0-1 0,-4-4 2 0,-3 1 17 0,-3-3 2 16,5-4 0-16,3-1-1 0,2-4 4 0,1-6 2 15,1 0-2-15,-2-3 1 0,-2-4-6 0,0-2 2 16,0 1 0-16,0-4-1 0,0-4 0 0,0 1 0 16,0-2-1-16,2-1 2 0,2-1-8 0,0-1 1 0,-4-1 0 15,0-3-1-15,0-5-6 0,-2 1-1 0,-1-1 0 16,-1 5 1-16,-2 0-1 0,-1-4 1 0,1-1-1 16,1-4 2-16,-3-3-1 0,1-6 1 0,0 3 1 15,-3-3-1-15,-1 1 5 0,0-2 0 0,-2 0-1 16,-2-2 1-16,0-4 2 0,-3-4 2 0,-1-1-2 15,-1 1 1-15,-1-4-1 0,-1-4 0 0,0 3 0 16,-1 4 1-16,3 0-3 0,-1 6 1 0,1 7 0 16,-2-4 0-16,-1 5-3 0,1 4-1 0,0 3 1 15,-3 0-1-15,1 1-1 0,0-1-1 0,0 0 0 16,0 0 2-16,1 1 0 0,1-1 2 0,0 3-1 16,-2 3 0-16,1 3 2 0,1 0 1 0,0 3 0 15,1 0 0-15,8 9 0 0,-4 0 0 0,4 0 0 0,-3-5 1 16,3 5-10-16,-4-3 0 0,4 3 0 0,-4-4 0 0,4 4-6 15,-3 0 2-15,3 0-2 0,-2-5 2 0,2 5-5 16,0 0 0-16,0 0 0 0,0 5 0 0,0-5-4 16,2 4 2-16</inkml:trace>
  <inkml:trace contextRef="#ctx0" brushRef="#br0" timeOffset="72498.71">19553 7158 1318 0,'2'0'0'0,"-2"0"0"0,8 0 0 0,-8 0 1 16,3 0 0-16,-3 0 0 0,4 0 1 0,-4 0-2 15,4 0 0-15,-4 0 0 0,4 0 0 0,-4 0-3 16,3 0 2-16,-3 0 0 0,4 0 0 0,-4 0-41 0,4-2 1 16,-4 2-1-16,9 2 2 0,-9-2-5 0,15 8 1 15,-15-8-1-15,7 12 2 0,-7-12 9 0,4 9 0 16,-4-9 1-16,4 9-1 0,-4-9 8 0,0 19 2 0,0-19-2 16,0 26 1-16,0-26 22 0,-4 27 0 0,4-27 0 15,0 33 1-15,0-12 9 0,0 3 0 0,0-6 1 16,0-1 0-16,-2-2 33 0,-1-1 0 0,1 0-1 15,2 3 2-15,0-1 14 0,0 3 1 0,0 0 1 16,2-3-1-16,1 1-8 0,1 0 0 16,0 2 1-16,-2 0 0 0,0 0-13 0,-1 4 0 0,3-1 0 15,2-4 2-15,3-1-16 0,0-1 2 0,1-3-2 16,-3-1 2-16,1-1-10 0,-3-2-1 0,-1-1 1 16,0-3 1-16,-1 2-7 0,1 2 1 0,-4-9-1 15,17 7 1-15,-2-5-1 0,2-2 1 0,-1-4 0 16,-1-1 0-16,-2-2-3 0,0-2 0 0,-2 1-1 0,-1-1 2 15,-3 2-3-15,-3 0-1 0,3 0 1 0,3-5-1 0,3 0-1 16,0-2 1-16,-2 2-1 0,-2-3 2 0,1 1-3 16,-3 0 1-16,-1 0-1 0,-1 2 2 0,-3 3-1 15,-2-3 2-15,0-3-2 0,0 1 2 0,0-7 2 16,2 0 1-16,0-3 0 0,-4-2 0 0,-4 2 4 16,-3 0 1-16,-2-4-1 0,0 2 1 0,1 2 1 15,1 3 1-15,-2 0-2 0,0-3 2 0,0 1-4 0,1 1 1 16,-5 1-1-16,-3 0 2 0,-5 4-4 0,-1 0 1 15,5 1-1-15,5 1 1 0,4 2-4 16,5 3 0-16,-3 3 0 0,-1 2 1 0,-2 2-1 0,-2 3 1 16,-2 0 0-16,0 0 1 0,-2 0-5 0,-3 3 1 15,1-1 0-15,4 1 0 0,2 4-1 0,2-2-1 16,3 0 0-16,1-1 1 0,-1-1-1 0,3 1 0 16,5-4 0-16,-13 5 0 0,5-1-2 0,1 1 0 15,1 2 0-15,3-2 1 0,3-5-2 0,-6 12 1 0,6-12-1 16,-7 9 1-16,5-2-4 0,0 1-1 0</inkml:trace>
  <inkml:trace contextRef="#ctx0" brushRef="#br0" timeOffset="73033.09">20185 7173 1356 0,'4'2'0'0,"-4"-2"0"0,9 2 0 0,-9-2 8 0,4 0 0 0,-4 0 0 15,17-2 0-15,1 0 5 0,5-5 2 0,-1-1-1 16,-3-1 1-16,-5 0-7 0,0-3 0 0,-1 4-1 16,0 2 1-16,2 3-7 0,-2-1 2 0,1 1-2 15,3-2 1-15,4-2-2 0,-1 2 0 0,-3-2 0 16,-4 5 1-16,-5 2-5 0,-5 3-1 0,-3-3 1 0,4 2 0 15,-4-2-9-15,0 0-1 0,0 0 1 0,2 0 1 16,-2 0-1-16,9 0 1 0,-9 0 0 0,9 7 0 16,-9-7 0-16,8 5 0 0</inkml:trace>
  <inkml:trace contextRef="#ctx0" brushRef="#br0" timeOffset="73366.77">20321 7450 941 0,'6'0'0'0,"-6"0"0"15,13 0 0-15,-13 0 5 0,7-7 0 0,-7 7 0 16,8-2 0-16,-8 2 9 0,9-7 0 0,-9 7 1 16,22-8-1-16,-3 3-1 0,1-6 0 0,1 3 1 15,-4-3-1-15,-1 1-8 0,1-2-1 0,-2 1 1 16,-2 4 0-16,0 4-4 0,0 1 1 0,-2 2-1 16,-1-3 1-16,-3 3-2 0,-3 3 0 0,-4-3 0 15,4 0 0-15,-4 0-2 0,3-3 1 0,-3 3-2 16,4-4 2-16,-4 4-3 0,8-3-1 0</inkml:trace>
  <inkml:trace contextRef="#ctx0" brushRef="#br0" timeOffset="88915.79">21111 6092 12 0,'-2'1'0'0,"2"-1"0"15,2 7 0-15,-2-7 0 0,8 2 0 0,-8-2 0 16,0 3 1-16,0-3 15 0,-4 7 1 0,4-7-2 16,-6 9 2-16,6-9 30 0,-3 5 0 0,3-5 0 0,-10 16 1 15,10-16-6-15,-13 21 1 0,13-21 0 0,-15 15-1 16,15-15-12-16,-15 17 1 0,15-17-1 0,-13 18 0 0,13-18-7 15,-7 20 0-15,7-20 0 16,-13 28 0-16,7-11-2 0,2 3-1 0,1-1 0 0,-3 0 0 16,-1 1-2-16,-1 5 1 0,3-8-1 0,-1 4 1 0,0-4 0 15,1 2 2-15,1 2-2 0,4-4 1 16,0 4 6-16,-2 3 1 0,0-3-2 0,1 0 2 0,-1-1 4 16,0 5 0-16,0-1-1 0,2-2 2 0,2 1-5 15,2-2 1-15,-3 1-1 0,1 1 1 0,0 3-5 16,-2-2 1-16,2 2-1 0,4-2 2 0,1 0-6 15,1 2 1-15,-1 2-1 0,0-2 2 0,1-2-7 0,-3-7 2 16,1 4 0-16,-2 0-1 0,-2 0-2 0,0 1 0 16,3-5 1-16,4 1-1 0,4 1-2 0,2-5 1 15,0 1-1-15,-2 1 0 0,-1-2-2 0,-3-2 0 16,2-5 0-16,0 1 1 0,-1 1 1 0,-1-6 0 0,0 3 1 16,0-6-1-16,1 1 0 0,-1 1 1 0,2-2 1 15,2 0-1-15,2-2 2 0,2 1 0 0,0-3 0 16,0-1 0-16,-1-4 0 0,1 1 0 0,-2-3 1 15,0 3-1-15,0-6 0 0,-2 0 1 0,2 0-2 16,0 2 2-16,0-5-6 0,-2 1 0 0,1 0 0 16,0-1 0-16,-1 0-4 0,-2-4 2 0,0 2 0 15,-2 0-1-15,1 3-2 0,-3-4 0 0,-1-5 0 16,1 5 0-16,1-6-2 0,-1 2 2 0,-3-6-2 16,-2 6 1-16,-2 0 0 0,-2-1-1 0,0-1 0 15,-2 2 0-15,2 0 0 0,0 3 2 0,-1-3-1 16,-1 0 1-16,2-2-1 0,0-2 1 0,0 2 0 0,0 5 0 15,1 1 0-15,1-1 0 0,-2-3 1 0,-2 3-1 0,-2-3 1 16,-1 3 0-16,0 4 1 0,1-2-1 0,0 5 0 16,1 2-1-16,-1-1 1 0,1 1-1 0,-3 0 1 15,1 4 1-15,-3-1-1 0,-3-3 1 0,0 0 0 16,-2-6 1-16,-1 6 0 0,-1 0 1 0,-2 4-3 16,1 1 1-16,1 1 0 0,0-2 0 0,-2 1 0 15,1 2 0-15,-1-2-1 0,0 2 1 0,-1-1-1 16,-2 3 2-16,-1 3-1 0,1 0 0 0,1 2 0 0,3 5 0 15,-1-2-1-15,-1 2 2 0,-1-2-1 0,1 2 0 16,-1-2 1-16,3 2 0 0,1 2-3 16,0-1 2-16,-2 1 0 0,-1-1-1 0,3 1-1 0,-2 2 0 15</inkml:trace>
  <inkml:trace contextRef="#ctx0" brushRef="#br0" timeOffset="90367.06">19328 8873 12 0,'0'-2'0'0,"0"2"0"0,0-2 0 0,0 2 0 16,6-9 0-16</inkml:trace>
  <inkml:trace contextRef="#ctx0" brushRef="#br0" timeOffset="90799.84">19365 8717 12 0,'-2'-4'0'0,"2"4"0"0,2-1 0 0,-2 1 11 16,8-4 0-16,-8 4 1 0,-2-3-1 0,2 3 63 0,-6-4 0 16,6 4 0-16,-5 0 1 0,5 0 31 0,-2 0 0 15,2 0 0-15,-4 0 0 0,4 0-68 0,-4 7 1 16,4-7-1-16,-3 12 0 0,3-12 8 0,-2 18 0 15,2-18 0-15,5 32 1 0,1-11-12 0,1 5 1 0,1 2-1 16,-1-4 0-16,1 0-6 0,-3 1-1 0,3 1 0 16,1-2 0-16,0 5-8 0,1 1 0 0,-1-1 0 15,0-1 0-15,3 1-6 0,-1 1 1 0,0-3-1 16,2-1 1-16,2-2 2 0,3-3 1 0,1-2-1 16,-4-1 1-16,0-5 3 0,-2-1 0 0,0-1-1 15,0-4 1-15,-2-5 3 0,-1-2 0 0,1-4-1 16,0 1 1-16,2-1-3 0,2-1 1 0,-2-4 1 15,0-3-1-15,0-5-5 0,-2-2 0 0,2 2 0 16,2-4 1-16,0-3-6 0,-2-1 2 0,-4-1-2 0,-1-3 1 16,-4-2 1-16,-3-4-1 0,-1-1 1 15,-1-2 0-15,-3 1-3 0,-2-4 0 0,1 1 0 0,1 0 0 16,2 4-2-16,2 0 0 0,-2-6 0 0,-3 1 0 16,-3-1 0-16,-1-3 0 0,0 5 0 0,-1 6 0 0,1 1 1 15,-2 2 1-15,0 3 1 0,1 4-1 0,3 3-7 16,-1 2 1-16,-1 3-1 0,-2 6 1 0,-2-1-2 15,-2 5 2-15,4 2-1 0,3 1 1 0,8 3-3 16,-5-6 1-16,5 6 1 0,-10 0-1 0,10 0-1 0,-11 2 0 16,11-2 1-16,-13 16 0 0,6-8-3 0,-3 5 0 15</inkml:trace>
  <inkml:trace contextRef="#ctx0" brushRef="#br0" timeOffset="91520.78">20140 8902 1771 0,'4'-7'0'0,"-4"7"0"16,9-10 0-16,-9 10 4 0,6-11 0 0,-6 11 1 0,9-26-1 15,1 6 9-15,1-12-1 0,-4 1 0 0,-1-2 1 16,-2 1-7-16,-3-1 2 0,-1 0 0 0,0 0 0 16,2 2-8-16,2 1 0 0,-2 1 0 0,-2-1 1 0,-2 1-2 15,-2-4 1-15,1 4-1 0,-1 1 1 0,0 4-20 16,0 0 1-16,1 1-2 0,-3-5 2 0,-3 2-35 15,-2 2 2-15,3 0-2 0,3 7 1 0,1 5-5 16,4-1 0-16,-2 1 0 0,0 7 1 0,2 5 30 16,0-7 0-16,0 7 0 0,-6-1 1 0,6 1 24 15,-7-4 1-15,7 4 0 0,-13 2 0 0,6 1 3 16,-1 1 0-16,-1 1 0 0,-2 4 1 0,-1 3 9 0,1 3 0 16,2 1 1-16,1 1-1 0,7 4 6 0,-1-2 1 15,0 3-1-15,0-1 1 0,0 0-3 0,-2 3 1 16,3 0-1-16,1-1 1 0,1 3-5 0,1 0-1 15,0 2 0-15,0-1 0 0,0 6-4 0,0 0 0 16,1-2-1-16,1 2 2 0,-2-4-4 0,2 1 0 0,-1 1 1 16,1 4-1-16,2-3-1 0,1-4 2 0,1 3-1 15,-1 0 1-15,1 1 1 0,-1-1-1 0,1 2 1 16,-1-4 0-16,0 4 2 0,1-4 0 0,-3 1 0 16,1 1 0-16,0 0 1 0,-1 0 1 0,3-1-1 15,-1-4 1-15,-1 1 1 0,-1-2 0 0,5 0 1 16,1 3-1-16,2-4 2 0,0 2 1 0,-4-1-1 15,-1 1 1-15,-5 1 0 0,-1 3 2 0,2-6-1 16,2 0 0-16,1-1-1 0,0-1-1 0,-1 1 1 16,0-3-1-16,-3 1-3 0,-1-2 2 0,0-2-1 0,0 1 0 15,2-1-2-15,-1 2 0 0,1-5 0 16,0 2 0-16,0-1-1 0,-1-4 1 0,1 1 0 0,-2-2 0 16,0-1 1-16,0-4 1 0,-2-5-1 0,3 10 1 15,-3-10 1-15,4 7 0 0,-4-7-1 0,4 7 2 0,-4-7-3 16,4 7 0-16,-4-7 0 0,0 5 0 0,0-5-7 15,-2 4 2-15,2-4-2 0,0 3 2 0,0-3-5 16,0-2 1-16</inkml:trace>
  <inkml:trace contextRef="#ctx0" brushRef="#br0" timeOffset="91899.99">20103 9068 1281 0,'2'-2'0'0,"-2"2"0"0,7 0 0 0,-7 0 11 0,4-3 2 0,-4 3-1 0,9-4 0 15,-9 4 4-15,17-3 1 0,-17 3 0 0,28-12 0 16,-28 12-16-16,34-19 1 0,-34 19-1 0,33-19 1 16,-33 19-5-16,34-17 0 0,-34 17-1 0,31-11 1 15,-31 11-3-15,30-10 2 0,-30 10-2 0,26-11 2 16,-26 11-2-16,17-10 1 0,-17 10 1 0,19-3-1 15,-19 3 1-15,15-7 1 0,-15 7-2 0,15-9 2 16,-15 9-4-16,14-12 1 0</inkml:trace>
  <inkml:trace contextRef="#ctx0" brushRef="#br0" timeOffset="92134.14">20450 9120 1067 0,'7'0'0'0,"-7"0"0"15,13-3 0-15,-13 3 10 0,6-4 0 0,-6 4 0 16,3-3 0-16,-3 3 13 0,4-4 0 0,-4 4 0 15,19-14 0-15,-19 14 3 0,33-29 0 0</inkml:trace>
  <inkml:trace contextRef="#ctx0" brushRef="#br0" timeOffset="92388.55">20554 9253 1168 0,'6'-3'0'0,"-6"3"0"0,11-4 0 0,-11 4 18 0,5-1 0 16,-5 1 0-16,10-7 0 0,-10 7 19 0,15-9 1 15,-15 9-1-15,22-24 1 0,-5 7-12 16,1-4 1-16</inkml:trace>
  <inkml:trace contextRef="#ctx0" brushRef="#br0" timeOffset="93132.47">21072 8255 1344 0,'0'0'0'0,"0"0"0"0,-4-4 0 0,4 4 13 16,-5 0 1-16,5 0-1 0,-6-1 1 0,6 1 13 15,-2 0 1-15,2 0-1 0,4-2 1 0,-4 2-11 16,4-2-1-16,-4 2 1 0,11-5 1 0,-11 5-16 16,26-7 2-16,-26 7-1 0,28-16 1 0,-28 16-4 0,26-8 0 15,-26 8 0-15,26-9 0 0,-26 9-4 16,26-9 2-16,-26 9 0 0,30-6-1 0,-30 6-1 0,30-2 1 15,-30 2-2-15,28-4 2 0,-28 4-1 0,24-5 2 16,-24 5-1-16,22-3 0 0,-22 3 2 0,23-4 1 16,-23 4-1-16,22 0 1 0,-22 0 2 0,19 0 1 15,-19 0-1-15,16 0 0 0,-16 0 15 0,13 4 0 0,-13-4 0 16,12 8 1-16,-12-8 2 0,11 12 0 16,-11-12 0-16,5 13 2 0,-5-13-3 0,2 20 1 0,-2-20-1 15,-3 33 1-15,1-15-5 0,0-1-1 0,0 2 1 16,-2-2 0-16,-1 2-5 0,-3 0 1 0,1 0 0 15,1-3 0-15,-3 1-1 0,-2 0 0 16,1-1 1-16,1 1-1 0,0-3-2 0,-1 2-1 0,1 1 1 16,2 2 1-16,1-3-2 0,0 1 1 0,-1 4-1 15,0-4 0-15,-1 2-2 0,1 0-1 0,-1 0 1 16,1-3-1-16,-1 1 0 0,1-3-1 0,-1 0 0 16,3 0 2-16,-1-6-2 0,1 1 2 0,1 0-1 0,2-3 1 15,0 1 0-15,-2-1 1 0,1 2 0 0,-1-1-1 16,2 4 3-16,0-3 0 0,0 3 0 0,0-3 0 15,2 1 3-15,2 3 1 0,0-3 1 0,-2 3-1 0,-2-5 1 16,0 1 1-16,2 1-1 0,2 0 1 0,2-2-1 16,-2-2 1-16,0 3-1 0,0-2 2 0,1 1-3 15,3 1 0-15,1-3 1 0,1 2-1 0,-1 0-1 16,1 0 1-16,-1 0-1 0,-1-3 0 0,-6-4-2 16,9 3 0-16,-9-3 0 0,8 5 1 15,-8-5-2-15,3 2 0 0,-3-2 0 0,8 2-1 0,-8-2-1 0,9 0 0 16,-1-2-1-16,-1 0 2 0,0 2-7 0,1-3 0 15,-1 1 0-15,1-1 0 0,-1-1-11 16,1 1 0-16</inkml:trace>
  <inkml:trace contextRef="#ctx0" brushRef="#br0" timeOffset="93435.4">21469 9203 1218 0,'2'0'0'0,"-2"0"0"0,3 0 0 0,-3 0 1 16,4-3 2-16,-4 3-2 0,2-4 1 0,-2 4-2 15,0-3 0-15</inkml:trace>
  <inkml:trace contextRef="#ctx0" brushRef="#br0" timeOffset="93571.61">21469 9205 426 0,'0'2'0'0,"0"-2"0"0,2 5 0 0,-2-5 2 0,7 1 2 15,-7-1-1-15,4 0 0 0,-4 0 8 0,7 7 2 16,-7-7-2-16,4 9 1 0,-4-9 18 0,4 4 0 15,-4-4 0-15,4 3 0 0,-4-3 23 0,3 3 0 16,-3-3 0-16,4-1 1 0,-4 1 2 0,4-4 1 16,-4 4 0-16,3-1 0 0,-3 1-8 0,8-9-1 15,-8 9 0-15,4-9 0 0,-4 9-8 0,3-10 0 0,-3 10-1 16,0-5 2-16,0 5-14 0,0-4 0 0</inkml:trace>
  <inkml:trace contextRef="#ctx0" brushRef="#br0" timeOffset="97089.04">10660 13625 640 0,'13'-19'0'0,"2"0"0"0,-8 1 0 0,1 6 22 0,-2-3-1 0,1-3 0 0,2-6 1 0,4-5 11 16,-2-6 1-16,3 0 0 0,-1-1 0 0,1 0-20 15,3-2-1-15,-4 3 1 0,-2 0-1 0,-5 1-13 16,-4-1 0-16,0 1 0 0,-2-3 0 0,-2 1-2 16,0-2 1-16,-2 2-1 0,2 3 0 0,-1 0-4 15,1 0 0-15,-2 0-1 0,0 2 2 0,-7 1-5 16,0 4 1-16,0-1-1 0,2 3 1 0,-4 3-3 0,1 0 1 16,1 4 0-16,0 1 0 0,-2 2 10 0,0 2 0 15,0 4-1-15,2 1 2 0,3 3 10 0,3 2 1 16,-3 2-1-16,1 0 0 0,-6-1 28 0,2-1 1 15,-8 2-1-15,-3 2 2 0,-3 1 1 0,-3 1 1 0,2-1-1 16,4 1 2-16,3 2-9 0,4 3-1 0,0 2 1 16,1-1 1-16,1 0-11 0,-4 1 1 0,2 3 0 15,-4 1-1-15,-1-3-5 0,-3 4 1 0,1-1-1 16,2 1 1-16,3-1-6 0,2-1 2 0,0 2-1 16,-2 1 0-16,0 2-3 0,1-1-1 0,1-1 0 15,2 0 1-15,0 0 2 0,1 1 0 0,3 1 1 16,0 0 0-16,-2-2-2 0,-1 2 2 0,3 2-2 15,4 1 2-15,-5 1-2 0,3-2 2 0,1-1-2 16,1 1 2-16,1 0-1 0,-2 0 2 0,6-4 0 16,0 2 0-16,0 2-7 0,0 0 1 0,0-2-1 15,6 3 1-15,-4-1-2 0,1 0-1 0,1-2 1 16,2 2 0-16,1-1 1 0,3-1 0 0,-5 2 0 0,-1 2 0 16,1-1-2-16,1-1 1 0,0 0 0 0,1-1-1 0,4 1 1 15,0-2 0-15,-1-1 0 0,-1 1 0 0,0 1-1 16,1 3 0-16,1-2 0 0,2-4 1 0,-4 0-2 15,2-1 0-15,2-2 1 0,4-1 0 0,-4 3-4 16,0-6 2-16,4 1-1 0,-2-1 1 0,2 1-3 0,-2-5 0 16,1 1 0-16,-1-1 1 0,0-5-3 0,-2 1 1 15,-2-4-1-15,4-1 1 0,2-2-1 0,2-2 0 16,-1-2 0-16,-3-1 0 0,2-2-1 0,-6-2 1 16,2 0 0-16,-3-5 0 0,1 2-1 0,0-1-1 15,0-1 1-15,2 0 0 0,0 0 0 0,0 2 0 16,0-4 0-16,-1-3 0 0,-5 1 0 0,0 4 0 0,-1-7-1 15,0 0 1-15,1-1 0 0,2-4 0 16,-5 1 0-16,0 1 0 0,1 1 0 0,-3 2 1 0,2-2 0 16,-2-1 0-16,0 1 0 0,0-3 0 0,-1 3 0 15,-1 2 0-15,-1 2 0 0,-3 2 0 16,2-1 0-16,2 2 1 0,2 1-1 0,0-1 1 0,-2 5 0 16,0 1 0-16,-2 1-1 0,0 5 1 0,2 4-1 15,0 0 1-15,0 5 1 0,0-5-1 0,0 5 0 16,0-5 1-16,0 5-2 0,0-4 1 0,0 4-1 15,0-3 1-15,0 3-1 0,0-4 0 0,0 4 0 16,0-2 1-16,0 2-1 0,0 0 0 0,0 0 0 16,0 0 0-16,0 0 0 0,0 0 0 0,0 0 0 0,-4 0 0 15,4 0 0-15,-2 11 0 0,-1-4 0 0,1 3 0 16,0 2 0-16,0 4 0 0,2 3 0 0,0 0 0 0,0 0 0 16,0 0 0-16,2 0 0 15,2 0 0-15,-1 0 1 0,3-2 2 0,-4 1-2 0,0-1 1 0,0-1 3 16,-1-1 0-16,1 2 1 0,2-3-1 0,-4 0 3 15,2-2 1-15,2 2-1 0,-1 0 1 0,1 5 0 16,2-2 1-16,1 1-1 0,1 1 1 0,1-6-3 16,-2 3 0-16,5 0-1 0,-7-1 1 0,3 1-3 15,-3-1 0-15,1 1 1 0,1-2-1 0,1 0-1 16,3-2 2-16,-2 2-2 0,2-2 2 0,-3-2-2 16,-3-3 0-16,1-2 1 0,3-1 0 0,1 1 0 0,-3 0-1 15,-7-5 0-15,11 10 2 0,-11-10-3 0,11 9 0 16,-11-9 1-16,12 7 0 0,-12-7 0 0,13 7 1 15,-13-7-1-15,9 5 0 0,-9-5 1 0,9 7-1 16,-9-7 1-16,6 5 0 0,-6-5 1 0,7 4-1 0,-7-4 1 16,8 5-1-16,-8-5 0 0,4 2 1 0,-4-2-1 15,3 3 2-15,-3-3-1 0,2 4-1 0,-2-4 1 16,-2 3 0-16,2-3-1 0,0 3 0 0,0-3-1 16,0 0 2-16,0 0-4 0,0 0 0 0</inkml:trace>
  <inkml:trace contextRef="#ctx0" brushRef="#br0" timeOffset="97598.34">11223 13206 1192 0,'0'2'0'0,"0"-2"0"15,5 1 0-15,-5-1 39 16,0 0-1-16,0 0 0 0,0 0 0 0,0 0 5 0,6 6 0 0,-6-6 1 16,7 3 0-16,-7-3-3 0,8 0 2 0,-8 0-1 15,11 0 0-15,-11 0-17 0,19-2 1 0,-19 2 0 16,20-1-1-16,-20 1-4 0,24-9 0 0,-24 9-1 15,23-9 1-15,-23 9-9 0,13-10 0 0,-13 10 0 16,13-11 1-16,-13 11-1 0,13-10 2 0,-13 10-1 16,11-5 0-16,-11 5 1 0,13-5 0 0,-13 5 1 15,9-7 0-15,-9 7-1 0,15-7 2 0,-15 7 0 0,15-7-1 16,-15 7-8-16,17-7 1 0,-17 7 0 0,13-7 0 16,-13 7-6-16,13-7 1 0,-13 7 0 0,11-7 0 15,-11 7-3-15,11-3 0 0</inkml:trace>
  <inkml:trace contextRef="#ctx0" brushRef="#br0" timeOffset="97982.99">11329 13509 1332 0,'2'-2'0'16,"-2"2"0"-16,9-3 0 0,-9 3 5 0,4 0 1 0,-4 0-1 15,4-4 1-15,-4 4 4 0,5 0 1 0,-5 0 1 16,8-3-1-16,-8 3-5 0,16-4 1 0,-16 4 0 15,13-8 1-15,-13 8-7 0,25-20 1 16,-25 20 0-16,33-12 1 0,-33 12 0 0,32-7 2 0,-32 7-1 16,22-5 0-16,-22 5 2 0,10-3 1 0,-10 3-2 15,9 0 2-15,-9 0 1 0,5-4 1 0,-5 4 0 16,8-1 0-16,-8 1 6 0,11 0-1 0,-11 0 1 16,13 0-1-16,-13 0 4 0,6 0 0 0,-6 0 0 0,2-2 0 15,-2 2-1-15,0 0 0 0</inkml:trace>
  <inkml:trace contextRef="#ctx0" brushRef="#br0" timeOffset="98716.06">11828 12621 1318 0,'2'5'0'0,"-2"-5"0"16,8 9 0-16,-8-9 31 0,0 0 2 0,0 0-2 15,0 0 2-15,0 0 14 0,0 2 0 0,0-2 0 16,5 8 1-16,-5-8-25 0,4 4 2 0,-4-4-1 16,2 7 1-16,-2-7-16 0,9 12 1 0,-9-12-1 15,13 19 1-15,-13-19-5 0,13 26-1 0,-13-26 1 16,15 24-1-16,-15-24-3 0,13 19 1 0,-13-19-1 0,8 17 0 16,-8-17-1-16,7 21 0 0,-7-21 0 0,9 29 0 15,-5-8 0-15,5 2 0 0,-3-1 0 16,0-3 0-16,1 0 1 0,-1 0 0 0,-1-3 0 0,5 5 1 0,-1 1 4 15,0 2 0-15,2 1-1 0,1-8 2 0,1-2 3 16,-4-1 0-16,2 0 0 0,0 0 1 0,0 0 7 16,-3-2 0-16,-1-2 0 15,-1-3 1-15,-6-7-2 0,11 5 1 0,-3-3 0 0,3 2 0 0,-4-4-4 16,4 1-1-16,-3-1 1 0,3-1 0 0,-4-3-6 16,5 1 1-16,-5-1 0 0,1-1 0 0,1 0-1 15,-5-2 0-15,5 2-1 0,-2-4 1 0,5 2 0 16,-7 2 0-16,1-7 0 0,1-2 0 0,-1-5 0 0,-4-2-1 15,1 0 1-15,1-6 0 0,2 1 2 0,1-2 1 16,-1 2 0-16,-3-7 0 0,-1 2 0 0,-2 0 1 16,-2-2 0-16,2-3 0 0,0-1 0 0,0 3 1 15,-3-6-1-15,1 2 1 0,0-2-1 0,0-1-1 0,0-1 0 16,0 1 1-16,-1 1-3 0,1 3 2 0,-2 3-3 16,-1-4 3-16,-3 1-4 0,-1 3 1 0,-1 1 0 15,1-5 1-15,4 1-2 0,-5-2 0 0,1 4-1 16,0 4 2-16,-1 2-3 0,-5 3 0 0,6-2 1 15,-4 4-1-15,2 1 0 0,3 2 1 0,-3 4-2 16,0 1 2-16,2 6-3 0,-1 1 0 0,1 3 1 16,0 0-1-16,1 1-2 0,3 2 0 0,5 3 1 15,-15-2-1-15,4 2-1 0,-1 0 0 0,5 0 0 16,-4 0 0-16,3 2-1 0,-3 1 1 0,4 4 0 16,1 2 0-16,1 1-6 0,-3 2 0 0</inkml:trace>
  <inkml:trace contextRef="#ctx0" brushRef="#br0" timeOffset="100315.16">12672 12896 916 0,'4'-2'0'0,"-4"2"0"0,2-1 0 15,-2 1 6-15,0-4 1 0,0 4-1 0,4-2 1 16,-4 2 16-16,5-3-1 0,-5 3 0 0,8-10 1 16,-8 10 8-16,2-21 1 0,1 4-1 0,-3-2 1 15,2-4-25-15,0-3 2 0,0 0 0 0,-2 0 0 0,-4 4-5 16,2 3-1-16,-3 0 0 0,1 0 1 16,-2-2-3-16,-1 2 0 0,0 3 0 0,-1 1 0 15,-1 1 0-15,-1 2 1 0,1 1-1 0,5 4 1 0,4 7-2 16,0-5 1-16,0 5 0 0,-5-12 0 0,5 12-1 15,-15-10 0-15,7 4 0 0,1 3 1 0,7 3 5 0,-7-2 1 16,7 2 0-16,-10-5-1 0,10 5 17 0,-7 0 0 16,7 0 1-16,-8 0-1 0,-1 2 5 0,2 1 1 15,-1 2-1-15,1 2 1 0,1 2-7 0,0-6 1 16,-1 6-1-16,1-2 1 0,3 3-8 0,-1 1 1 0,0 3 0 16,2 0 0-16,-3 5-3 0,1 1 0 0,2 1 0 15,2-4 0-15,2 2-4 0,2 0 0 0,1 0 0 16,-3 1 0-16,2-1-3 0,0 0 0 0,1 1 0 15,3 1 1-15,1 0-4 0,0 1 2 0,1 1-2 16,-5-1 1-16,3 1-1 0,-1-1 0 0,2 1 0 16,5 3 1-16,-5 2 0 0,2-1 2 0,2-1-2 15,0 0 2-15,0-2 0 0,2-3 0 0,-2 2 0 16,-2 1 1-16,2 0-3 0,-5 0 1 0,3-3-1 16,2 0 1-16,-2 1-2 0,2 3 0 0,0-1 1 15,-3-2 0-15,-1 4-2 0,-2-3 2 0,1 1-2 16,-3-2 1-16,-1-2-1 0,-2-1 0 0,2-6-1 15,-2 1 1-15,3-3 0 0,-5 1 2 0,2-4-1 0,0-1 0 16,-2-7 3-16,4 9 0 0,-4-9-1 0,3 3 1 16,-3-3 3-16,4 9 0 0,-4-9 0 0,4 2 1 15,-4-2-4-15,0 2-1 0,0-2 1 0,0 0 1 0,0 0-4 16,0-4 1-16</inkml:trace>
  <inkml:trace contextRef="#ctx0" brushRef="#br0" timeOffset="100686.74">12527 13343 1369 0,'0'-4'0'0,"0"4"0"16,6-2 0-16,-6 2 15 0,3 6 1 0,-3-6 0 15,6 0-1-15,-6 0 15 0,4 0 0 0,-4 0 0 16,5-6 0-16,-5 6-10 0,2-3 0 0,-2 3-1 16,11-9 1-16,-11 9-14 0,26-22-1 0,-26 22 1 15,32-28-1-15,-32 28-2 0,26-22 0 0,-26 22 0 0,24-16 1 16,-24 16-4-16,23-10 1 0,-23 10 0 15,20-6 0-15,-20 6-1 0,17-6 0 0,-17 6 0 0,15-13 0 16,-15 13 0-16,15-5 0 0,-15 5 0 0,18-3 0 16,-18 3 0-16,19-4 0 0,-19 4 0 0,11-3 0 15,-11 3 1-15,6-5 0 0,-6 5 1 16,4-6-1-16,-4 6 0 0,7-3 0 0</inkml:trace>
  <inkml:trace contextRef="#ctx0" brushRef="#br0" timeOffset="101068.57">13142 12801 1356 0,'7'0'0'0,"-7"0"0"0,15 0 0 0,-15 0 8 0,4 0 0 0,-4 0 0 15,11-2 0-15,-11 2 2 0,24-5 0 0,-24 5 0 16,25-7 1-16,-25 7 3 0,13-7-1 0,-13 7 1 15,16-7-1-15,-16 7-6 0,23-14 1 0,-23 14-1 0,18-10 1 16,-18 10-3-16,17-12 0 0,-17 12 0 0,15-5 1 16,-15 5-6-16,13-12 0 0,-13 12 0 0,11-11 1 15,-11 11-2-15,12-5 1 0,-12 5 0 0,7-5 0 16,-7 5-3-16,4 0 1 0</inkml:trace>
  <inkml:trace contextRef="#ctx0" brushRef="#br0" timeOffset="101649.19">13481 12237 1557 0,'-2'3'0'0,"2"-3"0"16,2 12 0-16,-2-12 0 0,7 9 0 0,-7-9 0 15,4 14 0-15,-4-14 0 0,6 28 1 0,-6-28 0 16,7 24 0-16,-7-24 6 0,11 22 0 0,-11-22 0 16,12 30-1-16,-5-8 3 0,2 2 0 0,3 2 0 15,-1 0 0-15,0 2-1 0,0-2 1 0,0 2-1 16,2-1 1-16,0 3-8 0,0 1 0 0,0-3 0 15,-1-1 0-15,-1-1-2 0,-2-2 1 0,2-1-1 0,2-4 1 16,0-3-7-16,-1-4 1 0,-3-2-1 0,-2-3 1 16,-7-7 0-16,8 3 0 0,-8-3 0 0,5-1 1 15,-5 1 4-15,13-2 1 0,-3-7 0 16,-1-1 0-16,2-4 4 0,4-7 1 0,0-3-1 0,-4 0 1 16,-1-2 15-16,-1 0 0 0,-2-3 0 0,-1-3 2 0,-2 0 3 15,-2-7 1-15,1 3 0 0,-3-2 0 0,2 3-9 16,-2 1 1-16,0 1-2 0,0-3 2 0,0-1-7 15,0 3-1-15,0-4 0 0,-2 1 1 0,2-3-2 16,-5 1 0-16,1-1 0 0,0 2 0 0,0-2-5 0,-1 0 1 16,-1 0-1-16,1 1 2 0,1 0-3 0,-5-2 1 15,3 5-1-15,2 3 0 0,-3 3 1 0,3-1-1 16,0 9 0-16,1-3 1 0,-5 5-1 0,1 2 1 16,-1 6-1-16,1 0 0 0,-1 0 0 0,-5 3 0 15,2 2-1-15,0 1 2 0,2-1-1 0,1 1 0 16,8 6 1-16,-11-7 0 0,4 4 0 0,-1-2-1 15,1 0 0-15,-1 1 1 0,-3 4-3 0,4-2 0 16,-3 2 0-16,5 0 0 0,5 0-2 0,-11 2 1 0</inkml:trace>
  <inkml:trace contextRef="#ctx0" brushRef="#br0" timeOffset="102369.85">14055 12578 1306 0,'4'3'0'0,"-4"-3"0"0,5 5 0 0,-5-5 1 0,4 7 1 0,-4-7 0 0,6 12 1 0,-6-12 1 0,1 19 2 0,-1-19-1 16,4 16 1-16,-4-16 0 0,4 9-1 0,-4-9 1 16,5 20-1-16,-5-20-2 0,14 33 0 0,-9-15 0 15,-1-1 1-15,0 0-1 0,-1 2 0 0,1-3 1 16,0 1-1-16,1 0 1 0,3 2-1 0,1 1 0 15,-5-1 2-15,1-4-2 0,1 2 2 0,0-1-2 16,-1-2 1-16,1-5 7 0,-1-3-1 0,-5-6 0 16,4 9 0-16,-4-9 6 0,8 2-1 0,-8-2 1 15,7 3 1-15,-7-3 9 0,7-1 1 0,-7 1-2 16,12-4 2-16,-7-5-1 0,3 1 1 0,-1-3-1 0,2-2 1 16,4-3-8-16,2-1 1 0,-3-4 0 0,-5 2 0 15,-5-2-4-15,-2 0 0 0,0 1 0 0,0 2 0 0,0-1-2 16,2 2 0-16,0-4 1 0,-2 0 0 0,-2 1-2 15,-2-3 1-15,2 4-1 0,-5-2 2 0,-1 1-1 16,1-5 1-16,-3 5-1 0,-1-1 2 0,-2 2-1 16,-2 1-1-16,2 3 1 0,0-1-1 0,0 2 0 15,0 2 1-15,0 2-1 0,2 3 1 0,2 2-4 0,-1 1 0 16,-1 3 0-16,2 1 1 0,1 0-2 0,1 0 0 16,-2 0 0-16,-1 0 1 0,1 1-3 0,-2 3 1 15,1-1 0-15,3 1 0 0,7-4-1 0,-9 14 1 16,9-14 0-16,-6 7 0 0,6-7-8 0,-7 6 1 15</inkml:trace>
  <inkml:trace contextRef="#ctx0" brushRef="#br0" timeOffset="103118.76">12151 14118 1431 0,'3'0'0'0,"-3"0"0"0,13 0 0 0,-13 0 22 0,15 0 0 16,-15 0 1-16,15-2-1 0,-15 2 15 0,21-5 0 0,-21 5 0 15,30-12 0-15,-30 12-29 0,31-21 1 0,-10 9 0 16,1 0 0-16,4-2-9 0,4 0 0 0,-4-1 0 16,0-1 1-16,-3 0-3 0,1-1 1 0,0 0 0 15,2 0-1-15,2 1-3 0,2 4-1 0,5-2 1 16,-1 2 0-16,7 0 1 0,-2-2 0 0,0 2 0 15,0 1 0-15,-2-1 1 0,-1 4 1 0,1-4 0 16,2 1-1-16,0 3-1 0,2 2-1 0,0-1 1 16,2-1-1-16,2-3 4 0,1-1 1 0,-5 0 0 15,0-2 0-15,0 0 0 0,-1 1 1 0,-1 0-1 16,2-2 2-16,0 1 0 0,2 0 1 0,-1 0 1 16,1 1-1-16,0-3 4 0,0-1 0 0,0 1 0 0,-6 4 1 15,0 0 6-15,-5 0-1 0,2 0 0 0,-1-2 2 0,1 2-6 16,-3-4 1-16,-1 4-1 0,2 2 1 15,3 1-1-15,-1 2 1 0,-3-3-1 0,-3 1 1 0,-3 0 0 16,-5 1 1-16,-1-1-1 0,-1 0 1 0,3 1-1 16,-1-1 1-16,-1 2 0 0,0 2 1 0,-1 2 4 15,-1-1 2-15,0 1-1 0,-4-3 1 0,-2 1 2 16,-4 2 1-16,-7 3-1 0,12-4 0 0,-12 4-2 16,9-7 0-16,-9 7 0 0,7-1 1 0,-7 1-1 0,4-2 0 15,-4 2 0-15,4-4 1 0,-4 4-6 0,2-1 1 16,-2 1-1-16,-2-2 2 0,2 2-6 0,-4-3 1 15</inkml:trace>
  <inkml:trace contextRef="#ctx0" brushRef="#br0" timeOffset="104133.01">13082 14281 1042 0,'4'3'0'0,"-4"-3"0"0,2 17 0 0,-2-17 65 0,7 26 1 16,-7-26-1-16,4 35 2 0,-4-18 0 0,-2 4 0 16,-2 0 1-16,3-4-1 0,1 0-40 0,0-1 1 0,0 1-1 15,0 1 1-15,0-1-17 0,0 0 0 16,1 0 1-16,3 3-1 0,0-5-8 0,0 2 1 0,-1 1-1 16,1-1 1-16,0 2-2 0,-2 2-1 0,3-6 0 15,-5-1 0-15,2-5-1 0,0-4 1 0,-2-5-1 16,4 5 1-16,-4-5 0 0,3 5 0 0,-3-5 0 15,4 2 1-15,-4-2-1 0,4 0 0 0,-4 0 0 16,7-2 1-16,-7 2 0 0,8-5 1 0,-4 0-1 16,-1-5 1-16,1-6 2 0,-2-5-1 0,0-1 1 15,1 1-1-15,1 0 6 0,0-1 0 0,-2-2 1 16,-2-2-1-16,-2-2 3 0,-2-1 1 0,-5-3-1 16,0 1 1-16,-3-2-1 0,-1 0 2 0,4-1-1 15,2-1 1-15,1 1-3 0,2-3 2 0,2 3-2 0,1 4 1 16,-1 8 3-16,-2-1 0 0,4 8 0 0,-2-3 0 15,-2 8 3-15,1 5 2 0,3 5-2 0,-4-12 1 0,4 12-1 16,0-2 1-16,0 2-1 0,0-2 1 0,0 2 0 16,0 0-1-16,0 0 0 0,0 0 1 0,0 0-4 15,0 0-1-15,0 0 1 0,0 0 0 0,0 0-3 16,7 7 1-16,3 2-1 0,3 3 1 0,3 9-8 0,3-1 2 16,0-1-1-16,-1-1 1 0,-1-1-6 0,0 0 1 15,0 2 0-15,-2 0 0 0,1 1-3 0,-3-1 0 16,4 0 0-16,0 0 1 0,0 0-1 15,1 0 0-15,1 0 0 0,-2 0 0 0,-2 0-1 0,1-2 1 16,-3 0 0-16,1-3 0 0,-1 0-2 0,-2-2 0 16,-4-1-1-16,1-3 1 0,-3-1-4 0,-1-3 2 15,-4-4-1-15,9 8 1 0,-5-1-2 0,-2 2 1 16,-2-9-1-16,4 9 2 0,-4-9-5 0,0 10 0 16,0-10 0-16,-6 10 1 0,4-3 0 0,-2 0 1 15,-1 0 1-15,-1 0-1 0,-3 0 1 0,-4 0 2 0,-2 0-1 16,0 0 1-16,-7 1 1 0,-1 3 2 0,1-3 0 15,0 1 0-15,-1-2 0 0,-1-2 1 0,4 0 0 16,1 0 0-16,2 1 0 0,4-3 0 0,-2 1 0 16,4 1 0-16,2-5 1 0,1 2 0 0,8-2 0 15,-11 3 0-15,11-3 2 0,-11 3-1 0,11-3 0 16,-9 4 2-16,9-4-2 0,-12 7 1 0,12-7 1 0,-3 3-1 16,3-3 0-16,-8 4 1 0,8-4-1 0,-4 3 1 15,4-3-2-15,-1 4 0 0,1-4-1 0,0 1 1 16,0-1-2-16,0 0 0 0,0 0 0 15,13-10 1-15,2-2-2 0,3-5 1 0</inkml:trace>
  <inkml:trace contextRef="#ctx0" brushRef="#br0" timeOffset="104582.84">13608 13820 1494 0,'-4'2'0'0,"4"-2"0"15,4 3 0-15,-4-3 13 0,3 4 0 0,-3-4 1 16,-1 9-1-16,1-9 14 0,-2 12 0 0,2-12 0 15,0 10 0-15,0-10-12 0,0 16 1 0,0-16 0 16,7 27 1-16,-5-6-16 0,-2 2 1 0,0-1 0 16,0-1 1-16,0 0-3 0,0-1 0 0,2 3 0 15,5 1 0-15,1 2-5 0,3 2 2 0,0-2-1 16,-1 1 1-16,-3 3-8 0,2 3 1 0,-3-2-2 16,1-2 2-16,1-5-1 0,-1 2 0 0,3-1 0 0,-1-3 1 15,0-3 7-15,-1-5 2 0,-1 0-1 0,1 0 1 16,-1-2 1-16,0-2 1 0,3-1 0 0,-1-2 0 15,0-4 6-15,1-1 0 0,1 0-1 0,0-1 1 16,0-1 7-16,0-1 0 0,1-1 0 0,-1-1 0 0,0-1-3 16,0 1 2-16,0-3-2 0,0-2 1 0,-3-1-4 15,3-1 1-15,-3-4 0 0,3 0 0 0,-4-2-4 16,1-3 0-16,-3 0 1 0,1 2-1 0,-1 2-3 16,1 1-1-16</inkml:trace>
  <inkml:trace contextRef="#ctx0" brushRef="#br0" timeOffset="105074.88">13367 14182 1281 0,'2'3'0'0,"-2"-3"0"0,4 6 0 16,-4-6 11-16,4 3 2 0,-4-3-1 0,3 2 0 15,-3-2 13-15,4 0 0 0,-4 0-1 0,2 0 2 0,-2 0-2 16,0 0-1-16,0 0 1 0,0-2 1 0,0 2-14 16,0-3 1-16,0 3-1 15,2-4 2-15,-2 4-5 0,15-7 1 0,-15 7 0 0,22-10-1 16,-22 10-2-16,23-14 1 0,-23 14-2 0,26-14 2 0,-26 14-2 16,22-9-1-16,-22 9 1 0,28-13-1 0,-9 7 5 15,-1-2 0-15,1-1 0 0,-2 0 0 0,-1 1 4 16,-1-3 2-16,2 3 0 0,-2-4-1 0,4 3 4 0,-1-3 0 15,-1 3 0-15,-2-3 1 0,-2 3 1 0,-2 3 2 16,0 0-1-16,0-1 0 0,-5 1 4 0,0-1 1 16,1 0 0-16,-1 2-1 0,1-2-12 0,1 1 0 15,-3-1 1-15,1 2-1 0,-6 5-6 0,9-5 0 16,-9 5-1-16,6-5 2 0,-6 5-7 0,3-7 2 16</inkml:trace>
  <inkml:trace contextRef="#ctx0" brushRef="#br0" timeOffset="112899.94">10839 15899 866 0,'0'0'0'0,"0"0"0"16,0 0 0-16,0 0 17 0,0 0 1 16,0 0 0-16,0 0 0 0,0 0 12 0,0 0 0 0,0 0 0 15,0 0 1-15,0 0 5 0,0 0 0 0,0 0-1 16,0 0 1-16,0 0-8 0,-2 0 2 0,2 0-2 15,-6 5 1-15,6-5-11 0,-3 5 0 0,3-5 0 16,-6 9 1-16,6-9-5 0,-9 12 1 0,9-12 0 0,-11 21 0 16,11-21-2-16,-6 29-1 0,6-12 0 0,0 2 1 15,0 2-3-15,0 2 1 0,0-1 0 0,4 1 0 0,0 1-1 16,1 4 1-16,1 1-1 0,-1-3 0 0,1 0-2 16,-1 2 1-16,1-1 0 0,0 1 0 0,1 0 2 15,-1-2 1-15,1-2 0 0,1-2 1 0,-1-1-1 16,2-2 1-16,1-2-1 0,1-1 1 0,0-4-5 15,0-3 1-15,-1-6-1 0,-1 1 1 0,-9-4-1 16,9 3 1-16,-9-3-1 0,11 2 1 0,-11-2-1 0,12-4-1 16,-5 1 1-16,4-1 1 0,0-4-4 0,4-4 0 15,2-2 1-15,-8-2 0 0,3-1-3 16,-1 0 1-16,-2-2 1 0,0 0-1 0,-7 0-1 0,2 0 0 16,0-1 0-16,-2 0 1 0,-1-1-2 0,1 2 0 15,2 2 0-15,-4-2 2 0,0 0-2 0,0-2 1 16,-4 0 0-16,1-1 0 0,-3-3-1 0,-7-1 1 15,2 2-1-15,-2 2 0 0,-2-1-1 0,0-1 1 0,2 1 1 16,-4 4-1-16,2-3-1 0,-3 1 1 0,1 5-1 16,0 3 2-16,0 2-1 0,0 3 0 0,4 1 0 15,-3 0 2-15,3 0-2 0,1 2 0 0,-1 3 0 16,0 2 1-16,0 2-1 0,2 1 1 0,0 4 1 16,-4 3-1-16,-2 6 0 0,-1 1 2 0,3 2-1 15,-2 4 1-15,6 3-1 0,1 1 2 0,1 3 0 16,5 1-1-16,4 4-3 0,2-1 1 0,0-1-1 15,0-2 1-15,2-1-3 0,-1-1 1 0,3-1 1 16,1-2-1-16,5 0-1 0,1-2 0 0</inkml:trace>
  <inkml:trace contextRef="#ctx0" brushRef="#br0" timeOffset="113238.32">11217 16227 1431 0,'0'2'0'0,"0"-2"0"0,0 7 0 0,0-7 14 0,0 4 0 16,0-4 1-16,0 5 0 0,0-5 9 0,0 12 2 0,0-12 0 16,0 21 0-16,0-21 11 0,6 34 0 15,-1-11 0-15,-3 1 1 0,2 2-18 0,0 2 2 0,-1-1-2 16,3 3 1-16,3 1-3 0,1 0 1 0,-1 0 0 16,0-3 0-16,4-2-2 0,-3-2 0 0,-1-1 0 15,0-1 0-15,1-1-8 0,-5 0 0 0,1-1 0 16,3-2 1-16,2-4-9 0,0-4 0 0</inkml:trace>
  <inkml:trace contextRef="#ctx0" brushRef="#br0" timeOffset="113915.46">11504 16034 1344 0,'0'5'0'15,"0"-5"0"-15,-2 14 0 0,2-14 3 16,0 14 2-16,0-14-2 0,-5 38 2 0,3-7 1 16,0 7 1-16,0 0 0 0,0-5 1 0,-2-2 12 0,3-3 0 15,-5-4 0-15,4-3 2 0,0-4-6 0,0-5 2 16,1-3-1-16,1-2 1 0,0-7 1 0,0 3 0 15,0-3 0-15,0-2 0 0,0 2 1 0,0 0 0 16,0 0-1-16,0 0 1 0,0 0-1 0,0-1 0 16,0 1 0-16,3-4 0 0,-3 4-6 0,11-9 0 0,-5 1-1 15,0-3 2-15,1 1-6 0,2 0 0 0,1-1 0 16,-1 3-1-16,0 1-2 0,-1 2-1 0,1-1 1 16,-3 1 0-16,1 0-1 0,1 0-1 15,-1 1 1-15,2 3-1 0,4-1-1 0,1 0 2 0,-1 0-1 16,0 1 0-16,0 1-1 0,2 0 1 0,3 0-1 15,1 1 1-15,-1 5 0 0,1 0-1 0,-4 1 0 16,2-1 0-16,-8 1 1 0,0 1-1 0,1 1 0 16,-1-1 1-16,0 1-1 0,1 0 0 0,-5 1 0 15,3 4 0-15,3 2-2 0,-2 1 1 0,0 0-1 0,-1-1 2 16,-2-2-2-16,-6-2 1 0,0 2-1 0,-4-2 1 16,4-2-1-16,0 0 1 0,-2-1-1 0,0 1 1 0,0 3-1 15,0 0 1-15,0 1-1 0,-1-2 1 0,-3-1-1 16,-1-1 1-16,-1-1 1 0,1-1-1 0,1 1 2 15,-3-2 1-15,1-2 0 0,1 0 0 0,0 1 3 16,1-3 1-16,-3 1 0 0,-1-1 0 0,-3 2-1 0,-2 0 1 16,2-1 0-16,4-2 0 0,3-1 3 0,-3 1 1 15,2 0-1-15,1-2 0 0,6 0 0 0,-6 0 2 16,6 0-1-16,-3-2 0 0,3 2 2 16,-4 0 0-16,4 0 0 0,-2 0 0 0,2 0-1 0,-5 0-1 15,5 0 0-15,0 0 2 0,0 0-3 0,0 0 1 16,0 0 0-16,0-3 0 0,0 3-3 0,7-4 1 15,0 2-1-15,3-1 1 0,-3-2-5 0,6-2 0 16,0-4 1-16,-1 1-1 0,-1-2-3 0,-6-2 0 0,3 0 0 16,-1-1 0-16,4-4-2 0,-1-2 0 15</inkml:trace>
  <inkml:trace contextRef="#ctx0" brushRef="#br0" timeOffset="114283.77">11433 16042 1457 0,'2'-1'0'0,"-2"1"0"0,2 5 0 0,-2-5 10 0,-4 7 2 0,4-7-1 0,0 5 0 0,0-5 15 16,-3 3 0-16,3-3-1 0,0 0 1 16,0 0 18-16,0 0 1 0,0 0 0 0,3 0 0 0,-3 0-16 15,6 0 0-15,-6 0 0 0,15-3 0 0,-15 3-5 16,26-12 1-16,-26 12-2 0,30-21 2 0,-30 21-7 16,30-28 1-16,-30 28-1 0,26-29 1 0,-26 29-4 0,26-19-1 15,-26 19 1-15,30-19 0 0,-30 19-6 0,26-18 0 16,-26 18 0-16,24-12 0 0,-24 12-5 0,13-5-1 15,-13 5 0-15,22-10 2 0,-22 10-5 0,37-21 1 16,-37 21-1-16,30-17 1 0,-30 17-2 0,21-11 1 16</inkml:trace>
  <inkml:trace contextRef="#ctx0" brushRef="#br0" timeOffset="114748.43">12220 16219 1306 0,'3'0'0'0,"-3"0"0"0,12 0 0 0,-12 0 21 0,1 2 1 0,-1-2 0 0,4 0 0 0,-4 0 32 0,4 0 1 16,-4 0-1-16,9 0 1 0,-9 0-29 0,6 0 1 15,-6 0-1-15,13-4 0 0,-13 4-15 0,20-7-1 16,-20 7 0-16,30-12 1 0,-30 12 1 0,26-19 2 16,-26 19-1-16,24-16 1 0,-24 16-9 0,19-10 1 15,-19 10 0-15,17-14 0 0,-17 14-1 0,13-14-1 16,-13 14 1-16,13-10-1 0,-13 10-2 0,15-10 2 16,-15 10-2-16,15-6 1 0,-15 6-1 0,15-5 0 0,-15 5 0 15,16-7 0-15,-16 7 1 0,13-3-1 16,-13 3 0-16,21-5 0 0,-21 5-1 0,26-9 1 0</inkml:trace>
  <inkml:trace contextRef="#ctx0" brushRef="#br0" timeOffset="115200.85">12439 16369 1318 0,'4'-1'0'16,"-4"1"0"-16,11-2 0 0,-11 2 17 0,6-2 1 15,-6 2-1-15,11 0 1 0,-11 0 14 0,19 0 1 16,-19 0-1-16,18-3 2 0,-18 3-14 0,38-7 1 16,-38 7 1-16,31-9-1 0,-31 9-10 0,30-14 1 15,-30 14-1-15,23-10 1 0,-23 10 2 0,18-14 0 16,-18 14 1-16,21-9-1 0,-21 9 2 0,22-7 1 0,-22 7 0 16,22-6 0-16,-22 6 3 0,10-7 1 0,-10 7 0 15,5-6 1-15,-5 6-2 0,4 0 1 0,-4 0-1 16,4-3 2-16,-4 3-1 0,3-2 0 0,-3 2 1 15,4 0-1-15,-4 0 3 0,4 0-1 0,-4 0 1 16,4 0-1-16,-4 0-1 0,3 0-1 0,-3 0 0 16,4-1 2-16,-4 1-5 0,4 0 1 0,-4 0-1 15,0 0 1-15,0 0-8 0,0 0 0 0,0 0 0 16,0-4 1-16,0 4-10 0,-2-7 1 0</inkml:trace>
  <inkml:trace contextRef="#ctx0" brushRef="#br0" timeOffset="116683.2">12803 15798 1054 0,'0'0'0'0,"0"0"0"16,4 0 0-16,-4 0 22 0,5 0-1 0,-5 0 0 15,4 0 1-15,-4 0 24 0,4 0 0 0,-4 0 0 0,0 0 0 16,0 0-7-16,0 0 1 0,0 0 1 0,-4 0-1 15,4 0-13-15,-4 5 1 0,4-5 0 16,-5 16 0-16,5-16-12 0,-8 26 0 0,6-7-1 16,0 0 2-16,0 5-8 0,-1 1 0 0,3 0 0 15,3 3 1-15,5 2-4 0,3 1 1 0,2 2-1 16,0-2 1-16,0 0-2 0,0 0-1 0,0 0 1 0,0-3-1 0,0 0 1 16,2-2 0-16,-3-2 0 0,2-3 0 0,3-6 1 15,-2-3-1-15,2-3 1 0,-2-4 0 0,0-3-1 16,0-2 2-16,-1-4 0 0,3-1-1 0,2-3 2 15,1-3 1-15,-1-3-1 0,-2-5 1 0,-4-5-2 0,0-4 1 16,0-3 0-16,2-2-1 0,-4-5 0 0,2-2 0 16,0 1 0-16,-4-6 0 0,3 1-1 0,-1-2 1 15,-2 2 0-15,-1-1-1 0,-1 2 6 0,-5 0-1 16,2 0 0-16,-3-1 0 0,1 1 4 0,0 0 0 16,-2 0 0-16,-4-1 1 0,-1-1 1 0,-3 0-1 15,-1 0 1-15,-2 0 0 0,-4 0-1 0,0-1 1 0,0 1-2 16,2 3 2-16,4 6-4 0,-2 1-1 0,3 6 0 15,-5 4 2-15,0 5-3 0,2 1 0 0,-4 5 0 16,2 2 1-16,0 3-2 0,0 0 0 16,4 4 0-16,3 0 1 0,6 5-3 0,-2-9 1 0,2 9 0 15,-4-1 0-15,4 1-7 0,-7 0 0 0</inkml:trace>
  <inkml:trace contextRef="#ctx0" brushRef="#br0" timeOffset="117415.61">13749 15797 1482 0,'2'-6'0'16,"-2"6"0"-16,11-13 0 0,-11 13 12 0,15-20 1 16,-15 20-1-16,11-31 1 0,-5 9 12 0,-2-6 0 15,0 0-1-15,-1-4 1 0,1-3-10 0,0-1-1 0,-2-1 1 16,-1-1 0-16,1 2-12 0,-2-4 1 0,-2 2 1 15,-1 2-1-15,-3-1-3 0,-1 1 1 0,1 1-1 16,-3 4 0-16,3 4-1 0,2 1 0 0,-5 1 0 16,2 5 0-16,-1 1-4 0,1 3 1 0,1 4 0 15,-5 3-1-15,-2 4-6 0,0 2 1 0,-2 3-1 16,2 0 1-16,0 0 1 0,2 0 2 0,1 1-1 16,-1 4 0-16,-2 1 6 0,0-1 1 0,2 0-1 15,2 0 1-15,9-5 1 0,-10 12 0 0,5-5 0 16,-3 4 2-16,1 1 7 0,-2 2 1 0,-1 3 0 15,1 0 0-15,0 4 9 0,-1 1 1 0,3 3-1 16,5-1 0-16,-2 2 8 0,4 0 1 0,-4 0-1 0,3-4 2 16,1 3-5-16,1-1 2 0,3 2 0 0,0 1 0 15,5 3-2-15,2 1 1 0,1 0-2 0,-5 0 2 16,-1 0-9-16,-1 1 1 0,3 0-1 0,3 1 1 0,2 2-5 16,0-2 2-16,-2 0-2 0,0 0 2 0,-1-2-5 15,-3 0 1-15,4 0-1 0,2-2 1 0,2 4-3 16,2 2 1-16,-2-2 0 0,-2-2 0 0,-2 0-3 15,-2 0 1-15,3-3-2 0,-1 0 2 0,0-1 1 0,2-1 1 16,0 2 0-16,0 0 0 0,0 1-1 0,0 1 1 16,0-1 0-16,0 0 0 0,-2 1 1 0,1-1 0 15,-1 1 0-15,2-4 0 0,-4 1 0 0,2-1 0 16,1-2 0-16,-3-3 0 0,0-2-2 0,-1-3 1 16,-3-2 0-16,1 1 0 0,-1 3-2 0,1-3 0 15,0-3-1-15,1-1 1 0,-5-4-1 0,0-2-1 0,-2-5 1 16,3 10 1-16,-3-10-4 0,4 11 1 15,-4-11 0-15,2 8 0 0,-2-8-3 0,0 5 2 16,0-5-2-16,0 4 1 0,0-4-2 0,0 3 1 0,0-3-1 16,0 0 1-16,0 0-2 0,0-3 1 15</inkml:trace>
  <inkml:trace contextRef="#ctx0" brushRef="#br0" timeOffset="117905.99">13520 16349 1646 0,'0'1'0'0,"0"-1"0"0,4 4 0 0,-4-4 13 0,9 5 1 16,-9-5-1-16,4 5 2 0,-4-5 11 0,4 4 0 15,-4-4 0-15,3 0 1 0,-3 0-13 0,4 0 0 16,-4 0 1-16,9-4-1 0,-9 4-9 16,21-5-1-16,-21 5 1 0,30-16-1 0,-30 16-2 0,28-26 0 15,-28 26-1-15,30-22 1 0,-30 22-1 0,35-23 0 16,-35 23 1-16,26-19-1 0,-26 19-1 0,22-17 1 15,-22 17 0-15,23-15 0 0,-23 15-1 0,22-11 0 16,-22 11 0-16,21-9 1 0,-21 9 0 0,22-13 1 16,-22 13 0-16,19-14 0 0,-19 14 3 0,18-9 2 0,-18 9-1 15,17-8 1-15,-17 8 5 0,11-14 1 0,-11 14 0 16,9-9 0-16,-9 9 4 0,6-7 1 0,-6 7 0 16,4-7 0-16,-4 7 0 0,3-2 1 0,-3 2 0 15,4-3 0-15,-4 3-3 0,0-3-1 0,0 3 1 16,0-4 1-16,0 4-9 0,-2-3 1 0,2 3 0 15,0 0 0-15,0 0-6 0,-2-2 2 0,2 2-1 0,-3 0 1 16,3 0-5-16,0 0 0 0</inkml:trace>
  <inkml:trace contextRef="#ctx0" brushRef="#br0" timeOffset="118465.33">14254 15774 1255 0,'2'2'0'0,"-2"-2"0"16,4 5 0-16,-4-5 8 0,-6 0 0 0,6 0 0 15,-2 0 1-15,2 0 9 0,0 0 0 0,0 0 0 16,0 0 0-16,0 0-4 0,0 0 1 0,0 0-1 15,8 0 2-15,-8 0-7 0,11 0 1 0,-11 0-1 16,17-5 1-16,-17 5-1 0,28-9 1 0,-28 9-1 0,28-15 1 16,-28 15 0-16,24-18 1 0,-24 18-1 0,19-15 1 15,-19 15 0-15,13-7 0 0,-13 7 1 0,18-9 0 16,-18 9 0-16,28-14 1 0,-28 14-1 0,26-15 0 16,-26 15 1-16,21-18-1 0,-21 18 0 0,18-12 2 15,-18 12 3-15,15-12 1 0,-15 12-2 0,15-12 2 16,-15 12 1-16,13-10 2 0,-13 10-2 0,15-11 1 15,-15 11 1-15,13-3 1 0,-13 3-1 0,13-7 0 0,-13 7 1 16,6-5 0-16,-6 5-1 0,5-2 2 0,-5 2-2 16,4-4 2-16,-4 4-1 0,4-3 0 0,-4 3-3 15,0-2 1-15,0 2-1 0,0 0 0 0,0 0-5 0,0 0 2 16,0 0 0-16,0 0-1 0,0 0-7 16,0 0 0-16,0 0 0 0,0 0 1 0,0 0-6 0,-6-1 1 15</inkml:trace>
  <inkml:trace contextRef="#ctx0" brushRef="#br0" timeOffset="120633.88">15054 14817 690 0,'2'2'0'0,"-2"-2"0"15,7 2 0-15,-7-2 43 0,7-4 1 0,-7 4 0 16,10 0 1-16,-10 0 17 0,2 2 0 0,-2-2 1 16,3 3 0-16,-3-3-6 0,4 2 1 0,-4-2-1 15,4 0 1-15,-4 0-26 0,5 0-1 0,-5 0 0 16,2 5 2-16,-2-5-17 0,4 5 0 0,-4-5 0 16,0 11 1-16,0-11-6 0,0 17 2 0,0-17-2 0,6 31 1 15,-3-10-2-15,1 3 0 0,-4-1 0 16,4-4 1-16,1-2-5 0,5 0 1 0,-5-1 0 0,1 1 1 0,1 2-4 15,-3 2 1-15,3 0-1 0,3-2 1 0,-1 0-2 16,0 2 1-16,3-2 1 0,-1 3-1 0,2 1 0 16,-4-1 0-16,4-1 0 0,2-2 0 0,-4-2 3 15,2 1 1-15,0-5 0 0,0 1-1 0,2 0-2 16,2-2 1-16,0-1-1 0,0-1 1 0,-3-1-2 16,1-1 1-16,0-1-1 0,-2-2 1 0,0-1 1 0,-5-4 1 15,3 0 0-15,-4-4 1 0,5 1-4 0,-1-1 1 16,2-2-1-16,2-5 2 0,2-1-1 0,1-2 1 15,-5-1 0-15,0-1-1 0,0 2 2 0,-3 6 1 16,-3-10-1-16,-1 1 0 0,-3-6 0 0,-3-1 1 16,0 0 0-16,2-2 0 0,6-2 4 0,-5-1 2 15,1-2-1-15,-4 0 0 0,-4-2 4 0,1 0 0 16,-5-2 0-16,1 1 0 0,-1 1-1 0,1 2 0 16,-1-1 0-16,-3 1 1 0,0 0-4 0,-2 0 2 0,0 2 0 15,0-3-1-15,2 3 0 0,0 1 0 0,1 2 0 16,-5 2 0-16,4 2-3 0,0 1 2 0,-2 2-1 15,0 3 0-15,2 4-3 0,-6 2 2 0,4 3-1 16,0 2 0-16,2 1 0 0,1 4 1 0,-1 2-1 16,-4 0 1-16,-1 1 1 0,-3 2-1 0,4 4 0 15,0 3 0-15,2 4 1 0,-4 1 0 0,2 0 0 0,0 1 1 16,1 1-3-16,1 0 0 0,1 0 0 0,1-2 0 16,0 0-2-16,2 1 1 0,1-1 0 0,3 0 0 15,-7 2 0-15,5-1 1 0,-2-1-1 0,3 0 1 16,2 2-4-16,4 0 0 0,0-1 0 0,0-3 1 0,0-3-4 15,0-1 0-15</inkml:trace>
  <inkml:trace contextRef="#ctx0" brushRef="#br0" timeOffset="121549.06">13194 17387 1180 0,'4'-5'0'0,"-4"5"0"0,13-4 0 0,-13 4 57 0,11 5 2 16,-11-5-1-16,17 0 0 0,-17 0-17 0,24-13 0 15,-24 13 1-15,34-23-1 0,-16 8-25 0,3-1 1 16,1-1 0-16,0-2 0 0,1-2-14 0,-1-2 1 15,2 1 0-15,1-1 0 0,-3-1-4 0,-2 0 1 16,5 0-1-16,4-1 1 0,-1 0-1 16,4-3 0-16,2 0 0 0,-5 2 0 0,5 4 0 0,0-1 0 15,-1-1 0-15,-1 0 0 0,1-1-1 0,1 0 1 16,-1 0-1-16,3 3 1 0,3-2-1 0,-2-1 1 16,4 1-1-16,2-2 1 0,2 0-1 0,-1 0 1 15,1-1 0-15,2-1 0 0,3-2 0 0,-3 1 0 0,1 1 0 16,1-3 0-16,-1 0 0 0,-1 0 0 0,3 0 0 15,0-2 1-15,2-2 3 0,-3-1 1 0,1 0-1 16,0 1 1-16,-3-1 4 0,1-1 0 0,1 1 0 16,-1-2 0-16,4-2 3 0,3 0 1 0,-3 2-1 15,-6 4 1-15,-1 2 0 0,-2 3-1 0,-2-2 0 16,4-2 2-16,-1-2-3 0,-1 1 1 0,2 3 0 0,-2 1 0 16,1 4 4-16,-1 0-1 0,0 0 1 0,-6 0 1 15,-3 2 3-15,-1 2 0 0,1 1 1 0,0 0 0 16,-1 0 1-16,-1 1 2 0,1 1-1 0,1 1 1 15,1 3-4-15,1-1 0 0,-5 2 1 16,-6 2-1-16,-7 0-4 0,-1 2 0 0,-6 1 0 0,2 0 1 0,0 1 1 16,-3-1 0-16,1 2 0 0,2 2 0 15,2 1-3-15,0 1 1 0,-4-1 0 0,-6 3 1 16,-5 1-4-16,4-4 2 0,-4 4-2 0,-2 0 2 16,2 0-5-16,0 0 1 0,0 0 0 0,0 0 1 0,0 0-3 15,0 0-1-15,0 0 1 0,0 0 0 0,0 0-3 0,-4 7 1 16,3 0 0-16,-5 2-1 0,-3 3 1 15,-2 2 0-15,-1 0-1 0,3-4 1 0,2-3-2 0,3-2 0 16,-5-1 1-16,-1-1 0 0,-1 0-3 0,-2-1 0 16,0-2 1-16,-4-2-1 0,0-1-2 0,-1 0 1 15</inkml:trace>
  <inkml:trace contextRef="#ctx0" brushRef="#br0" timeOffset="123808.03">14411 17527 766 0,'2'-5'0'0,"-2"5"0"0,3-9 0 0,-3 9 44 16,4-3 1-16,-4 3-1 0,4 0 1 0,-4 0 23 0,4 0 0 16,-4 0 0-16,7-5 0 0,-7 5-30 0,11-13 0 15,-11 13 0-15,21-29 2 0,-8 7-9 0,4-6 1 16,-3 2-1-16,-2-5 2 0,-5-2-18 0,-3-2 1 15,1-1 0-15,5 0-1 0,-1-2 0 0,-2-2 1 0,5 0-2 16,-5-2 2-16,1 3-6 0,-1 1 0 16,0 3 0-16,1 2 1 0,-1 2-4 0,-1 1 1 0,1 6-1 15,1 2 1-15,1-1-4 0,-5 4 1 0,0 4-1 16,-3-1 1-16,-1 2-2 0,-1 4 0 0,-1 3 1 16,2 2-1-16,0 5 3 0,3-5-1 0,-3 5 1 15,0-6 0-15,0 6-4 0,0-1 1 0,0 1 0 16,0-4 1-16,0 4-1 0,0-3 1 0,0 3-1 0,0 0 0 15,0 0 1-15,0 0-1 0,0 0 0 16,2 1 1-16,-2-1-2 0,12 13 1 0,-7-1 0 16,4 7 0-16,3 5 1 0,3 4 1 0,-1-1-1 0,1-1 1 15,-3 2 2-15,-1 1 1 0,0 2-1 16,0 1 1-16,0-1 5 0,-1 0 0 0,1 0 1 16,2-1-1-16,2-3 7 0,0-1 0 0,-2 2 1 0,-2 0 0 15,0-1 1-15,2 1 1 0,-4 0-1 0,3-2 1 0,-1 0-2 16,0-1 0-16,2-2 1 0,-6-4-1 0,5-3-4 15,-7-3 0-15,1-4-1 0,-4 0 1 0,-2-2-4 16,0-4-1-16,0-3 0 0,0 4 2 0,0-4-7 0,0 3 0 16,0-3 1-16,0 0 0 0,0 0-5 0,0-2 2 15,0 2-2-15,0-10 2 0,1-2-5 0,5-4 0 16</inkml:trace>
  <inkml:trace contextRef="#ctx0" brushRef="#br0" timeOffset="124498.82">15076 16875 1444 0,'4'0'0'0,"-4"0"0"0,0 1 0 0,0-1 15 0,0 7 1 0,0-7 0 15,0 4 1-15,0-4 4 0,0 0 1 0,0 0 1 16,0-2-1-16,0 2-9 0,0-3 0 0,0 3 1 16,0-11-1-16,0 11-11 0,3-26 2 0,1 5-2 0,0 1 1 15,0-4-2-15,-1-2 1 0,1 1-1 0,2 3 1 16,3 3-1-16,-3 1 0 0,1 3 0 0,0-1 0 16,1 1 1-16,-2 1 0 0,1 5 0 0,0 2 0 15,-7 7-1-15,13-5 2 0,-3 2-1 0,-1-3 0 16,4 1 2-16,-4 0-1 0,3 2 0 0,-1 3 1 15,0 1 1-15,2 3 2 0,-4-1 0 0,3 1-1 0,-1-1 2 16,0-1 1-16,2 5 0 0,2 3 0 0,2 4 4 16,1 2 0-16,-3 1 0 0,-4 2 1 0,-3 0-1 15,-3 0 2-15,-1 2-2 0,0 1 2 0,0 3-5 16,-1-1 0-16,1-2 0 0,0 3 2 0,-2 0-7 16,1 1 1-16,-1-1-1 0,-2-1 1 0,-4-2-4 0,1-3 1 15,-1 0-1-15,0-1 0 0,1-1-2 0,-1 0 1 16,0-1-1-16,0 0 1 0,1-3-1 0,-3 0 0 15,0-3 0-15,-1-1 0 0,0-3-1 0,-1 0 1 16,1-1 0-16,-1 0 0 0,1-2 0 0,-3 1 0 0,1-2 0 16,0-1 0-16,-1 1 0 0,1 0 0 0,0-4 0 15,0-1 1-15,1-3-1 0,3 0 1 0,-3-1 1 16,-1 0-1-16,-1 0 0 0,-3 0 1 0,8 0 0 16,-3 2 0-16,8 5 0 0,-2-11-1 0,2 11 0 15,-1-10 0-15,1 10-1 0,0-5 1 0,0 5-1 16,0-7 1-16,0 7-1 0,5-10 0 0,-5 10 0 15,13-11 0-15,-2 6 0 0,-3 0 0 0,3 0 0 16,-3-1 0-16,3 1-1 0,0 0 1 0,2 2 0 0,2-1 0 16,2 1-1-16,1-3 1 0,1 1-1 15,-4 0 1-15,2 2-1 0,-1 1 0 0,-1 0-1 0,-2-1 2 16,-2 1-1-16,-1 0 1 0,-1-1-1 16,2-1 1-16,2 1-1 0,2-1 1 0,0 1 0 15,-4-1 0-15,0-1 0 0,1-2 0 0,-1 0 0 0,-4 0 0 0,1 1 0 16,-5-1 0-16</inkml:trace>
  <inkml:trace contextRef="#ctx0" brushRef="#br0" timeOffset="125015.96">15614 16499 1243 0,'2'5'0'0,"-2"-5"0"0,4 18 0 0,-4-18 9 0,0 27 0 16,0-9 0-16,0-1 0 0,6 2 12 0,1 0 2 16,1 2-1-16,-3 1 0 0,1 1 1 0,-1-1-1 15,3 1 1-15,3-2-1 0,-2-1-5 0,2 1 0 0,1 0 0 16,-1-4 0-16,2 0 2 0,2 1 0 0,0-1 0 15,-2-1 0-15,0-3 0 0,-2-2 0 0,0-2 0 16,0-3 0-16,2-4-3 0,0-2 0 0,-3 0-1 16,-3 0 1-16,-7 0-3 0,6-3 1 0,-6 3-1 0,5-9 1 15,1 2-7-15,-4-2 0 0,3-3 0 0,3-3 1 16,3-4-3-16,0 0-1 0,-3-2 1 0,-5 2-1 0,-6-4 1 16,-5 3-1-16,1-1 0 0,-3-2 1 0,-1 1-2 15,-2-2 2-15,2-1-1 0,0 1 1 0,0-2 0 16,-1-1 2-16,-1 1-1 0,0 1 0 0,-3 3 5 15,-1-2-1-15,0 3 0 0,0 2 0 0,2 2 4 16,1 1 1-16,-1 2 0 0,-4 0-1 0,-5 2 2 16,0 2 1-16,3 3 0 0,-1 2-1 0,1 3-4 15,3 2 0-15,1 2 0 0,2-1 1 0,2 3-4 16,2-1 1-16,1 1-1 0,1 1 1 0,-4 4-2 16,4-1 0-16,1 3-1 0,3-1 1 0,3 2-1 15,-2 4 0-15,2-1-1 0,0-1 1 0,2 0-6 16,0 0 2-16,0 0-1 0,2-2 0 0,4-2-2 0,1 2 0 15,1 0 0-15,-1 1 1 0,4-1-1 0,2-2 0 16</inkml:trace>
  <inkml:trace contextRef="#ctx0" brushRef="#br0" timeOffset="125833.31">16295 16920 1180 0,'-2'-6'0'0,"2"6"0"0,0-5 0 0,0 5 20 15,0 2 0-15,0-2 1 0,-2-3-1 0,2 3 21 16,-8-11 2-16,8 11-1 0,-16-26 0 0,4 7-26 0,-1-2 0 16,2-1-1-16,2-6 2 0,3-1-12 0,-1-4-1 15,3-2 1-15,0 1-1 0,1-3-4 0,-1-1 1 16,-2 0 0-16,-1 4 0 0,-2-1-1 0,-3 0 0 15,1 3 0-15,4 0 2 0,3 3 0 0,4 1 0 16,0 2 0-16,4 2 2 0,-2 2 1 0,1 3 1 16,1 1 0-16,-2 3-1 0,0 3 3 15,0 1 1-15,1 3-1 0,1-1 1 0,0-2 3 0,0 3 2 16,3 1-1-16,-1 0 1 0,1 0 0 0,-1 0 2 16,1 0 0-16,4 0-1 0,-3 2 1 0,3 2 1 15,-4-1 0-15,5 1-1 0,-3-1 1 0,2 1 1 0,-2 1-1 16,1 0 1-16,-1 2-3 0,0 0-1 0,1 0 1 15,1 2-1-15,0 3-2 0,0 2-1 0,0 2 0 16,1 1 1-16,-1 1-4 0,0-1 0 0,-2 0 0 16,-1 1 1-16,-3-3-5 0,-5 1 2 0,2 0-1 15,0-1 0-15,0 3-3 0,0-1 1 0,0 0-1 16,-1 1 1-16,-1-2-2 0,-1 1 0 0,-1 0 1 16,0 1-1-16,0-1-1 0,0-1 1 0,0 1 0 0,-3 0 0 15,-3 1 0-15,-1-1 0 0,-2-1 0 0,-2 0 2 16,0-1 0-16,-2-1 0 0,2-2 1 0,2 1 0 15,1-1 0-15,1 0-1 0,0 0 0 0,-1-1 2 16,3-1-1-16,1 0 2 0,6-3-2 0,-13 7 2 16,13-7 0-16,-9 7-1 0,9-7 1 0,-4 6 1 15,4-6 1-15,-7 6 0 0,7-6 1 0,-4 7 0 0,4-7 0 16,-8 7 0-16,8-7 0 0,-3 7 1 0,3-7-1 16,-4 7 2-16,4-7-2 0,-2 4 1 0,2-4-1 0,6 3 1 15,-6-3-1-15,7-2 1 0,-7 2-1 16,15-7 0-16,-2-1 0 0,2-8 1 0,4-5-1 0,-1-3 0 15,-1-2 0-15,-4 0 1 0,-4 0 0 0,1 0 0 16,-1 0 0-16,0-1 1 0,1-3-3 0,1 1 0 16,-2-1 0-16,-1-1 0 0,-3-2 1 0,-3 1 0 15,0-1 0-15,0 0 0 0,0 2-1 0,-2 3-1 0,-2 0 1 16,-2 1 0-16,-1-1-1 0,-3 0 0 0,3 2-1 16,-1 2 2-16,0 1-3 0,1 1 0 0</inkml:trace>
  <inkml:trace contextRef="#ctx0" brushRef="#br0" timeOffset="128433.16">12700 15660 12 0,'-3'-2'0'0,"3"2"0"0,0-2 0 16,0 2 0-16,-2-1 0 0,2 1 0 0,-4-4 0 16,4 4 0-16,-9-2 0 0,9 2 0 0,-11-6 0 15,11 6 0-15,-14-7 0 0,14 7 0 0,-9-2 0 16,9 2 0-16,-4-2 0 0,4 2 0 0,-5 0 0 0,5 0 0 16,-9 0 0-16,9 0 0 0,-10 7 0 15,10-7 0-15,-11 19 0 0,11-19 0 0,2 21 0 0,-2-21 0 16,9 21 0-16,-9-21 0 0,13 29 0 0,-2-10 2 15,2 2 0-15,-1 3 1 0,3 0 0 0,1 1 18 16,1-3 2-16,0 2-2 0,2 2 1 0,5 0 22 0,2 5 0 16,-4-5 0-16,-3 2 1 0,-4-4 7 15,-2 2 2-15,-2-2 0 0,0-1 0 0,0-2 3 16,-1-2 2-16</inkml:trace>
  <inkml:trace contextRef="#ctx0" brushRef="#br0" timeOffset="134948.16">17895 12624 351 0,'2'2'0'0,"-2"-2"0"0,2 2 0 0,-2-2 14 0,0-4 2 16,0 4-1-16,0-3 0 0,0 3 55 0,0 0 1 15,0 0-1-15,-4 0 1 0,4 0-19 0,-4 5-1 16,4-5 1-16,-3 11-1 0,3-11-11 0,-4 10 0 16,4-10-1-16,-6 14 2 0,6-14-20 0,-7 26 2 15,7-26-2-15,-4 26 1 0,4-26-8 0,-5 26-1 16,3-9 1-16,2 2-1 0,2 3-5 0,1 3 1 15,-1 2 0-15,0 5 0 0,0 0-3 0,0 1-1 0,1-2 1 16,3 8 1-16,2 0-1 0,1 5 1 16,2-3 0-16,0 1 1 0,2-4 0 0,2-2 0 0,2 0 0 15,-2-3 1-15,-2-3 4 0,-2-4-1 16,2-4 0-16,2-1 1 0,0-5 9 0,-2-4 1 0,0-4-1 16,0-3 2-16,-2-3 9 0,-1-4 1 0,-1-3 0 15,-2-2 0-15,-1-1 5 0,-1-4-1 0,3-4 0 16,1-5 0-16,2-8-5 0,1-2 0 0,-5-2 1 15,-1 0 0-15,-1 0-9 0,-1-2 2 0,-2-1 0 16,0 0 0-16,0 1-7 0,-1 2 2 0,-1 2-1 16,-3 0 0-16,-1 0-2 0,-2 1 0 0,-1-1 1 15,-1 0 0-15,1 0-3 0,0 0-1 0,-3 1 1 0,-1 4 0 16,0 2-3-16,-2 0 0 0,0 0 0 0,0 0 0 0,2 3 0 16,-1-2-1-16,-1 4 1 0,0 4-1 0,0 3-3 15,0-1 1-15,0 3 1 0,0 3-1 0,2 2-2 16,2 1 0-16,-1 3 0 0,-3-3 0 0,0 1-1 15,0 1 1-15,-2 2 0 0,0 0 0 0,-1 2-3 16,-3 1 2-16,4 2-1 0,2 1 1 0,4-1-2 16,1 0 1-16,3 4 0 0,-3-4 0 0,-1 2-6 15,0 1 0-15,-1 5 0 0,-1 0 1 0,0 1-3 16,2 0 1-16,1 0 0 0,3-4 0 0,5 1-10 16,-2-1 1-16</inkml:trace>
  <inkml:trace contextRef="#ctx0" brushRef="#br0" timeOffset="135521.59">18383 13099 1369 0,'6'3'0'0,"-6"-3"0"0,13 5 0 0,-13-5 2 0,4 0 0 0,-4 0 0 16,5 2 2-16,-5-2-3 0,17 16 0 0,-17-16 0 16,13 15 0-16,-13-15 3 0,11 14 0 0,-11-14 1 15,17 28-1-15,-6-11-2 0,2 4 2 16,0 3-1-16,-3 0 0 0,-3-1 4 0,-1 1 0 0,-1 0 0 16,-1 0 0-16,0-1-1 0,-1-2 1 0,3 1-1 15,0-1 1-15,-1 0-6 0,-1-2 0 0,0 0 1 16,-1-4-1-16,-1-3-11 0,0-3 1 0,0-2-1 15,0-2 1-15,-2-5-39 0,4 4 1 0,-4-4 0 16,1 3 0-16,-1-3-27 0,0 2 0 0</inkml:trace>
  <inkml:trace contextRef="#ctx0" brushRef="#br0" timeOffset="136215.16">18504 12524 992 0,'0'7'0'0,"0"-7"0"0,0 17 0 0,0-17-26 0,-3 12 1 15,3-12 0-15,-4 21 1 0,4-4-21 0,0 3 0 16,2-1 0-16,2-6 0 0,3 3 45 0,2-4 0 16,-1-3 0-16,-3-1 0 0,-1-1 10 0,-2-3 0 0,-2-4 0 15,4 3 0-15,-4-3 25 0,3 4 1 0,-3-4-1 16,4 0 1-16,-4 0-8 0,4 0 0 0,-4 0 0 16,4 0 1-16,-4 0-11 0,3-4 0 0,-3 4 0 15,4-3 0-15,-4 3-6 0,4-4 1 0,-4 4-1 16,9-3 2-16,-1-2 9 0,-1 1 2 0,0 1-2 15,1-2 2-15,1-2 13 0,2 0 0 0,2 0 1 16,2 0-1-16,4 2 0 0,0 1 0 0,-1-1 0 16,1 2 0-16,-1 1-2 0,1 0 0 0,-2 0 0 15,0 2 1-15,-1 6-8 0,1 2 2 0,-2-3-2 16,-2 4 1-16,0-2-22 0,0 0 1 0,0 2-1 16,-2 1 1-16,-1 2-9 0,-3 4 1 0,1-4 0 15,-1 2 0-15,1 3-2 0,-1 2 0 0,-1 0 0 0,-3-2 1 16,-1 1-7-16,-2-1 0 0,-2-2 0 0,0 1 2 0,1-2-2 15,-3-4 2-15,0 1-2 0,0-1 1 0,1 0 4 16,-3-1 1-16,-1 1-1 0,-3-1 0 0,-1 0 2 16,0-1 0-16,0-1 0 0,2-1 0 0,1-3 2 15,2-1-1-15,-1-1 0 0,-2 1 0 0,-2 0 1 0,-1 0 2 16,1-1-1-16,0-1 0 0,2 0 1 0,-1 0-1 16,3 0 0-16,-1 0 1 0,8 0-2 0,-11 0 1 15,11 0 1-15,-11-3-1 0,11 3 2 0,-9-4-1 16,9 4 1-16,-4 0-1 0,4 0 3 0,-7-1 1 15,7 1-2-15,-6-2 2 16,6 2 2-16,0 0 2 0,0 0-2 0,-4-3 1 0,4 3 5 0,2 3 0 16,-2-3 0-16,9 0 1 0,-1 0 1 0,-1-3 0 15,1 3 0-15,1 0 0 0,4 0-6 0,-2 0 0 16,2-2 1-16,0 0 0 0,0-1-8 0,1 1 0 16,-1-5 0-16,0 0 0 0,0 0-5 0,0 0 0 0</inkml:trace>
  <inkml:trace contextRef="#ctx0" brushRef="#br0" timeOffset="136602.76">18391 12467 1482 0,'2'0'0'0,"-2"0"0"0,7 5 0 0,-7-5 13 15,4 5 2-15,-4-5-2 0,7 4 2 0,-7-4 13 0,6 0 0 16,-6 0 0-16,13-4 0 0,-13 4-9 0,15-3 0 15,-15 3 0-15,28-17 2 0,-4 3-15 0,2-4 1 16,0 3 0-16,-2-4 1 0,-1 5 2 0,-3-2 1 16,-1 3 0-16,-1-3 0 0,1 0-2 0,-2 3 0 15,0 0 0-15,1 1 2 0,3 4-5 0,1-3 2 16,-3 4-1-16,-2 0 1 0,-3 2-3 0,-1 2 1 0,2-2 0 16,2 3-1-16,4 0-5 0,1-1 0 0,0 1 0 15,-3 0 1-15,-4 0-3 0,-2 1 1 0</inkml:trace>
  <inkml:trace contextRef="#ctx0" brushRef="#br0" timeOffset="137054.91">19224 12460 1255 0,'-2'3'0'16,"2"-3"0"-16,0 4 0 0,0-4 5 0,0 3-1 15,0-3 1-15,0 4-1 0,0-4-2 0,-2 3 1 16,2-3-1-16,0 9 0 0,0-9-2 0,-2 14 0 16,2-14 0-16,0 21 0 0,0-21-4 0,0 32 0 15,0-32 0-15,6 30 0 0,-6-30-3 0,7 24-1 16,-7-24 0-16,8 17 0 0,-8-17-2 0,7 7 1 16,-7-7-1-16,6 4 1 0,-6-4 3 0,3 0 2 0,-3 0-1 15,8-4 1-15,-8 4 3 0,7-5 1 0,-7 5 0 16,8-10 0-16,-8 10 2 0,7-23 0 0,-7 23 0 15,6-22 1-15,-6 22 7 0,2-12 0 0,-2 12 0 16,0-14 1-16,0 14 9 0,-2-5 1 0,2 5-1 16,-4-2 1-16,4 2 2 0,-4-5 0 0,4 5 0 15,-3-4 0-15,3 4-8 0,-4-1 0 0</inkml:trace>
  <inkml:trace contextRef="#ctx0" brushRef="#br0" timeOffset="137532.07">19678 11844 1419 0,'0'0'0'0,"0"0"0"0,0 0 0 0,0 0 5 0,0 0 0 0,0 0 0 16,-2 0 0-16,2 0 6 0,0 0 1 0,0 0-1 15,0 0 0-15,0 0 6 0,0 5 1 0,0-5 0 16,6 14 0-16,-6-14-8 0,7 28 1 0,-1-8 0 15,1 5 1-15,1-3 1 0,-1 4 1 0,-1 0-1 16,0-2 0-16,-1-1-1 0,1-1-1 0,-1 3 0 16,1 0 0-16,0 3-3 0,-1 0 1 0,1 0-1 15,1-1 1-15,2 3-2 0,1-1 1 0,-1 1-2 16,0-3 2-16,3-1 2 0,1 2 0 0,-2 0 1 16,0-1 0-16,-2-1 0 0,1 0 0 0,-1-2 0 15,0-1 2-15,2-2 0 0,1-2 2 0,-1-2-2 16,0-1 2-16,2-4 3 0,2 2 1 0,-2-2 0 0,-4-2 0 15,-9-10 1-15,6 9 0 0,-6-9 1 0,4 5 0 16,-4-5-8-16,9 0 2 0,-9 0-2 0,9 0 2 0,-9 0-9 16,8-7-1-16</inkml:trace>
  <inkml:trace contextRef="#ctx0" brushRef="#br0" timeOffset="138298.57">20138 12079 1444 0,'4'-1'0'0,"-4"1"0"0,6-2 0 0,-6 2 19 0,4 0 0 0,-4 0 0 16,3-4 0-16,-3 4 14 0,4-12-1 0,-4 12 1 16,6-17-1-16,-6 17-24 0,7-33 1 0,-3 14 0 0,-1 0 0 15,3 0-9-15,2 2 0 0,-3-4 0 0,-1 5 1 16,0 4-2-16,-1 2 0 0,1 1 0 0,0 2 0 15,1-1-13-15,5-3 2 0,-1 3 0 0,-2-1-1 16,1 0-12-16,-1 1 1 0,1 1-1 0,-1 1 2 0,-7 6 7 16,11-6 0-16,-3 4 0 0,-1-5 1 15,1 2 7-15,-1 0 0 0,3 1 0 0,-1-5 0 16,0 6 7-16,0-2 1 0,-1 1 0 0,-2-3 0 0,-6 7 5 16,9-8 0-16,-9 8 0 0,11 0 0 0,-4 0 12 15,1 0 1-15,-1 3 0 0,-1 4 0 0,0 2-2 16,-1-1-1-16,3 5 1 0,1 0 0 0,4 5-7 15,0 1 0-15,-4-4 0 0,-1 3 1 0,-6-1-6 0,-2 0 2 16,0 2 0-16,2-3-1 0,1 1-3 0,1 0 2 16,-2 2-1-16,-2 2 1 0,-2 2-2 0,-2 1 0 15,2-5 0-15,-1 7 1 0,-1-2-1 0,-4 2 0 16,3 0 0-16,-1-2 1 0,1 1-1 0,1-1 1 0,0-3 1 16,-1-1-1-16,-3 1 0 0,1-2 2 0,1-3-1 15,1-2 1-15,1-4-2 0,2 0 0 0,0-1 1 16,0-4 0-16,0 2 0 0,1-2-1 0,1-5 0 15,-4 11 1-15,4-11-2 0,-6 7 1 16,6-7 0-16,-4 3 0 0,4-3-1 0,-1 3 0 0,1-3 1 16,0 0-1-16,0 0-1 0,0 0 1 0,0 0-1 15,0 0 2-15,0 0-2 0,0 0 0 0,0 0 0 16,7-3 1-16,2 0 1 0,1 1-1 0,-1-3 0 16,0-1 0-16,3 0 3 0,1-1-1 0,0 1 1 15,-2 3 0-15,-2 0 3 0,-1-1 0 0,-1 1 0 16,0-3 1-16,1 1-1 0,1 0 0 0,2 2-1 0,1-1 2 15,-3-3-2-15,2 2 1 0,0 0 0 0,0 1 0 16,2-3 4-16,2 2 0 0,-2-2 1 0,-3 6 0 16,-3-3-3-16,-1 1 2 0,-6 3-2 0,11-9 1 0,-4 2-5 15,3-2 0-15</inkml:trace>
  <inkml:trace contextRef="#ctx0" brushRef="#br0" timeOffset="138948.62">20792 11742 1569 0,'2'12'0'0,"-2"-12"0"0,0 12 0 0,0-12 14 0,-5 10-1 0,5-10 1 15,-4 16-1-15,4-16 2 0,2 23-1 0,-2-23 1 16,2 27 1-16,-2-27-2 0,0 24 1 0,0-24 0 16,2 35-1-16,3-14-9 0,3 1-1 0,-1 3 1 0,-1-1 0 15,-1 2-3-15,1 0 1 0,1-2-1 16,1 0 0-16,-1 0-3 0,1 1 1 0,-1-5 0 15,1 3 0-15,-3-1-4 0,1 1 0 0,1-2 1 0,1-2-1 16,-3-2 2-16,5-1 0 0,1-3 0 0,0 1 0 16,-2 0 2-16,1-7 0 0,-1 0 0 0,-2-4 0 15,1 1 3-15,-1-4 0 0,3-4 1 0,1 3-1 16,0-3 6-16,-2-1 1 0,4-2 0 0,4-5 0 0,2-4 5 16,1-1-1-16,-3 0 1 0,-2-1 0 0,-2 3-2 15,-2-4 2-15,-2 2-2 0,1-1 2 0,-1 1-7 16,0 1-1-16,-1-3 1 0,-3 2 0 0,-1 0-2 15,-2-2 0-15,-2 1 1 0,0 1 0 0,0 0-3 0,-2-2 1 16,0 1-1-16,0-2 2 0,-1-5-3 0,-3 5 1 16,-1-5-1-16,-1 1 2 0,-1 0-2 0,-2 1 0 15,0-4 1-15,-3 1 0 0,0-4 2 0,-3 1-1 16,0-2 1-16,2 1 1 0,0 4 6 0,0 1 2 0,0 2-1 16,-1 2 1-16,1 2 0 0,0 5 0 15,-2 6 1-15,0-3 0 0,1 6-2 0,-3 2 2 0,0 1 0 16,-1 2-1-16,-1 2-2 0,1-1-1 0,3 5 0 15,2-6 1-15,4 3-1 0,3 1 1 0,1 1-1 16,-2-4 0-16,-3 6-2 0,-1 0 0 0,0 4 0 16,0-1 1-16,0 0-2 0,2 3 0 0,4-1 0 15,1 0 1-15,2-5-4 0,3 0 1 0,-1 0 0 16,-2-1 1-16,2 3-8 0,0 2 0 0</inkml:trace>
  <inkml:trace contextRef="#ctx0" brushRef="#br0" timeOffset="139451.17">21568 11756 1608 0,'3'0'0'0,"-3"0"0"0,10 7 0 0,-10-7 7 0,3 3 1 0,-3-3 0 16,10 0 1-16,-10 0 11 0,18-5 2 0,-18 5-2 15,13-5 1-15,-13 5-2 0,12-7 0 0,-12 7 0 16,22-23 0-16,-5 6-13 0,1 0 1 0,1-1 0 0,-2 3-1 15,-1 3 3-15,-1 0 1 0,0 3 0 16,-2 0 1-16,-3 1 0 0,-3-1 1 0,-1 2 0 0,1-2 1 16,2 4-9-16,3 0 1 0,-1-2-1 15,0 2 1-15,0 3-4 0,0-3 0 0,-1 1 0 16,-1 4 0-16,-2-3-2 0,-1 1 0 0,-6 2 0 0,7-3 0 0,-7 3-13 16,6 0 2-16</inkml:trace>
  <inkml:trace contextRef="#ctx0" brushRef="#br0" timeOffset="139673.17">21668 11965 1192 0,'-2'-2'0'16,"2"2"0"-16,0-1 0 0,0 1 3 0,0 0-1 0,0 0 0 15,6 0 1-15,-6 0-3 0,13 0 0 16,-13 0 0-16,15-6 0 0,-15 6 0 0,22-12 2 0,-3 4-1 16,0-6 0-16,1-2-1 0,2-1 1 15</inkml:trace>
  <inkml:trace contextRef="#ctx0" brushRef="#br0" timeOffset="140232.85">22067 11143 1218 0,'0'4'0'0,"0"-4"0"0,0 13 0 0,0-13 8 16,0 25 1-16,0-25 0 0,0 32 0 15,0-14 17-15,0 3 1 0,0-1-1 0,0-1 0 0,4 2 9 16,1-4 1-16,5 4-1 0,-1 0 1 0,0 0-14 16,2-2 2-16,2 0-2 0,0 0 2 0,1-2-2 15,-1 2 1-15,0-2-1 0,0 1 1 0,0-1-14 0,0-1 0 16,2-1 0-16,0-3 1 0,-1-3-8 0,0-4 1 15,0-3 1-15,3-2-1 0,2-2-3 0,-1-1 0 16,-1-2 0-16,0-1 0 0,0-4 0 0,-2-2 0 0,0-4 0 16,-1 1 0-16,1-4 0 0,2-2 0 0,-2-2 0 15,0 3 0-15,2-3 0 0,0-1 0 0,-3-2 0 16,1-3 1-16,-2-1 1 0,-1-3 1 0,-1 0-1 16,0-3 0-16,-2 1 3 0,-1 1-1 0,-3-1 1 15,1-1 0-15,-1 3 1 0,-1 2-1 0,-4-2 1 16,-4-3 0-16,-3-2-1 0,-4-1 1 0,0 1-1 15,-1 0 1-15,1-3 0 0,0-4-1 0,-2 3 1 16,0 2 0-16,-2 2-2 0,0 2 2 0,0 1-1 16,0-1 1-16,4 7 7 0,0 3 1 0,-2 3-1 15,-4 2 2-15,-1 6 3 0,-3 1 0 0,1 5 0 0,-1 1 0 16,1 4 1-16,-1-1 0 0,2 5 0 0,5 0 0 16,2 2-2-16,5 3 1 0,-1 0 0 0,1 0 0 0,7-5-10 15,-11 9 1-15,5 0-2 0,1 6 2 16,-1 3-9-16,2 2 1 0</inkml:trace>
  <inkml:trace contextRef="#ctx0" brushRef="#br0" timeOffset="140535.82">23030 11095 1482 0,'4'-2'0'15,"-4"2"0"-15,6-4 0 0,-6 4 7 0,3 0-1 0,-3 0 1 16,10-12 1-16,-10 12 12 0,15-33 1 0,-10 13 0 15,1-1 0-15,-3-9-4 0,-1 1 0 0,0-4 0 16,0-1 0-16,2-1-11 0,-1-7 1 0</inkml:trace>
  <inkml:trace contextRef="#ctx0" brushRef="#br0" timeOffset="140955.28">23073 10385 690 0,'-4'-22'0'0,"1"3"0"0,-1 5 0 16,0 5 30-16,0 6 0 0,4 3 1 0,-13-16 0 16,4 0 13-16,-2-3-1 0,2 0 1 0,-1 4 1 15,3 1-15-15,-1 2 2 0,-1 3-1 0,-2 1 1 0,0 4 13 16,0-1-1-16,-2 3 1 0,-2 0 1 0,0 2-10 15,0 0 0-15,2 2 0 0,2 2 0 0,1 3-7 16,1 1 2-16,0 4-2 0,-1 0 1 0,3 6-11 16,-1-3 1-16,1 4 0 0,-2 4 1 0,-1 1-8 15,1 2 2-15,3 0-2 0,3 2 2 0,1 1-7 16,2 2-1-16,2-1 1 0,0-1 1 0,1 0-3 16,3-3 0-16,1 6-1 0,-1-5 1 0,-2 4-2 0,-1 2 2 15,3 0-2-15,1 0 2 0,3 0-2 0,1 0 2 16,2 0 0-16,0-7-1 0,0 1 3 0,0 1 0 15,-2-2 0-15,0 0 1 0,-1 2-2 0,-3-4 0 16,3 5 1-16,1-3 0 0,2 2-1 0,0-4 1 16,-2 2-2-16,-2 4 2 0,-1-1-2 0,-5 2 0 0,3-3-1 15,3 0 1-15,1-3-3 0,1 1 0 0,-2-3 1 16,0 3 0-16,1 3 3 0,-1 1 0 0,0-3 0 16,1 3-1-16,-3-1 3 0,-1 1 1 0,1-1-1 15,3 1 1-15,1 1-2 0,0 0 0 0,0-4 0 16,0-2 0-16,0-1-1 0,-1-3 0 0,-1-1 0 15,-1 1 1-15,-3 0-2 0,1 0-1 0,-1 0 1 16,1-2-1-16,-1-4 1 0,-3-1 0 0,2-4-1 16,-2-1 2-16,0-2-1 0,0-4 0 0,-2-3 1 15,3 7 0-15,-3-7-2 0,4 6 2 0,-4-6-1 16,2 3 1-16,-2-3-4 0,0 5 1 0,0-5 1 16,0 0-1-16,0 0-4 0,0 0 0 0</inkml:trace>
  <inkml:trace contextRef="#ctx0" brushRef="#br0" timeOffset="141419.79">22766 11621 1419 0,'2'0'0'0,"-2"0"0"0,5 0 0 0,-5 0 7 0,0 1 0 0,0-1-1 16,0 7 2-16,0-7 7 0,0-1 0 15,0 1 0-15,2-2 1 0,-2 2-5 0,7-5 1 0,-7 5 1 16,10-11-1-16,-10 11-8 0,26-26 1 0,-26 26-1 15,28-31 2-15,-28 31-4 0,30-26 2 0,-30 26-1 16,22-24 0-16,-22 24-1 0,9-14 0 0,-9 14-1 16,10-10 1-16,-10 10-1 0,18-11 0 0,-18 11 1 0,19-7 0 15,-19 7-1-15,19-5 0 0,-19 5 0 0,13-7 0 16,-13 7 1-16,9-5 2 0,-9 5-2 16,13-8 1-16,-13 8 8 0,11-9-1 0,-11 9 0 0,11-10 0 15,-11 10 7-15,11-6 0 0,-11 6-1 0,8 0 1 16,-8 0-1-16,4-3 0 0,-4 3-1 0,3-4 2 15,-3 4-7-15,0-1 0 0,0 1 0 0,0 0 2 16,0 0-7-16,0 0 2 0,0 0-1 0,0 0 0 0,0 0-3 16,-3 0 0-16,3 0 0 0,-4 1 1 0,4-1-4 15,-6 7 1-15</inkml:trace>
  <inkml:trace contextRef="#ctx0" brushRef="#br0" timeOffset="142048.68">23524 11093 1293 0,'6'-4'0'0,"-6"4"0"0,13-3 0 0,-13 3 9 0,5-3 0 16,-5 3 0-16,8-4 0 0,-8 4-3 0,9-2 1 15,-9 2-1-15,21-14 1 0,-21 14 5 0,33-19 1 16,-14 11-1-16,-3-4 2 0,1 3-5 0,0-3 1 16,-2 0 0-16,-2 5 0 0,0 2 2 0,0-1 1 0,0 3-1 15,0-4 0-15,0 2 6 0,0 0 0 0,0 1 0 16,0 1 0-16,0-1 14 0,-1-1-1 0,-1-2 0 15,-2 0 2-15,0 2 2 0,-1 0-1 0,-1 0 1 16,1-4 0-16,1 2-8 0,2-2 1 0,0 1 0 16,-1-4 0-16,1 0-4 0,2-2-1 0,0 0 1 15,-4 0 1-15,-1 0-11 0,-3 0 1 0</inkml:trace>
  <inkml:trace contextRef="#ctx0" brushRef="#br0" timeOffset="142641.24">24199 10285 1507 0,'-2'0'0'16,"2"0"0"-16,0 1 0 0,0-1 14 0,-6 11 1 16,6-11-1-16,-7 10 1 0,7-10 12 0,-4 14 0 15,4-14 0-15,-4 14 1 0,4-14-8 0,-4 15 1 16,4-15 0-16,0 30 0 0,0-9-13 0,0-1 0 0,0 5-1 16,2-5 2-16,4 1-5 0,1 3 0 0,-1-3 1 15,0 3-1-15,-1 2-3 0,1 2 0 0,-1 1 1 16,3-3-1-16,1 2-1 0,0 0 0 0,-1 0 0 15,-1-1 0-15,1 1 0 0,-3-2 1 0,3 0-1 16,-1-4 1-16,-1 1 1 0,-1-2 0 0,3-2 1 16,-1-4 0-16,1-1 6 0,-1-5 0 0,1-1 0 15,-1-1 0-15,1-3 4 0,-1-3 1 0,2 3-1 16,4-4 1-16,4-4 2 0,2 1 0 0,-2-4 0 16,-1 0 1-16,1-3-4 0,0-1 2 0,0-4 0 15,-2-1-1-15,-1-1-5 0,1 0 0 0,2-4 0 0,2 4 0 16,1-4-4-16,-3-3-1 0,0-1 1 0,-2 1 0 15,-2 2-3-15,-2-1 2 0,-2-1-2 0,1 1 1 0,-3-1-2 16,-3-4 1-16,-1 2-1 0,-1-1 0 0,0 1-1 16,0-2 1-16,0 2-1 0,-2-3 1 0,-2-4-1 15,0 2 1-15,-2 1-1 0,1 1 1 0,-1-1-1 16,-2 1 0-16,-1 5 0 0,-4-4 1 0,-4 6 1 16,-2 1-1-16,0 2 0 0,-1 3 1 0,1 6 3 15,-2-2 0-15,-1 0 1 0,-3 3-1 0,-3 0 5 16,-2 1 2-16,0 1-2 0,2 2 1 0,4 1 3 15,0-3 0-15,-1 4 0 0,-1 3 0 0,2 0-10 16,-1 0 0-16</inkml:trace>
  <inkml:trace contextRef="#ctx0" brushRef="#br0" timeOffset="149900.24">18702 14563 1130 0,'-2'0'0'0,"2"0"0"0,2 0 0 0,-2 0 12 0,7 0 0 15,-7 0 1-15,4 0 0 0,-4 0 8 0,4 0 1 16,-4 0-1-16,0 0 1 0,0 0-2 0,0 0 0 16,0 0 0-16,-4 0 0 0,4 0-11 0,-4 5 0 0,4-5 0 15,0 5 1-15,0-5-4 0,-3 9-1 0,3-9 1 16,0 15 0-16,0-15-4 0,0 26 1 0,0-26-1 15,0 33 2-15,1-12-3 0,5 1 1 0,2 1 0 16,-1-4 1-16,0 2-2 0,1-1 0 16,1 1 0-16,4 2 0 0,2-1 0 0,-2 1 0 0,2-1 1 15,0-1-1-15,2 0 2 0,1-1 0 0,3 1 1 16,-2-3-1-16,-5-5 2 0,-1-2 0 0,-1-4 1 16,-3-6-1-16,-2-1 2 0,-1-3 0 0,1-2 0 15,3-4-1-15,1-5 2 0,0-3 0 0,0-2 0 16,1-2 0-16,-1-5-5 0,0-1 2 0,-2-3-2 15,-1-1 2-15,-5 0-4 0,-1-2 1 0,-2 2-1 0,-2 0 1 16,1 1-1-16,-1 3 0 0,0-1 1 0,-2 0-1 0,-2 4 0 16,-3 1 0-16,-2 3 0 0,0-1 0 0,-2 2 0 15,0 2 0-15,-2 1 1 0,0 4-1 0,-2-2 0 16,-2 0 1-16,-1 0 0 0,0 2 1 0,-3 0 6 16,-1 0 0-16,2 3 0 0,-1 4 1 0,5 2 6 15,-1 1 2-15,0 4 0 0,1 1 0 0,1 2 5 16,2 4 0-16,2 1 0 0,2 1 0 0,3-1-6 0,3 2 1 15,-3 2-1-15,-1 2 1 0,-4 1-9 16,0 2 1-16,2 0-1 0,3 2 1 0,5 3-7 0,3 0 2 16</inkml:trace>
  <inkml:trace contextRef="#ctx0" brushRef="#br0" timeOffset="150300.07">19207 14582 1293 0,'2'8'0'0,"-2"-8"0"0,3 18 0 0,-3-18 12 0,8 19-1 0,-8-19 0 0,5 29 0 0,-3-12 2 16,0 2 0-16,0 2-1 0,0 3 2 0,0 2 9 15,0 2 1-15,0 0 0 0,-1-1-1 0,3 3-9 16,0-1 0-16,0-1 1 0,-3-2-1 0,3-2-4 0,0-1 1 16,0-1-1-16,-1-5 1 0,1 1-5 15,0-3-1-15</inkml:trace>
  <inkml:trace contextRef="#ctx0" brushRef="#br0" timeOffset="150965.34">19369 14362 1444 0,'2'10'0'0,"-2"-10"0"0,5 19 0 0,-5-19 11 15,4 21 1-15,-4-21 1 0,4 24-1 0,-2-6 18 16,0-1 2-16,-1-1-2 0,1-3 1 0,2-2-7 16,2-3 1-16,1-1-2 0,1-3 2 0,-8-4-18 15,13 3-1-15,-6-4 1 0,0-3 1 0,1-1-7 16,-1-2 1-16,1-2 0 0,-1-3 0 0,3-3-2 15,1-3 0-15,0 3 0 0,0 1 0 0,0-2-1 16,-1 1 0-16,-1 1-1 0,0 3 1 0,-1 1-2 16,-3 0 0-16,1-1-1 0,1 3 2 0,5 1-1 15,-1 2-1-15,0-1 1 0,0-1-1 0,-2 2 3 0,1 2 1 16,3-1 0-16,2 1 0 0,3 1 0 0,3 2 0 16,-1 2 0-16,-3 1 1 0,0 4 2 0,-2-2-1 15,-2 2 0-15,2-1 2 0,1 0-4 0,1 1 1 16,-6 0 0-16,1 2 0 0,-3 3-1 0,0 0 0 15,-1-1 0-15,-3-1 0 0,-1 0-2 0,-2 1 1 0,0 1-2 16,0 0 2-16,-1 2-6 0,1 0 1 0,-2 0-1 16,-3 1 1-16,-1 2-3 0,0 1 0 0,-1-3 0 15,-1 1 2-15,0-2-4 0,1-2 3 0,-3 0-1 16,1 0 0-16,-1 0 2 0,1 0 1 0,-1 0-1 16,-3 0 2-16,-5 1 5 0,-3 0 0 0,0 1 0 15,3-3 0-15,2-3 1 0,1-1 1 0,0-2 0 16,0 1 1-16,2-1 6 0,2-3 1 0,0-1-1 15,-3 3 1-15,1-1 12 0,0 1 2 0,0-3-2 16,0 1 2-16,1 0 6 0,3 0 2 0,7-2-2 0,-9 3 1 16,9-3-3-16,-2 0 0 0,2 0 1 0,-4-2-1 15,4 2-8-15,-2 0 1 0,2 0-1 0,0-1 2 16,0 1-9-16,0 0 1 0,0 0-1 0,9-6 0 16,1 1-9-16,3-2 0 0,2-1 1 0,-2-4-1 0,0-4-4 15,0-1 1-15</inkml:trace>
  <inkml:trace contextRef="#ctx0" brushRef="#br0" timeOffset="151274.4">19263 14244 1569 0,'0'-1'0'0,"0"1"0"16,5 3 0-16,-5-3 5 0,6 3-1 0,-6-3 1 16,6 0 1-16,-6 0-5 0,13-3 1 0,-13 3-1 15,20-10 1-15,-1 1 6 0,1-1 0 0,1-3 0 16,-1 0 1-16,1-1-1 0,-1 0 0 0,-1 0-1 15,-1 0 2-15,-1-3 12 0,-4-2-1 0,0 0 0 0,0 0 1 16,0 0-16-16,0 0 0 0</inkml:trace>
  <inkml:trace contextRef="#ctx0" brushRef="#br0" timeOffset="151583.81">20124 14153 1821 0,'0'-2'0'0,"0"2"0"15,5-4 0-15,-5 4 2 0,11-3 1 0,-11 3 0 16,6 0 0-16,-6 0 5 0,2-4 0 0</inkml:trace>
  <inkml:trace contextRef="#ctx0" brushRef="#br0" timeOffset="151917">20563 13725 1394 0,'4'10'0'16,"-4"-10"0"-16,9 23 0 0,-9-23 15 0,8 21 0 16,-8-21-1-16,5 27 1 0,-1-6 18 0,-2 0 1 15,2 1 0-15,-1 1-1 0,3-1 7 0,1 3 0 16,-1 1-1-16,0-2 2 0,-1 0-14 0,1-1 1 15,-1 1 0-15,3-5 0 0,-1 2-6 0,1-1 1 16,-3-1-1-16,1 0 2 0,0-1-10 0,-1-1 1 16,1-1 0-16,-1-3-1 0,-3 0-6 0,-2-3 0 15</inkml:trace>
  <inkml:trace contextRef="#ctx0" brushRef="#br0" timeOffset="152582.12">20766 13786 1595 0,'0'0'0'0,"0"0"0"0,0 0 0 16,0 0 10-16,0-4 0 0,0 4 1 0,6-7-1 0,-6 7 8 16,13-15 0-16,-13 15 0 0,9-26-1 0,-9 26-5 15,4-28-1-15,-4 28 0 0,9-26 1 0,-9 26-9 16,15-21 0-16,-15 21-1 0,15-20 2 0,-15 20-2 16,21-18 0-16,-21 18 0 0,26-10 1 0,-26 10-3 0,20-12 1 15,-20 12 0-15,21-5 0 0,-21 5 0 0,17 0 0 16,-17 0 0-16,16 0 2 0,-16 0-1 0,28 0 1 15,-28 0 1-15,24 1-1 0,-24-1 0 0,21 11 2 16,-21-11-1-16,19 10 1 0,-19-10 0 0,16 16 1 16,-16-16 0-16,10 12-1 0,-10-12 2 0,3 20 1 0,-3-20 0 15,4 25 0-15,0-8 1 0,0 2 1 16,-3 2-1-16,1-2 1 0,-4 0-4 0,-1 2 2 0,-1-1 0 16,0 1 0-16,-1 5-1 0,-1 2 0 0,1-6-1 15,-1 3 1-15,0-3-1 0,3-1 0 0,-1 0 0 16,-2-1 1-16,1 1-4 0,-1 0 2 0,1-4-2 15,-1 1 1-15,0 1-1 0,1-7 0 0,1 2 0 16,0-2 1-16,1-4 0 0,-1-1 2 0,4-7-1 16,-8 9 1-16,8-9 3 0,-3 7 0 0,3-7 0 15,-4 7 1-15,4-7 4 0,0 3 0 0,0-3 0 16,0 4 0-16,0-4 2 0,0 3 1 0,0-3-2 16,0 4 2-16,0-4-1 0,0 0 0 0,0 0-1 0,7-4 2 15,1 2-2-15,1 1 1 0,6-3-2 0,2 1 2 16,3 1-3-16,3-3 2 0,-1 1-1 0,-3 1 1 0,-3-4-4 15,1 0 1-15,-2 0-1 0,0 0 1 0,-2-1-3 16,0-3 0-16,2 2 0 0,0-1 1 0,-2-2-7 16,0-2 2-16,2-1-1 0,0-1 1 0,-2-1-4 15,2-4 1-15,0 0 1 0,-4-3-1 0,-2 1-3 16,1 1 1-16,-1-1 0 0,0 1 0 0,-1-1-15 0,-1 1 0 16</inkml:trace>
  <inkml:trace contextRef="#ctx0" brushRef="#br0" timeOffset="153031.75">21432 13678 878 0,'1'-5'0'0,"-1"5"0"0,2-12 0 0,-4 3 2 0,1 1 1 0,-1-4-1 0,2 1 0 0,-2 1-4 0,-2-2 1 16,2 3 0-16,0 0 0 0,2 9-19 0,-3-3 1 16,3 3 0-16,0-5 1 0,0 5-31 0,-4 0 1 15,4 0-2-15,-4 2 2 0,4-2 34 0,-3 12 0 16,-1 0 1-16,0 5-1 0,0 6 13 0,1 2 1 16,1-2 0-16,2-1 0 0,0-1 16 0,0 0-1 15,2-4 1-15,3 2 1 0,5 2 42 0,1 2 1 0,-2-3-1 16,-3 1 1-16,-1 0 17 0,-1 0 2 0,1-1-2 15,3 1 2-15,1 0-12 0,1-2 2 0,1-2-1 16,0-1 1-16,0-2-17 0,0-4 2 0,0-1 0 16,1-6 0-16,-3-1-13 0,0 0 1 0,1-2-1 15,-1-2 2-15,0-1-7 0,1 1 0 0,1-7 0 16,2-3 1-16,2-4-10 0,0-1 0 0,-2-4 0 16,-2-3 1-16,-2 2-7 0,-1-1 0 0,-3-1 1 0,1 0-1 15,-1 1-6-15,1-1-1 0,-2 1 1 0,-2 3 0 16,-2 1-1-16,-2 1-1 0,-4 1 1 0,-1-2 0 15,-3 2-2-15,-1 1 0 0,0 1 0 0,0-3 1 16,0-1-3-16,1 0 1 0,-1 0 0 0,-2 0 0 0,-6 0 1 16,-1 0-1-16,-1 0 0 0,1 2 0 15,1 1 2-15,3 2 0 0,-1 4 1 0,-2-2-1 16,0 7 1-16,1 1-1 0,-1 4 0 0,1 0 1 0,-3 2-2 16,1 1 1-16,-1 3-1 0,1 0 0 0,-1 3 3 15,1 1 1-15,1 1-1 0,2-1 1 0,4 1-9 16,0-1 1-16,2 0-1 0,3-1 1 0,3-2-5 0,1-2-1 15,4-5 0-15,-4 9 1 0,4-9-3 0,-3 10 0 16,3-10 0-16,2 11 0 0,1-4-6 0,1-1-1 16</inkml:trace>
  <inkml:trace contextRef="#ctx0" brushRef="#br0" timeOffset="153300.21">21922 13542 1670 0,'5'-4'0'0,"-5"4"0"0,13-5 0 0,-13 5 8 16,6-5 0-16,-6 5 0 0,9-9 1 0,-9 9 4 16,11-14 1-16,-11 14-1 0,17-15 2 0,-17 15-13 15,22-19 0-15</inkml:trace>
  <inkml:trace contextRef="#ctx0" brushRef="#br0" timeOffset="153583.21">22237 13628 1117 0,'11'-8'0'0,"-11"8"0"16,18-18 0-16,-18 18 6 0,12-17-1 0,-12 17 1 0,18-23 1 16,-18 23 1-16,37-31 1 0</inkml:trace>
  <inkml:trace contextRef="#ctx0" brushRef="#br0" timeOffset="154098.73">22453 12893 1646 0,'2'10'0'15,"-2"-10"0"-15,1 17 0 0,-1-17-1 0,0 9 1 16,0-9 0-16,0 19 0 0,2 0-1 0,2 4-1 16,0 1 1-16,-2 0 1 0,1 2 0 0,3 0 0 0,1 0 0 15,-1 2 0-15,1-1 0 0,3 1 0 0,3 0 0 16,-2-2 0-16,2 0 0 0,0 0 1 0,0-4-1 15,0-3 2-15,2-2-2 0,2-5 1 0,1-3-1 16,1-2 1-16,2-2 1 0,-1-5 1 0,-1 0 1 16,-3-5-1-16,-1 0 3 0,-2-4-1 15,-1-3 1-15,-1-2 0 0,2-3 1 0,2-4 1 0,0-1 0 16,-2-1 1-16,-2-3 9 0,0-1 1 0,0-3-1 16,-2-1 1-16,1-4 9 0,-3-1 1 0,-1 0-1 0,-1 1 2 15,-1 2-1-15,0 0 0 0,-2 2 0 0,-2-2 0 16,-4 0-6-16,0 1 0 0,-1 0 1 0,-3 3-1 15,1 5-9-15,-3-4-1 0,-1 2 1 0,-2-3-1 0,0 4-6 16,-2-4 0-16,-1 5 0 0,1 3 0 0,0 4-4 16,0 1 0-16,0 4 0 0,0 2 1 0,-2 3-4 15,0 3 1-15,1-1 0 0,1 3 0 0,4 4-1 16,3 0 0-16,8-2 0 0,-13 5 0 0,4-2-1 16,-1 1 0-16,3 3 0 0,1 1 1 0,1 3-4 0,-1 1 1 15</inkml:trace>
  <inkml:trace contextRef="#ctx0" brushRef="#br0" timeOffset="154815.35">23287 12922 1532 0,'10'-12'0'0,"-10"12"0"15,15-23 0-15,-15 23 6 0,1-15 0 0,-1 15-1 16,8-30 2-16,1 8-4 0,2-4 2 0,-1-2-2 16,-5 1 2-16,-1-3 6 0,-2-1 0 0,-2-2 0 15,0 0 2-15,0-3-7 0,-2 0 2 0,0 1-1 16,-2 0 1-16,1 1-3 0,-3-1 2 0,-1 2-1 0,-3 2 1 15,1-2-3-15,-2 2 2 0,-2 2-2 0,0 1 2 16,2 2-6-16,-1 2 1 0,1 3 0 0,0 0 0 16,0 6-2-16,-2-1 1 0,2 7 0 0,1 3 0 15,3 4 0-15,-1 2 0 0,1 0 0 0,0 0 0 16,-1 0 0-16,1 0 1 0,-1 0 0 0,-1 2 0 0,0 3 5 16,-1 2 0-16,1 0-1 0,0 0 1 0,-1 1 7 15,1 4 1-15,-2 6-1 0,3-3 1 0,3 4 9 16,-1 2 1-16,1 1-1 0,1 1 2 0,2-1 1 15,0 4 1-15,2 0 0 0,2 2 0 0,4-4-3 0,1 6 2 16,0-4 0-16,-1 3 0 0,2 2-6 0,-1 2 1 16,0-5 0-16,-1 0 0 0,0-1-5 0,-1 1 0 15,3-4 0-15,3 2 1 0,2-2-6 0,0-1 1 16,-2 1 1-16,0 2-1 0,0 2-3 0,1 1 1 16,-1 2-1-16,-2-1 1 0,2-1-2 0,0-1 0 15,1 3 0-15,-1 0 0 0,2 0 1 0,2 0 0 0,2-3 0 16,-1 1 0-16,-1 3-3 0,0-1 1 0,0 0 0 15,0-3 0-15,2 1-3 0,0 0 2 16,-3 3-1-16,-1 2 1 0,1 1-3 0,-3-2 2 0,0 0-1 16,0-1 1-16,0 0 0 0,0-3 1 0,2 2 0 15,0-1-1-15,-1-1 0 0,-3 0 0 0,4 1 1 16,0 1 0-16,-2 2-2 0,2 0 0 0,0-4 1 16,-1-5-1-16,-1 1 1 0,0-3 1 0,-2 1-1 15,-1-3 1-15,-3-2-2 0,-3-3 2 0,2-1-2 16,1-2 2-16,1-1 0 0,-2-4-1 0,-4-7 1 0,3 10 1 15,-3-10-2-15,8 9 1 0,-8-9-1 0,4 7 1 16,-4-7-4-16,3 6 0 0,-3-6 1 0,0 4 0 16,0-4-3-16,0 3 1 0,0-3-1 0,0 4 1 0,0-4-2 15,0 2 1-15,0-2 0 0,-2-4 0 16,2 4-5-16,-5-5-1 0</inkml:trace>
  <inkml:trace contextRef="#ctx0" brushRef="#br0" timeOffset="155252.98">23183 13549 1557 0,'2'1'0'0,"-2"-1"0"0,2 2 0 0,-2-2 10 0,-4-3 1 0,4 3 0 16,-2-4 0-16,2 4 11 0,0 0 2 0,0 0-2 15,0-2 2-15,0 2-13 0,0-1 0 0,0 1 0 16,2-6 2-16,-2 6-13 0,13-12 1 0,-13 12 0 15,21-20 0-15,-21 20-1 0,22-26 0 0,-22 26 0 0,22-18 0 16,-22 18-1-16,17-10 0 0,-17 10 0 0,17-14 0 16,-17 14 1-16,22-10 0 0,-22 10 0 0,23-14 0 15,-23 14 2-15,28-16 1 0,-28 16 1 0,26-21-1 16,-26 21 7-16,22-20 0 0,-22 20 0 0,22-18 0 0,-22 18 12 16,23-20-1-16,-23 20 0 0,20-16 1 0,-20 16 5 15,19-10 1-15,-19 10 0 0,13-14 0 0,-13 14-8 16,11-9 1-16,-11 9 1 0,7-12-1 0,-7 12-9 15,8-10 1-15</inkml:trace>
  <inkml:trace contextRef="#ctx0" brushRef="#br0" timeOffset="160183.09">1811 13164 1243 0,'8'0'0'0,"-8"0"0"0,24-3 0 0,-24 3 21 15,15-10 2-15,-15 10-2 0,22-11 1 0,-22 11 17 16,32-12-1-16,-32 12 0 0,37-24 0 0,-12 3-8 15,1-3 1-15,0-2-1 0,-4-4 0 0,-1 1-15 16,-3 1-1-16,-1-8 1 0,2 0 0 0,-5-4-6 0,3-2 0 16,2-1 0-16,1 0-1 0,3-2-2 15,-5 2 1-15,1-2-2 0,-6 0 2 0,0 1-2 16,-5 1-1-16,1 1 1 0,-2 3-1 0,-1 4 0 0,1 0-1 16,1-1 0-16,-3 5 1 0,1 3-2 0,-6 2 0 15,2 4 0-15,2 1 1 0,-3 4 0 0,5 5 0 16,0-1 1-16,-6 5-1 0,0 8 2 0,-6-7-1 0,6 7 1 15,-2-4-1-15,2 4 2 0,0-3 0 0,0 3 1 16,-4-2 0-16,4 2 3 0,-1 0 1 0,1 0 0 16,1 0 1-16,-1 0 1 0,4 0 1 0,-4 0-1 15,0 16 2-15,0 1 0 0,0 7 1 0,0 6 0 16,2 1-1-16,4 4-1 0,-1 1 0 0,1 0 0 16,-6 2 1-16,2-5-11 0,1 4 1 0,-1 1-1 15,-2 0 2-15,6 1-4 0,-4 1 0 0,1-2 0 0,5 0 1 16,-1-5 0-16,-1 2 0 0,0-2 1 0,-1 0 0 15,1 0 4-15,-4-2 0 0,3 0 0 0,-5 0 1 16,2 0 3-16,-2 0 2 0,0-6-2 0,0 1 1 16,4-2 1-16,-4-4 0 0,0-2 1 15,-6-1 0-15,1-3-1 0,-1-2 1 0,4-2-1 0,-2-3 2 16,4-7-8-16,0 6 0 0</inkml:trace>
  <inkml:trace contextRef="#ctx0" brushRef="#br0" timeOffset="160866.94">2670 12431 1583 0,'2'-4'0'0,"-2"4"0"0,4 0 0 0,-4 0 30 0,0 0 2 0,0 0-2 16,0 0 1-16,0 0 3 0,0-3 1 0,0 3 0 15,6-9-1-15,-6 9-17 0,13-24 1 0,-13 24 0 16,11-33 0-16,-11 33-15 0,9-29 2 0,-9 29-1 15,13-30 1-15,-13 30-5 0,19-22 0 0,-19 22 0 0,18-23 1 16,-18 23-1-16,23-24 0 0,-23 24 0 0,24-17 0 16,-24 17-2-16,19-9 0 0,-19 9-1 0,18-12 2 0,-18 12-2 15,13-9 1-15,-13 9-2 0,15-3 2 16,-15 3 1-16,23-2 0 0,-23 2 0 0,18 0 1 0,-18 0 0 16,15 2 0-16,-15-2 0 0,17 7 0 15,-17-7 1-15,13 8 1 0,-13-8 0 0,22 12 0 0,-22-12 3 16,19 23-1-16,-19-23 1 0,9 31 1 0,-5-12 0 15,-4 4 2-15,-4-1 0 0,2 4 0 0,2 0 0 16,-3 3 1-16,1 3 0 0,-6-3 0 0,-1 0-2 16,0 1 1-16,-2-1 0 0,-1 1 0 0,5 1-1 15,-1 2 1-15,3-4-2 0,-3 0 2 0,-1-1-3 0,2-2 0 16,1 0 1-16,0-2 0 0,1-1-3 0,1-1 1 16,-1 3 1-16,-1-6-1 0,0 0 1 0,6-4-1 15,-2-3 1-15,-3 0 0 0,1-1 0 0,2-3-1 16,2-1 1-16,0-1 1 0,0-6-3 0,0 10 1 15,0-10 0-15,0 9 0 0,0-9 1 0,6 7-1 0,-6-7 1 16,7 8 0-16,-5-1-1 0,4 0 0 0,3-2 0 16,-5-1 0-16,-4-4-1 0,11 7 2 0,-11-7-2 15,11 3 2-15,-3-1-1 0,-1 0 1 0,2-2-1 16,-1 0 2-16,3-2-3 0,2-2 2 0,0 3-1 16,-2-6 1-16,2-2-3 0,-1 0 0 0,-3 1 0 15,4-6 1-15,4 2-2 0,-4-2 0 0,0 0 0 16,-2-1 0-16,0-3-1 0,-2-1 0 0</inkml:trace>
  <inkml:trace contextRef="#ctx0" brushRef="#br0" timeOffset="161416.63">3446 12174 1356 0,'1'2'0'0,"-1"-2"0"0,4 7 0 0,-4-7 25 0,0 7 1 16,0-7-2-16,0 9 2 0,0-9 15 0,-4 17-1 15,4-17 0-15,-1 24 1 0,-5-5-13 0,2 2 0 16,2 2 0-16,0-1 0 0,2 2-17 0,0 4 2 15,0-2-1-15,0 3 0 0,0 4-5 0,0 0 0 16,0 2-1-16,2 3 2 0,4 3 0 0,-4-3 1 16,3 4 0-16,1-2 0 0,0 1 0 0,1-3 1 15,0 0 0-15,-1 0 0 0,0-1 2 0,-1-3-1 16,6-1 0-16,-3-2 0 0,3-3-3 0,2-4 1 0,0-3 0 16,-2-4 0-16,2-6-3 0,-1-4 0 0,-3-4 1 15,2-1 0-15,0-2-5 0,2-2 0 0,6-1 1 16,0-2-1-16,-1-6-1 0,6-3 1 0,-3-1-1 15,1-4 2-15,-3-4-2 0,-4-3 1 0,2-3 0 0,-4-1 0 16,1-1 0-16,3-3 0 0,-6-3 0 0,2 1 0 16,-5 1 3-16,-1-3 0 0,-1 0 1 0,0-2 0 0,-1 2 0 15,-5-1 1-15,0-5 0 0,0 4 1 16,-5 4-2-16,-1 0 1 0,-1-2 0 0,-1 0 1 0,-3 3-3 16,-2 0 2-16,-4-1 0 0,2 5 0 0,-2 3-2 15,2 1 1-15,-3 4-1 0,-5 2 2 0,3 7-1 16,1 2-1-16,-3 4 1 0,2 1 0 0,1 2-2 15,0 3 1-15,1 2-1 0,-1 0 1 0,2 2-2 16,4 4 1-16,2 3 1 0,2 0-1 0,-3-1 2 16,1 1 0-16,6 5-1 0,3 3 2 0,-4 6-5 15,4 3 2-15</inkml:trace>
  <inkml:trace contextRef="#ctx0" brushRef="#br0" timeOffset="161649.94">4254 12502 1583 0,'2'-2'0'0,"-2"2"0"0,9 5 0 0,-9-5 8 0,8 0 1 0</inkml:trace>
  <inkml:trace contextRef="#ctx0" brushRef="#br0" timeOffset="162181.76">4722 12015 1821 0,'4'11'0'16,"-4"-11"0"-16,5 24 0 0,-5-24 0 0,0 17 0 15,0-17 0-15,0 31 0 0,8-6 0 0,-3 2 1 16,1 3-1-16,-2 1 1 0,-1 3 1 0,-3 1 1 16,6 3-1-16,1 0 1 0,4 4-2 0,-1 3 0 0,1 0 1 15,0 0-1-15,0 1 0 0,2 1 1 0,-3-4-1 16,1 1 1-16,0-3 1 0,0-1 0 0,-1-4-1 16,3-3 2-16,1-3-1 0,-4-8 0 0,1-3 1 15,0-5-1-15,2-2 2 0,-2-3-1 0,-3-4 1 16,3-3-1-16,-4-2-1 0,1-2 2 0,-1-3-2 15,5-6 2-15,1-1-1 0,5-7 1 0,1-1-1 16,-2-5 2-16,1-4-3 0,-3-4 1 0,0-2-1 16,0-1 0-16,-2-4 0 0,-2 0 0 0,0 1-1 0,-1-5 2 15,-1-2-2-15,-3-3 0 0,1 2 0 0,-5 2 0 16,2 2 1-16,-4 2 0 0,0-3-1 0,-4 3 2 16,2 1-1-16,-5 0 2 0,1-1-2 0,-5 1 1 15,0 5 0-15,-4-4 0 0,2 4 1 0,-4 4-1 0,4 1 1 16,2 4-1-16,-2 6 1 0,0-1-1 15,-4 5 1-15,2 4-1 0,-2 2 1 0,4 3-1 0,6 2 0 16,-4 1 0-16,3 2-1 0,-1 2 2 0,9 0 5 16,-10 6 0-16,1-1 0 0,2 2 1 0,-1 3 7 15,1 6 0-15,1-1 0 0,-3 6 1 0,5 5 2 0,-1 2 0 16</inkml:trace>
  <inkml:trace contextRef="#ctx0" brushRef="#br0" timeOffset="162484.38">5441 12384 1884 0,'2'5'0'0,"-2"-5"0"0,9 14 0 0,-9-14 34 0,6 10 2 0,-6-10-1 0,7 21 1 16,-7-21 17-16,6 33 0 0,-4-12-1 0,1 1 2 16,-3 6-18-16,-5 1 1 0,5 4-1 0,-4-2 1 15,2-1-25-15,-1 3 2 0</inkml:trace>
  <inkml:trace contextRef="#ctx0" brushRef="#br0" timeOffset="163181.35">5793 12245 1834 0,'0'18'0'0,"8"-1"0"15,-6-5 0-15,1-5 35 0,-1-3 1 0,-2-4 0 16,6 12 0-16,-4-2 1 0,1 2 0 0,-1 0 0 15,2-5 1-15,-4-7-24 0,9 4-1 0,1-6 0 16,-5 0 1-16,3-5-14 0,3-1 1 0,2-6 0 16,0-5 0-16,2-4-2 0,0-3 1 0,0 0 0 0,-2 2 0 15,0 2-2-15,-2-3 0 0,2 5-1 0,4 1 1 16,-4 5-6-16,0 3 2 0,0 4-1 0,0 4 0 16,2-2-2-16,-2 3 1 0,-6 2-1 0,4 2 1 15,-3 3-2-15,-1-3 1 0,3 1 0 0,3 2 0 16,5 6-1-16,-3 1 1 0,2 3 0 15,-6 4 0-15,-3 4 5 0,3 3-1 0,-4-2 1 0,-5 2-1 0,2 0 1 16,-2 2 1-16,1-1-2 0,-3-1 2 16,-3 2-1-16,1 0 1 0,2-1 0 0,-4 1 0 15,2 0 0-15,-5 0 0 0,1-1-1 0,1 1 2 0,-3-2 0 16,-1 0 0-16,1-4-1 0,1 1 2 0,1-4 0 16,-1-4 1-16,-2 3 0 0,-1-4 0 0,-1-1-1 0,-6 1 1 15,4-2 0-15,0-1 0 0,6-4 0 0,-3-2 0 16,3 0 0-16,0 0 0 0,-7 0 0 0,3 1 0 15,-2-1 0-15,-4 0 0 0,3-3 0 0,-5 1 0 16,2 1 0-16,6-3 0 0,4 1 0 0,1 0 1 0,6-2 0 16,-13 3 0-16,13-3 4 0,-8 4 0 0,8-4 0 15,-5 0 1-15,5 0 5 0,-2 0 1 0,2 0-1 16,-6 0 2-16,6 0 1 0,-3 0 2 0,3 0 0 16,-2 0-1-16,2 0 2 0,0 0 1 0,0 0-1 15,0 0 1-15,0 0-2 0,0 0 0 0,0 0 0 16,7 0 1-16,4 0-4 0,1 0 2 0,6-4-1 15,-3-1 0-15,2-4-4 0,-4-1 1 0,0-2 1 16,4-2-1-16,1-5-7 0,-3 0 2 0,2-2-2 16,-2-1 2-16,-4-1-6 0,2 1 0 0,-2-2 0 15,1 1 0-15,1-3-2 0,-4-2 0 0</inkml:trace>
  <inkml:trace contextRef="#ctx0" brushRef="#br0" timeOffset="163467.88">5732 11834 1532 0,'2'-2'0'0,"-2"2"0"0,3 2 0 0,-3-2 4 0,8 1-1 16,-8-1 1-16,5-1-1 0,-5 1 0 0,13 0 1 15,-13 0-1-15,21-11 0 0,-21 11 12 0,28-28 0 16,-10 11-1-16,1-2 1 0,0 0-2 0,1-3 1 16,1-1-1-16,1 1 1 0,-3-1 0 0,1 1 1 15,3-1-1-15,1 2 1 0,-4-3-6 0,5 0 0 16,-1 1 0-16,-6 3 0 0,1 1-7 0,0 0 0 16,-6-2 1-16,2 2-1 0,0 3-2 0,-1 2 0 0</inkml:trace>
  <inkml:trace contextRef="#ctx0" brushRef="#br0" timeOffset="164198.87">1962 13813 1206 0,'2'0'0'0,"-2"0"0"16,6 4 0-16,-6-4-1 0,11 0 1 0,-11 0 0 15,6 0 0-15,-6 0 0 0,5 0 1 0,-5 0-1 16,8 0 1-16,-8 0 10 0,16-2 0 0,-16 2 1 15,26-3 0-15,-1-1 1 0,-1 1 2 0,2-3-1 16,4 0 0-16,3-5 4 0,5 1 1 0,4-1-1 16,-2 1 1-16,2-2-3 0,5 0 1 0,0 0-2 15,1-2 2-15,2 0-4 0,4 0-1 0,2 2 0 16,0 2 2-16,8-1-3 0,3 3 0 0,2-4 0 16,-8 3 1-16,4-2-10 0,0 3 0 0,4-4 0 0,0-2 1 15,4-2-3-15,2 2 0 0,-1-3 0 0,2 2 0 16,-1-4-2-16,0 1 1 0,5 1 0 0,-4-2 1 15,2 0-3-15,-3 0 1 0,1 1-1 0,4-2 1 0,6 1-2 16,-2 0-1-16,2 1 1 0,-1 3 0 0,-5-1 0 16,2-1-1-16,-1 3 1 0,-1-2-1 15,-4 1 1-15,-1-1 1 0,-3 1-2 0,3 1 2 0,-1 2-1 16,-3-4 1-16,-2 1 0 0,0-3-1 0,-4-1 2 16,0-1 1-16,-3 0-1 0,3-4 0 0,-5 2 1 0,1-1 1 15,-1-3-1-15,-8 2 1 0,-3-2-1 0,-1-2 1 16,-3 2 0-16,-1 1 0 0,3 0 0 15,-2 3 0-15,-2 1 0 0,-4 0 1 0,-4 0 6 16,-1 2 1-16,-6 4 0 0,-2-1 0 0,-2 4 3 0,0 0 0 16,-5 3 0-16,-4-1 2 0,1 0 7 0,-3-1 0 15,-1 4 0-15,-5 2 0 0,1 2 2 0,-5 1 0 16,-3 2 1-16,4-3-1 0,-4 3-9 0,4-2 1 16</inkml:trace>
  <inkml:trace contextRef="#ctx0" brushRef="#br0" timeOffset="165650.72">6317 13450 1231 0,'-2'0'0'0,"2"0"0"0,2 3 0 0,-2-3 15 15,2 4 2-15,-2-4 0 0,0 3 0 0,0-3 18 0,-4 4-1 16,4-4 1-16,-4 7 1 0,4-7-11 0,-5 8 1 16,5-8-2-16,-13 25 2 0,5-8-19 0,-5 2-1 15,4 0 1-15,1 3 0 0,3 3-1 0,-1 1 0 16,-1-2 1-16,1 5 0 0,0-1-3 0,3 3 1 16,-3 4-1-16,6 1 1 0,0 2-2 0,0 5 2 15,-4-1-1-15,4-2 1 0,4-2-1 0,-4 0 2 0,2 2-1 16,2-6 1-16,3 1-1 0,-1 3 1 0,-1-5 0 15,3-4 0-15,3-1 2 0,-2-4 0 0,3-3 0 16,-1 0 0-16,2-4 1 0,2-1 1 0,0-4-1 16,-2-4 1-16,0-2-1 0,0-6 1 0,0-6 0 15,0 3 0-15,4-2 2 0,-3-2 0 0,3 0 0 16,0-2 1-16,2-1 2 0,1-4 1 0,-1-2 0 16,-2-1-1-16,-3-2-2 0,-1-3-1 0,1-1 0 15,0-1 2-15,-1 1-5 0,-3 1 0 0,1-2 0 16,0-1 1-16,0 1-6 0,-3-2 1 0,-1 0-1 0,-3-1 2 15,-2 1-3-15,-2 1 2 0,-2-4-1 0,-2 1 1 16,2 1-2-16,-3-1 2 0,-3 0-2 0,-3 2 2 0,0-1-1 16,-2-3 1-16,2 2-1 0,-4 2 1 0,-2 2 2 15,2 0 2-15,-3 2 0 0,-5 3 0 0,3 3 4 16,1 2 0-16,0 2-1 0,1 2 2 0,1 3-1 16,2 0 2-16,-2 2-2 0,4 1 2 0,-3 2 2 15,1 2 1-15,2 0-1 0,1-1 1 0,-1 1-3 16,4 1 2-16,2 3-1 0,-1-1 1 0,1-1-6 15,1 0 0-15,-3 1 0 0,5-3 1 0,4 0-6 16,-9 4 2-16,9-4-1 0,-8 0 1 0,8 0-7 0,-7 0 0 16</inkml:trace>
  <inkml:trace contextRef="#ctx0" brushRef="#br0" timeOffset="167265.18">5327 13893 1105 0,'0'0'0'0,"0"0"0"0,0 7 0 0,0-7 22 15,0 12 2-15,0-12-2 0,0 21 2 0,0-21 16 0,0 33 2 16,0-13-1-16,-3-2 1 0,1-1-7 0,-2 2 1 16,2 2-1-16,-3-4 1 0,3 4-18 0,-2 1 1 15,4-1-1-15,0 0 1 0,0 1-6 0,0 3-1 16,4 1 0-16,-4 0 2 0,2 0-6 0,-2-1 1 16,0 1-1-16,1 2 1 0,3 2-3 0,2 1 1 15,-4-2 0-15,1 2 1 0,1 0 3 0,0 2 0 16,1 0 0-16,3-2 2 0,-1-1 2 0,-1-1 2 0,0-1 0 15,1-2 0-15,2-2 2 0,4 0 1 16,0-3-1-16,-1-4 1 0,-5-3-1 0,4-3 2 0,-3-5-1 16,3 0 0-16,-4-5 3 0,-1-1-1 0,-1 0 0 15,5-1 2-15,1-3-7 0,2 1 1 0,4-4 0 16,-2-2 0-16,1-3-8 0,3-4 1 0,0-1 0 16,-6 0 0-16,0-2-5 0,0 2 1 0,0-4 0 15,-2 0-1-15,0 0-3 0,0 0 0 0,-3 1 0 16,-1-3 1-16,-1 2-4 0,0 1 1 0,-1-3 0 15,1 1 0-15,-6-1-1 0,2-1 1 0,-1-2-1 16,3 2 1-16,-4-4-1 0,0 0 1 0,-4 1 0 0,1-3 1 16,-7-3-1-16,1-1 1 0,-6 1-1 0,2 2 1 15,0 1 1-15,-2 4 0 0,0 0-1 0,0 0 2 16,2 2-1-16,-3 3 0 0,1 4 1 0,0 2-1 0,5 2 1 16,-3 3 1-16,4 3-1 0,0 0 1 0,-2 0 1 15,3 2-1-15,-1 0 1 0,3 0-1 0,6 5 2 16,-13-11 1-16,4 8 0 0,0 1 0 0,-1 0 2 15,1-1 0-15,1 3 0 0,3 0 1 16,5 0 2-16,-6 0 0 0,6 0 1 0,-7 0-1 16,7 0-1-16,-8 0 1 0,8 0-1 0,-5 0 0 0,5 0-2 15,-8 7 1-15,8-7-1 0,-5 3 1 0,5-3-4 16,-4 4 0-16,4-4 1 0,-2 3 0 0,2-3-2 16,-5 4-1-16,5-4 1 0,-2 0 0 0,2 0-3 0,0 0 0 15,0 0 1-15,0 0-1 0,0 0-2 0,0 0 1 16,0 0 1-16,0 0-1 0,0 0-2 0,0 0 1 15,0 0 0-15,-4 0 0 0,4 0-2 0,0-4 1 0</inkml:trace>
  <inkml:trace contextRef="#ctx0" brushRef="#br0" timeOffset="167603.81">2011 12716 791 0,'9'0'0'0</inkml:trace>
  <inkml:trace contextRef="#ctx0" brushRef="#br0" timeOffset="169098.78">4478 13846 1293 0,'0'0'0'0,"0"0"0"16,0 0 0-16,0 0 4 0,5 0-1 0,-5 0 0 15,6 9 1-15,-6-9 17 0,-4 14 0 0,4-14 1 16,-2 15 0-16,2-15-5 0,-5 23 1 0,5-23 0 15,-6 29 0-15,4-11-11 0,-3 1 1 0,-1 0-2 16,-1 0 2-16,1 0-3 0,0 0-1 0,3 0 1 16,1 1 0-16,2 3-1 0,0-1-1 0,-2-1 0 15,2 5 1-15,-4 0-3 0,2 2 1 0,-3 1 0 16,1 4 1-16,0 0 0 0,1 0 0 0,1 2 1 0,-4 1-1 16,2-3 1-16,1 1 2 0,-1 1-1 0,2-2 0 15,4 0 4-15,2 0 0 0,-4-1 0 0,3 3 1 0,1 1 1 16,2 1 1-16,-1-1-1 0,3-1 1 0,-1-2 1 15,4 0-1-15,-3-2 0 0,3 0 2 16,0-2-3-16,-1-3 1 0,1-2 0 0,0 1 0 0,2-5 1 16,6-1 1-16,-4-1-1 0,1-1 1 15,1-1 0-15,-2-4 2 0,2-2-1 0,1-3 0 0,3-5-1 16,1-2-1-16,-3-2 1 0,0-1-1 0,-1-3-2 16,-3-1 2-16,2-3-1 0,1-4 0 0,-3-1-8 15,2-4 0-15,-2-2 0 0,0-2 0 0,0-1-2 16,-2 0 2-16,0 0-2 0,2-4 1 0,-6 2-3 0,2 0 2 15,1 0-1-15,1-2 0 0,-6 1-1 0,4-1 0 16,-3 2 0-16,-1-3 1 0,-3 1-1 0,1 2 0 0,-3 2 0 16,2-2 0-16,-4 2-1 0,2-1 1 0,0 3 0 15,-2-1 0-15,-2 1-1 0,0-1 1 0,-2 4-1 16,2 2 1-16,-3 3-2 0,-1-1 2 0,1 3-1 16,-1 3 1-16,6 9-1 0,-6-9 1 0,6 9-1 15,-3-3 1-15,3 3-1 0,-6-4 1 0,6 4 0 16,-5 0 0-16,5 0 0 0,-8 0 0 0,8 0 0 15,-9 2 0-15,1 3 0 0,1 2 0 0,1 0 0 16,-1 2 0-16,-4 1 1 0,3 2 0 0,-1-1 0 16,3 4 0-16,3 2 2 0,-1 3-1 0,2-1 0 15,-4-2 1-15,6 2 2 0,-3 0 1 0,1-2-1 16,2 2 1-16,2 0 1 0,1 0-1 0,-3 0 1 16,2 0 1-16,2-3 1 0,-4 1 0 0,6 1 0 0,-5-1 0 15,5 0 1-15,-4-1 0 0,2-1 0 0,1 1 1 16,3-2-2-16,-3-2 0 0,1-3 0 0,-4-3 1 15,-2-6-2-15,5 11 0 0,-5-11 0 0,6 12 1 0,-1-3-1 16,-3-1 0-16,4-1-1 0,-4 0 2 0,2 0-2 16,-3-2 0-16,-1-5 0 0,4 11 0 0,-4-11 0 15,8 8 1-15,-8-8 0 0,5 4 0 0,-5-4-1 16,2 3-1-16,-2-3 1 0,4 4 0 0,-4-4-4 0,3 3 0 16,-3-3 1-16,4-5 0 0,-2-2-3 0,2-3 1 15</inkml:trace>
  <inkml:trace contextRef="#ctx0" brushRef="#br0" timeOffset="169950.04">5883 14256 703 0,'3'2'0'0,"-3"-2"0"0,2 4 0 0,-2-4 49 16,2 3 1-16,-2-3-1 0,0 7 1 0,0-7-2 16,6 7 1-16,-6-7 1 0,5 15-1 0,-5-15-20 15,4 26 0-15,0-8 1 0,-1 1 0 0,3 1-23 16,-4 3 0-16,2-1 1 0,-1-2 0 0,1 0-6 0,2-1 2 16,-1 2-2-16,3 2 1 0,-3-1-2 15,1-1 2-15,1 1-1 0,-1 1 0 0,0-1 2 0,-5 1-1 16,5 3 0-16,1-2 2 0,1 0 5 0,-3 0 0 15,1-1 0-15,-2-1 0 0,0 1 8 0,-1-1 0 16,-3-1 0-16,0-2 1 0,0-5 4 16,-3-3 0-16,3-3 0 0,3-3 0 0,-3-5 1 0,0 6-1 15,0-6 1-15,0 3 1 0,0-3-2 0,-3 0 1 16,3 0-1-16,0 0 2 0,0 0-10 0,-2 0-1 16</inkml:trace>
  <inkml:trace contextRef="#ctx0" brushRef="#br0" timeOffset="170499.17">4638 15836 979 0,'13'-3'0'0,"-13"3"0"0,24-9 0 0,-24 9 24 0,19-12 0 15,-19 12 1-15,28-15 0 0,-6 2-15 0,4 0 0 16,4-1 0-16,2-5 0 0,-2 0 9 0,1-2 0 16,1 0 0-16,5-1 2 0,0-1-8 0,1 1 2 15,-1-3-1-15,6-1 1 0,0-1-2 0,-2-3 2 16,2-1 0-16,-1 2-1 0,1 1-2 0,2 2 2 0,2 0-1 16,-3 0 1-16,1 2-3 0,3-2 1 0,1 0 0 15,-4 2 0-15,3 1 10 0,2 1 1 0,-5-2-1 16,-2-1 2-16,0 3 8 0,-6-1 2 0,2 1 0 15,2 1-1-15,-2 2 0 0,4 2 1 0,-4-4-1 16,2 0 1-16,-3 0-5 0,-1 1 0 16,-6-1 0-16,-1 2 2 0,-4 3-8 0,-1 1 2 0,-1-1 0 15,-6-1-1-15,1 0-1 0,0-1 0 0,-1 3 0 16,1 1 0-16,0 3-2 0,-6 3 0 0,0 1-1 16,-2 3 1-16,-11 4-14 0,9-5 1 0,-9 5 0 15,4 0 0-15,-4 0-6 0,0 0 0 0,0 0 1 0,0 0 0 16,0 0-3-16,0 0 0 0,0 0 0 0,-6 7 1 15,-1 4-2-15,-4 2 1 0</inkml:trace>
  <inkml:trace contextRef="#ctx0" brushRef="#br0" timeOffset="172464.97">20584 15291 1269 0,'2'0'0'0,"-2"0"0"0,5 0 0 0,-5 0 19 15,0 0 0-15,0 0 0 0,0 0 0 16,0 0 21-16,0 0 1 0,0 0-1 0,0 0 1 16,0 0-14-16,0 5 1 0,0-5 0 0,0 6 0 0,0-6-17 15,2 8 1-15,-2-8 1 0,8 19-1 0,-8-19-6 16,3 35 0-16,-1-14 1 0,0-2 0 0,0 0-3 15,0 2 1-15,1 3-1 0,1 2 1 0,2 1-3 16,3 1 1-16,2 1 1 0,0 4-1 0,1-1-1 16,-1 0 2-16,0 3-1 0,0 1 0 0,0 1 2 0,2-1-1 15,0-1 1-15,-1-2 0 0,-3-1 6 16,0 0-1-16,1-1 0 0,-1 0 0 0,0-3 1 16,1-2 1-16,-1-2 1 0,2-3-1 0,2-6 0 0,0-3 2 15,-2-1-1-15,-1-4 1 0,-3-4-6 0,-1-1 1 16,1-1 0-16,1-1 0 0,-8 0-1 0,9-1-1 15,-2-3 1-15,3-1 1 0,1-4 0 0,0-1 0 0,-2-2 0 16,1-2 1-16,-1-2-2 0,-2-1 0 0,-1 0 0 16,0 0 1-16,-3 1-2 0,1-5 0 0,-2 2 0 15,-2 0 1-15,-4 0-2 0,-1-2 0 0,1 2 1 16,2-1 0-16,2-1 3 0,0 0 0 0,-4 0 0 16,1 0 0-16,-5 1 3 0,-1-1-1 0,1 0 0 15,3 0 2-15,1 1-3 0,0 1 1 0,-1 5 1 16,-3 3-1-16,1 6 1 0,-1 3 2 0,8 2 0 15,-9-5-1-15,9 5 0 0,-4-7 0 0,4 7 0 16,-3-1 0-16,3 1-3 0,-2-2 1 0,2 2-1 0,-4 0 0 16,4 0-2-16,-7 5 0 0,1 5 0 15,-3 4 1-15,-1 9-4 0,1 4-1 0,3 1 1 0,6-2 1 16,4-2-4-16,4-1 2 0,-1-1-1 0,0 3 1 16,1 2-3-16,-2 3 1 0,3-8-1 0,2 2 2 15,4-1-4-15,2-2 0 0</inkml:trace>
  <inkml:trace contextRef="#ctx0" brushRef="#br0" timeOffset="172998.51">21163 15618 1569 0,'-2'12'0'0,"2"-12"0"16,0 26 0-16,0-26 20 0,0 23-1 0,0-23 0 15,6 28 1-15,1-9 19 0,3 1 0 0,-1 3 1 16,0-1-1-16,3-1-19 0,-1 2 2 0,-2-1-2 15,0 1 1-15,1-1-19 0,-1-1 2 0,2-2-1 16,0-4 0-16,2-4-3 0,2-6 0 0,0-3 0 0,0-2 0 16,2-4-1-16,2-4 0 0,-3 1 0 0,-1 0 1 15,-4 0-12-15,-1-2-1 0,-3-1 1 0,2-1 1 16,1-6-2-16,-1-2 2 0,0 0-1 0,1-2 1 16,-3-1 4-16,1-2 0 0,-3-2 0 0,-1 0 2 15,-2 0 3-15,-2 0 0 0,-2 0 0 0,-2 0 1 0,-1 3 1 16,-3 1 1-16,1-1 0 0,-1 1 0 0,1-1 10 15,-1 1 0-15,-1 1 0 0,-6 2 0 0,-2 2 14 16,-5-1 1-16,2 1 0 0,1 2-1 0,0 4 5 16,-1-3-1-16,-1 4 0 0,1 3 1 0,1 4-5 15,1 1 1-15,-1 2-1 0,2 0 1 0,2 2-6 16,2 1 1-16,0 1-1 0,-2-1 1 0,0 2-5 0,0 2 0 16,2-2-1-16,4 2 2 0,2-3-11 0,3 1 1 15,0 2-2-15,-1 1 2 0,-1 3-5 0,0-1 0 16,3 1 1-16,3 1-1 0,2 2-2 0,1-1 0 15</inkml:trace>
  <inkml:trace contextRef="#ctx0" brushRef="#br0" timeOffset="173822.8">21888 15537 1394 0,'2'2'0'0,"-2"-2"0"0,9 3 0 0,-9-3 17 16,4 0 1-16,-4 0 0 0,4-3 0 0,-4 3 16 16,2 0 1-16,-2 0-1 0,0-2 1 0,0 2-8 15,5-3 1-15,-5 3-1 0,13-6 1 0,-13 6-10 0,17-8 1 16,-17 8 0-16,22-16 0 0,-22 16-2 0,25-21 0 15,-25 21 0-15,18-26 0 0,-18 26-3 0,19-27 2 16,-19 27 0-16,24-30-1 0,-24 30-3 0,32-31 0 16,-32 31 0-16,31-29 1 0,-31 29-7 0,26-26 2 15,-26 26 0-15,25-19 0 0,-25 19-7 0,11-9 1 0,-11 9 0 16,13-5 1-16,-13 5-4 0,20-11-1 0</inkml:trace>
  <inkml:trace contextRef="#ctx0" brushRef="#br0" timeOffset="174038.55">22119 15596 1381 0,'8'-4'0'0,"-8"4"0"0,13-3 0 0,-13 3 6 16,9-2 0-16,-9 2 0 0,19-9 1 0,-1 1 2 16,5-3 0-16</inkml:trace>
  <inkml:trace contextRef="#ctx0" brushRef="#br0" timeOffset="174516.78">22404 15023 1318 0,'6'14'0'0,"-6"-14"0"16,11 28 0-16,-11-28 5 0,-2 17 0 0,2-17 1 16,8 26-1-16,3-2 3 0,2 5 1 0,0 1-1 0,-2-4 1 15,-2-2 25-15,-1-3-1 0,1 0 1 0,0-2 1 16,-1-4-5-16,-3-3 0 0,3-1 1 16,-1-4-1-16,1-6-1 0,-1-2 0 0,3-3 1 15,3-1-1-15,2-4-8 0,1 2 2 0,-1-3-1 0,-2-2 0 16,0-2-9-16,0-2-1 0,-1-1 0 0,-1 0 2 15,-2-4-3-15,0-1 1 0,1-3 1 0,-1-1-1 16,0-1-1-16,-1-3 2 0,-5 1-2 0,-1 1 1 16,-2 0 2-16,-2 4-1 0,1 0 1 0,-1-5-1 0,0-1 1 15,0-1-1-15,-2 2 1 0,1-1-1 0,-3 1 0 16,-1-1 1-16,-3 3-1 0,-3-3 2 0,-4 1 1 16,-1 1 1-16,-1-1-1 0,2 1 1 0,6-1-1 0,2 1 0 15,0 4-1-15,-3 3 2 0,1 4-3 0,0 3-1 16,2 5 1-16,1 2 0 0,8 7-14 0,-5-8 1 15,5 8-1-15,-4 0 1 0,4 0-8 0,0 0 0 16</inkml:trace>
  <inkml:trace contextRef="#ctx0" brushRef="#br0" timeOffset="175190.07">23369 14930 1457 0,'8'-7'0'0,"-8"7"0"0,9-14 0 15,-9 14 9-15,-2-11 1 0,2 11-1 0,2-26 1 16,4 4 11-16,-1-2 0 0,-1-2-1 0,0 0 1 15,-2 0 1-15,0 2 0 0,1-6 1 0,1-1-1 0,-2-2-8 16,2-7 0-16,-4 4 1 0,-4 1-1 0,-4 3-4 16,-1 0 1-16,-2 1-1 0,-4-2 1 0,0 0-3 15,-2 1 1-15,2-1-1 0,0 0 0 0,1 2-3 0,-1 3 1 16,2 0-1-16,1 2 1 0,1 6-5 0,-2-1 0 16,0 3 0-16,0 3 0 0,0 3-1 0,0 0 0 15,2 3 0-15,2 2 0 0,-1 4 0 0,-1 3 0 16,2 0 0-16,1 0 0 0,8 0 0 0,-11 1 0 15,4 3 0-15,-1 1 0 0,1 2 0 0,-3 0 1 16,1 0 1-16,-2 1-1 0,2 6 5 0,-1 4 1 16,3 1 0-16,3-2 0 0,4 4 8 0,0 3 1 15,0 0 0-15,0-1 1 0,0-1 1 0,2 2 1 16,2-1 0-16,1 3 0 0,3 2 0 0,-1-1 0 16,-1 1 0-16,1-2 1 0,1-2-4 0,-1 2 0 0,1 3-1 15,-3 3 2-15,3 2-9 0,-1 1 1 0,2-1 0 16,3 3 0-16,3-4-7 0,3 0 2 0,-3 3-2 15,-4 0 1-15,-1 1-3 0,-5-1 0 0,3-1 0 16,1-3 1-16,2 1-1 0,2-2 0 0,2 2 0 16,2 0 0-16,0 4 0 0,-3 1 0 0,1-4 0 15,0 3 0-15,0-1 0 0,-2 0 1 0,-2-1-1 16,1 1 2-16,-1 1 0 0,-2-1 1 0,-1 0-1 16,-1 1 2-16,-1-3 1 0,-1 1 1 0,3-4 0 15,-1 5-1-15,1 4 3 0,1-2 0 0,0-1 0 0,0-5 1 16,1-2-1-16,-1-4-1 0,0-2 1 0,-1-3 0 15,-3-4-2-15,-3-1 1 0,2-3-2 16,4 1 2-16,1-3-2 0,4 1 1 0,-6-2 0 0,-3-3-1 16,-4-7 0-16,-6 9-1 0,6-9 1 0,-5 5-1 15,5-5-2-15,0 3 2 0,0-3-2 0,0 2 1 16,0-2-1-16,0-3-1 0</inkml:trace>
  <inkml:trace contextRef="#ctx0" brushRef="#br0" timeOffset="175615.34">23112 15435 1658 0,'2'-4'0'0,"-2"4"0"15,2-3 0-15,-2 3 20 0,0-5 0 0,0 5 1 16,0-4-1-16,0 4 15 0,0 0-1 0,0 0 1 16,2-3 0-16,-2 3-13 0,7-4 1 0,-7 4-1 15,8-10 2-15,-8 10-17 0,18-26-1 0,-5 9 1 16,4-1 0-16,2 5-5 0,-1-6 1 0,-1 1 1 0,-2 1-1 15,0 1 1-15,0 4-1 0,0-2 0 0,0-1 1 16,2-2-2-16,-1-3 0 0,1 7 0 0,2-1 2 0,3 3 1 16,2 3 1-16,-1-1 0 0,-5-1 0 0,1-1 2 15,-2 1 0-15,-2 1 0 0,-1 1 1 0,0-1 0 16,-3 2 0-16,2 2 0 0,0 0 0 0,0-2 2 16,0 0 1-16,0 0 0 0,0 0 0 0,2-3 0 15,2-1 1-15,-1 1-1 0,-3-1 1 0,-5 3-4 16,-4 1 0-16</inkml:trace>
  <inkml:trace contextRef="#ctx0" brushRef="#br0" timeOffset="191665.56">1895 8487 1318 0,'4'3'0'0,"-4"-3"0"0,7 4 0 0,-7-4-1 0,8 3 1 0,-8-3 0 0,17 10 0 15,-17-10 1-15,13 25 1 0,-13-25-1 0,18 33 2 16,-1-16 8-16,-2 2 1 0,2-4 1 0,-8 3-1 15,0 3-3-15,-1-4 1 0,-1 2-1 0,3 0 1 16,-3 0-4-16,-1 2 0 0,1-4 0 0,1 0 1 0,3 2-4 16,0-1 2-16,-4-1-2 0,1 2 1 0,-4-5 0 15,1 1 0-15,-3 1 1 0,4-4-1 0,-5 0 0 16,3-1 0-16,2-3 1 0,-4 3-1 0,3-6 3 0,-5 0 0 16,0-5-1-16,6 10 1 0,-6-10 2 15,2 2 0-15,-2-2 0 0,5 4 0 0,-5-4 2 16,0 3 2-16,0-3-2 0,0 0 1 0,0 0 0 0,0 0 1 15,0 0-1-15,0-3 2 0,0 3-3 0,0-4 1 16,0-3 1-16,-7-7-1 0,1-8 0 0,-5-6 1 16,4 2-1-16,-5 2 0 0,1 3 3 0,2 0 1 15,-4 1-1-15,-4-1 1 0,0-3-3 0,-1-1 1 16,-1 0-1-16,-1-3 1 0,-1-2-3 0,-3-6 0 16,2 1 1-16,1 1-1 0,-3-1-2 0,3 2 0 0,-1 0 0 15,1-5 1-15,-3 2 1 0,2 0 1 0,1 1 1 16,-3-5-1-16,4 2 0 0,1-2 1 0,0 1-1 15,1-1 2-15,-5 2-1 0,3 1 0 0,1-2 1 16,-3 4-1-16,3 2 2 0,4 0 0 0,-3 0-1 16,1 0 2-16,2 4-2 0,4-4 1 0,-2 4 0 15,2 1-1-15,-1 2 0 0,3 2 0 0,-2 3 1 16,4 0-1-16,1 1-2 0,0 1-1 0,1 1 0 0,-3 3 0 16,3 1-2-16,-1 2 0 0,1-4 0 0,-1 4 1 15,4 3-2-15,0 4 0 0,2 5 0 0,-3-8 0 16,3 8-3-16,-2-7 1 0,2 7 0 0,0-4 0 0,0 4-1 15,0-5 0-15,0 5 1 0,0-5 0 16,0 5-2-16,0-4 1 0,0 4-1 0,0-7 2 0,0 7-3 16,13-13 2-16</inkml:trace>
</inkml:ink>
</file>

<file path=ppt/ink/ink2.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4-24T23:55:54.742"/>
    </inkml:context>
    <inkml:brush xml:id="br0">
      <inkml:brushProperty name="width" value="0.05292" units="cm"/>
      <inkml:brushProperty name="height" value="0.05292" units="cm"/>
      <inkml:brushProperty name="color" value="#FF0000"/>
    </inkml:brush>
  </inkml:definitions>
  <inkml:trace contextRef="#ctx0" brushRef="#br0">666 5453 12 0,'3'0'0'0,"-3"0"0"0,8 5 0 0,-8-5 0 0,11 7 0 0,-11-7 0 0,13 4 0 0,-13-4 3 0,7 1 1 0,-7-1-1 0,8 4 1 0,-8-4 8 0,9 3-1 0,-9-3 0 0,8 5 1 0,-8-5 12 16,5 13 1-16,-5-13-1 0,13 12 1 0,-13-12-7 15,13 24 1-15,-13-24 0 0,17 33 0 0,-4-16 4 16,0 0-1-16,0 2 1 0,-2 2-1 0,1 3 5 16,-5-3 1-16,-1 2 0 0,1-1 0 0,-1 4-1 15,-1 0 1-15,3 2-1 0,3-2 1 0,2 1 1 16,0 3 0-16,-2 3 1 0,2 3 0 0,-2-1 19 0,-3 1 1 15,-1 0-1-15,-1-3 0 0,-1-3 0 0,-5 3 0 16,0-1 0-16,0 1 1 0,6 0-5 0,1 0 0 16,-5-4-1-16,2 4 1 0,-4-3-6 0,2-1-1 15,2 2 0-15,-4-1 1 0,0-6-11 0,0-3 1 16,0-4-1-16,-4 0 2 0,2 2-9 0,2-5 1 16,-4 2 0-16,2-4 0 0,2-3-6 0,-1-1 1 0,1-8-1 15,-4 9 1-15,4-9-7 0,-2 10 2 0,2-10-1 16,-6 9 0-16,6-9-3 0,-3 9 1 0,3-9 0 15,-4 3 0-15,4-3-5 0,-11 5 2 0</inkml:trace>
  <inkml:trace contextRef="#ctx0" brushRef="#br0" timeOffset="1084">597 5654 12 0,'5'0'0'0,"-5"0"0"0,6 5 0 15,-6-5 0-15,2 3 0 0,-2-3 0 0,3 0 0 16,-3 0 0-16,10-3 0 0,-10 3 0 0,16-7 0 16,-16 7 0-16,30-10 0 0,-30 10 0 0,26-16 0 15,-26 16 0-15,30-12 0 0,-30 12 0 0,26-17 0 0,-26 17 0 16,26-19 0-16,-26 19 0 0,36-18 0 0,-10 10 0 16,4-1 0-16,-1 0 0 0,-6 2 0 0,-1 6 5 15,2 1 2-15,-3-2-1 0,1 0 1 16,-1-1 65-16,-3-2 3 0,3 1-3 0,1 1 3 0,-3-3 9 15,-1 3 0-15,1-2 0 0,0 1 1 0,-6 1-22 16,0-2 1-16,0-2-1 0,0 2 1 0,4 1-17 0,-4-3 0 16,0 2 0-16,0 0 0 0,-2 1-15 15,0 4-1-15,0-3 1 0,-3-1 0 0,-8 4-14 0,5-5 0 16,-5 5 0-16,0-5 0 0,0 5-11 0,6-3 0 16,-6 3-1-16,2-6 2 0,-2 6-8 0,-2-3 1 15</inkml:trace>
  <inkml:trace contextRef="#ctx0" brushRef="#br0" timeOffset="1524.91">781 5986 829 0,'-4'3'0'0,"4"-3"0"0,4 4 0 0,-4-4 2 0,6 0 1 0,-6 0 0 0,1 0 0 16,-1 0 0-16,-1 0 2 0,1 0-2 0,0 5 2 0,0-5-5 16,-6 7 1-16,6-7 0 0,2 2 0 0,-2-2-2 15,5 3 1-15,-5-3-1 0,6 4 1 0,-6-4-5 16,6 8 2-16,-6-8 0 0,20 4-1 0,-20-4-4 15,30 8 2-15,-30-8-2 0,32 6 1 0,-14-3-2 0,1 1 0 16,0-4 0-16,-1 0 1 0,1 0 4 0,-1-4 0 16,3 4 1-16,1-5 0 0,-3 1 3 0,0 1 0 15,-1 0 0-15,-3 1 0 0,2-2 6 0,0-1 2 16,-4 2-1-16,0-2 1 0,0 1 12 0,-2-5 0 16,4 2 0-16,3 2 1 0,5-3 13 0,-5 1 2 15,1 2-1-15,0-4 1 0,-1 2-8 0,-5 0 1 16,2 2 0-16,0 0 1 0,-7 1-7 0,-1-1 2 0,-7 5 0 15,8-3-1-15,-8 3-8 0,3-9 1 0,-3 9 0 16,6-7 0-16,-6 7-12 0,2-5 2 0</inkml:trace>
  <inkml:trace contextRef="#ctx0" brushRef="#br0" timeOffset="2515.84">1323 6097 1067 0,'6'5'0'0,"-1"5"0"0,-3-6 0 0,-2-4 4 16,4 5 2-16,-4 4-2 0,0-1 2 0,7 8 5 16,-1 5 1-16,-4-1 0 0,2 5 0 0,-2-1-3 15,1 5 0-15,-1-3 0 0,-2 2 1 0,-2 1-8 0,-3 4 2 16,5-3-2-16,-4-1 1 0,2 4-2 0,2 3 1 16,-4-3-1-16,2-3 0 0,1-3-1 0,-5-4 1 15,6-2-1-15,0-2 1 0,0-7-1 0,-4-4 0 16,4-8 0-16,0 6 1 0,0-6-1 0,-2 3 1 15,2-3-1-15,0 0 1 0,0 0 2 0,0 0-1 16,0 0 0-16,-3 0 1 0,3 0 4 0,0 0 1 0,0 0 0 16,0 0 0-16,0 0 5 0,0-3 2 0,0 3-1 15,-2-11 1-15,2-1 2 0,0-4 0 0,0-4 0 16,0-5 0-16,5 1 0 0,3-2 0 0,-3-3 0 16,1 1 0-16,0 0-7 0,1 3 0 0,-1-5 0 15,1 6 1-15,1-4-3 0,1 6 1 0,4 1-1 16,-6-3 1-16,1-2-5 0,-3 2 2 0,1-1-1 15,0 5 0-15,-1-1 4 0,3 3 0 0,-1 3 0 16,-1 3 1-16,-3 3 4 0,-3 6-1 0,0 3 1 0,6-9-1 16,-6 9 1-16,2-3 0 0,-2 3 0 15,5-4 0-15,-5 4-3 0,2-2 2 0,-2 2-2 16,4 0 1-16,-4 0-3 0,6 0 1 0,-6 0 1 0,2 0-1 16,-2 0-3-16,7 9 1 0,-7-9 0 0,9 9 0 0,-7-2-1 15,4 3-1-15,-1 0 1 0,1-1 1 0,-4 3-3 16,0-2 0-16,1 3 1 0,3-3-1 0,-6-1 0 15,2-1-1-15,2 4 1 0,-3 6 0 0,1-1 0 16,2 4-1-16,2 0 1 0,-5-2 1 0,5 1-3 16,0-2 1-16,-1 1 0 0,3-2 0 0,-6 4-1 0,1 0 0 15,3-1 0-15,-1 5 1 0,3-5 1 0,-2 5 2 16,1-1-1-16,-1-2 0 0,-1-1 2 0,1 0 1 16,1-2-1-16,1-2 1 0,3-1-1 0,2-6 0 15,-2 0 0-15,-4-1 1 0,-7-9-2 0,12 9 2 16,-12-9 0-16,13 3 0 0,-8-1-2 0,3-2 1 15,-3-2 0-15,3 2 0 0,-1-3-5 0,3-2 1 0,-3-2 1 16,6-2-1-16,4-7-1 0,1-1-1 0,-4-4 0 16,-1 1 2-16,-8-1-3 0,3-3 1 15,3-1 0-15,0 1 0 0,2-2 1 0,0-2 0 0,-2 3 0 16,-3-5 1-16,-3 6-2 0,1 0 1 0,-4-1 0 16,-2-1 0-16,0-3 0 0,0 0 1 0,-6-3-1 15,4 3 2-15,-3-4-2 0,-3 4 1 0,-1-1 1 16,1 3-1-16,1 2 0 0,-2 3 0 0,-1 1 1 15,5 2-1-15,-1 2 0 0,4 1-1 0,-3 4 0 16,1 2 2-16,2 3 0 0,-3 2 2 0,5 5-1 0,-2-12 0 16,-4 5 2-16,1-2 0 0,-1 4 0 0,0-2 0 15,6 7-1-15,-11-9 0 0,11 9 1 0,-4-5 0 0,4 5-3 16,-5-3 0-16,5 3 1 0,-4-4 0 16,4 4-3-16,-2 0 1 0,2 0 1 0,-3-2-1 15,3 2-3-15,0 0 2 0,0 0-1 0,-2 0 0 0,2 0-1 16,0 0 0-16,0 0 1 0,0 0-1 0,0 0-1 15,0 0 0-15,0 0 0 0,0 0 0 0,0 0-3 16,7 6 1-16</inkml:trace>
  <inkml:trace contextRef="#ctx0" brushRef="#br0" timeOffset="2995.58">2311 6242 1255 0,'5'0'0'0,"-5"0"0"0,13 4 0 0,-13-4 1 15,8 0 2-15,-8 0-1 0,9 0 0 0,-9 0-2 16,13 0 0-16,-13 0 0 0,19 0 0 0,-19 0 6 16,20-2-1-16,-20 2 1 0,30-4 0 0,-30 4 1 15,32-12 1-15,-32 12 0 0,30-15 1 0,-30 15 1 0,24-9 0 16,-24 9 0-16,24-9 2 0,-24 9-3 16,26-12 0-16,-26 12 0 0,19-14 1 0,-19 14-6 0,5-6 1 15,-5 6-1-15,8-7 1 0,-8 7-5 16,5-6 1-16,-5 6-1 0,8-8 1 0,-8 8-2 0,7-7 1 15</inkml:trace>
  <inkml:trace contextRef="#ctx0" brushRef="#br0" timeOffset="3184.55">2423 6517 1168 0,'7'4'0'0,"-7"-4"0"16,17 8 0-16,-17-8 3 0,11 0 0 0,-11 0 1 0,24 0-1 15,-5-3 4-15,1 3 0 0,1-4-1 0,-4 3 1 0,-4-3 2 16,-2 1 1-16</inkml:trace>
  <inkml:trace contextRef="#ctx0" brushRef="#br0" timeOffset="4682.54">2976 5477 12 0,'-2'-7'0'0,"2"7"0"0,2-12 0 0,-2 12 0 16,9-2 0-16,-9 2 0 0,2 0 0 0,-2 0 0 16,0-3 0-16,0 3 0 0,-2-3 0 0,2 3 0 15,0-2 0-15,0 2 0 0,-3 0 0 0,3 0 0 16,0 0 0-16,0 0 0 0,0 0 0 0,0 0 0 0,-2 0 0 15,2 0 0-15,0 2 0 0,0-2 0 16,-4 12 0-16,4-12 0 0,-6 20 0 0,5-1 0 16,-5 4 0-16,4 5 0 0,2-4 0 0,0 5 0 0,0 4 0 15,2 0 0-15,-2 0 0 0,-2-4 11 0,2 4 0 16,0 0 1-16,0 0 0 0,2 2 41 0,2-1 0 0,-2 1 1 16,3 1 0-16,-3 6 30 0,4-4 1 15,1 2-1-15,-1-6 1 0,-3 3-21 0,3-1 0 0,-4-2 0 16,0-2 1-16,1-1-17 0,-3 0 2 0,0-5-2 15,0 2 1-15,-3-8-18 0,1 3 0 0,0-1 0 16,2-4 1-16,2-3-13 0,0-1 0 0,1-2 0 16,-3-3 1-16,0-9-11 0,0 8 1 0,0-8 0 15,0 4 0-15,0-4-6 0,0 0 0 0,0 0 0 0,0 0 0 16,0 0-4-16,0-4 1 0</inkml:trace>
  <inkml:trace contextRef="#ctx0" brushRef="#br0" timeOffset="5200.76">2806 5391 967 0,'0'3'0'0,"0"-3"0"0,0 9 0 0,0-9 2 0,0 8 1 0,0-8 1 15,0 6-1-15,0-6-3 0,0 7 1 0,0-7 0 16,0 8 1-16,0-8-4 0,0 4 2 15,0-4-1-15,6 1 1 0,-6-1-12 0,2 4 0 0,-2-4-1 16,0 3 2-16,0-3-19 0,7 4-1 0,-7-4 1 16,17 2 0-16,-17-2-16 0,13 0 0 0,-13 0 0 15,26-2 1-15,-7 2-7 0,-1-4 1 0,5-1-1 16,-3 2 2-16,-1-1 47 0,0-4 1 0,-1 1 0 16,1-2 1-16,-1 0 2 0,1 1 0 0,3-1 0 15,-1 0 0-15,3-3 13 0,2 4-1 0,2 1 1 0,-2 2-1 16,0-6 21-16,4 2 1 0,0 1-1 0,-4-1 1 15,-5 1 18-15,1-1 0 0,2-3-1 0,-3 3 2 0,3-3-8 16,-5 2 0-16,1 1 0 0,-3 0 1 16,-2 1-13-16,0-1 1 0,-6 4 0 0,2 1-1 0,-5 1-9 15,-1 3 1-15,-5 0-1 0,8 0 0 0,-8 0-11 16,7 0-1-16,-7 0 1 0,4 0 0 0,-4 0-11 16,2 0-1-16</inkml:trace>
  <inkml:trace contextRef="#ctx0" brushRef="#br0" timeOffset="5616.87">2790 5981 841 0,'3'-4'0'0,"-3"4"0"0,19-3 0 0,-19 3 0 0,24-2 0 0,-24 2 0 0,28-3 0 16,-28 3-1-16,32-16 1 0,-15 11-1 15,1-4 1-15,1 1-3 0,0-1-1 0,-1 2 1 16,1-2 1-16,1 1-9 0,3-3 2 0,-5 1 1 0,3 0-1 16,1-1 3-16,-3 1 1 0,5-1 1 0,-2 1-1 15,3 1 3-15,-3 1 1 0,2 3 0 0,-3-6 0 16,-3 6 1-16,1-2 0 0,0 2 0 0,-1 0 0 16,1-4 1-16,1 2 1 0,-1-2 0 0,-2 1 1 0,1-3 19 15,-6 6 1-15,1 0-1 0,0-2 0 0,-2 2 15 0,-4 1 1 16,-7 4-1-16,13-12 1 0,-5 7-6 15,1 2 2-15</inkml:trace>
  <inkml:trace contextRef="#ctx0" brushRef="#br0" timeOffset="6101.43">3514 5910 1117 0,'0'0'0'0,"0"0"0"0,8 9 0 16,-8-9 5-16,7 8 0 0,-7-8 0 0,10 5 0 15,-10-5 7-15,7 12 0 0,-7-12 0 0,6 13 1 16,-6-13-5-16,2 8 0 0,-2-8 0 0,3 19 1 16,-3-19-8-16,6 33 1 0,-4-12-1 0,3 0 1 0,-5-1-2 15,6 1 0-15,-4 0 0 0,2 0 0 0,-3 0-2 16,5-4-1-16,-4 2 1 0,2 2 0 0,-3-4-6 16,5-1 1-16,-6 1 0 0,0 0 0 0,0 2-1 15,-2-2 1-15,2-1-1 0,0 1 2 0,0 1 4 16,0 1 1-16,0-7 0 0,2 2 1 0,0-2 0 15,2 0 1-15,-3 0-1 0,3 0 1 0,-4-3 8 0,0-1 0 16,0-1 0-16,0 2 0 0,0 0 10 16,0-6 1-16,0-3-1 0,0 9 1 0,0-9 2 15,0 5 2-15,0-5-2 0,0 3 2 0,0-3-4 0,0 4 0 16,0-4 0-16,0 5 2 0,0-5-8 0,0 4 1 16,0-4 0-16,0 1-1 0,0-1-5 0,0 0 0 15,0 0 0-15,0-1 0 0,0 1-4 0,0-4 0 16</inkml:trace>
  <inkml:trace contextRef="#ctx0" brushRef="#br0" timeOffset="6634.01">3991 5972 1017 0,'2'0'0'0,"-2"0"0"0,6 9 0 0,-6-9 8 0,2 3 0 15,-2-3 0-15,9 2 1 0,-9-2-4 0,8 3 2 16,-8-3 0-16,5 4 0 0,-5-4-7 0,8 2 0 16,-8-2 0-16,7 0 0 0,-7 0-5 0,9 0 2 15,-9 0-1-15,8-2 1 0,-8 2-10 0,24-4 0 16,-24 4 0-16,26-5 0 0,-26 5 7 0,26-7 0 15,-26 7-1-15,28-12 2 0,-28 12 4 0,28-14 1 0,-28 14 0 16,30-10 0-16,-30 10 1 0,24-14 1 0,-24 14 0 16,26-12 1-16,-26 12 14 0,26-16 1 0,-26 16 0 15,28-10 1-15,-28 10 21 0,26-10-1 0,-26 10 0 16,19-5 1-16,-19 5-7 0,13 0 1 0,-13 0 0 16,11-6-1-16,-11 6-6 0,13-3 1 0,-13 3-1 15,8-4 1-15,-8 4-9 0,7-3 1 0,-7 3 0 16,6-2 0-16,-6 2-8 0,3 0 0 0,-3 0 1 0,6-3 0 15,-6 3-5-15,2 0 1 0,-2 0-1 16,5-4 1-16,-5 4-5 0,2-3 2 0</inkml:trace>
  <inkml:trace contextRef="#ctx0" brushRef="#br0" timeOffset="7104.53">5026 5057 1269 0,'0'3'0'0,"0"-3"0"0,7 5 0 0,-7-5 2 0,6 12 1 0,-6-12 1 16,5 19-1-16,-5-19 0 0,4 30 1 0,0-13-1 16,-1 1 2-16,3 1 0 0,3-2 2 0,1-2 0 15,-9 6-1-15,-1-3-4 0,-1 2-1 0,1 5 0 16,0-5 0-16,1-2-1 0,3-1 0 0,-2 2 0 16,0 2 0-16,2 3-1 0,-4-3 0 0,1-1 0 15,3-2-1-15,-4 1-1 0,2-2 0 0,2 7-1 16,-2-1 1-16,3 5 0 0,3 1-1 0,-3 0 1 15,1-1 1-15,-4-4 2 0,1-3 0 0,3 2 0 16,-4-1 0-16,4 1 1 0,-5-3 0 0,3 5 0 16,2-6 1-16,-4 0 8 0,-1 0 2 0,3-6-2 15,2 3 1-15,-4-4 8 0,1 0 0 0,-3-3 0 0,2-2 0 16,0 2 0-16,-2-4 0 0,0 2 0 0,0-2 1 0,0-5-6 16,0 12 1-16,0-12-1 0,0 9 2 0,0-9-7 15,0 3 0-15,0-3 0 0,0 2 0 0,0-2-6 16,0 3 1-16</inkml:trace>
  <inkml:trace contextRef="#ctx0" brushRef="#br0" timeOffset="7601.01">4824 5031 1332 0,'2'0'0'0,"-2"0"0"16,2 0 0-16,-2 0 7 0,0 5 2 0,0-5-1 15,0 5 1-15,0-5 7 0,6 4 0 0,-6-4-1 16,9 3 2-16,-9-3-12 0,7 4 0 0,-7-4 0 0,12 1 0 16,-12-1-6-16,18 0 1 0,-18 0 0 0,21 0 0 15,-21 0-5-15,30-1-1 0,-30 1 0 0,26-4 1 0,-26 4-11 16,24 0 0-16,-24 0 1 0,24-5-1 0,-24 5-3 16,21-7 0-16,-21 7 0 0,29-9 1 0,-10 2 10 15,5 2 0-15,-3-3 0 0,1 1 1 0,-3-2 5 16,1 0 0-16,1 1 0 0,-3 1 1 0,1 2 1 15,-2-1 0-15,1 3 0 0,1-4 0 16,0 2 7-16,1 0 2 0,2 1-1 0,-7-3 1 0,0 4 16 16,-2 1 1-16,-5-1-2 0,3-1 2 0,-4 2-2 15,1-1 1-15,1-1-1 0,-1 1 1 0,-1 1-6 0,4-5 1 16,0 2 0-16,-7 0 1 0,-4 5-3 0,10-4 1 16,-10 4-1-16,5-3 1 0,-5 3-9 0,8-5 1 15,-8 5 0-15,7-2 0 0,-7 2-8 0,6 0 0 16</inkml:trace>
  <inkml:trace contextRef="#ctx0" brushRef="#br0" timeOffset="8049.24">4981 5659 916 0,'2'0'0'0,"-2"0"0"0,11-4 0 0,-11 4 6 0,11-3 1 16,-11 3-1-16,19-5 1 0,-19 5 0 0,13-9 1 15,-13 9-2-15,18-7 2 0,-18 7-4 0,25-5 0 16,-25 5 0-16,26-9 0 0,-26 9-4 0,35-12 0 16,-35 12 0-16,32-8 0 0,-32 8-3 0,26-9 0 15,-26 9 1-15,24-7 0 0,-24 7-1 0,24-9-1 16,-24 9 1-16,21-12 1 0,-21 12 4 0,22-15 0 15,-22 15 0-15,22-9 2 0,-22 9 20 0,25-5 2 16,-25 5 0-16,24-9 0 0,-24 9 16 0,17-12 1 16,-17 12 0-16,13-3-1 0,-13 3-3 0,11-6-1 15,-11 6 0-15,15-6 0 0,-15 6-19 0,17-9 1 0</inkml:trace>
  <inkml:trace contextRef="#ctx0" brushRef="#br0" timeOffset="9303.04">5495 5853 941 0,'0'0'0'0,"0"0"0"0,8 0 0 0,-8 0 5 0,1 0 0 0,-1 0 0 16,4 0 0-16,-4 0-4 0,8-4 0 0,-8 4 1 16,5-3 0-16,-5 3-1 0,8-5 0 0,-8 5 0 15,7-9 1-15,-7 9-2 0,15-19 0 0,-15 19 0 16,9-14 0-16,-9 14 0 0,11-19 0 0,-11 19 0 15,12-10 0-15,-12 10 0 0,15-16 0 0,-15 16 0 16,11-14 2-16,-11 14-2 0,11-14 0 0,-11 14 0 16,9-10 1-16,-9 10 0 0,10-10 1 0,-10 10 0 15,7-6 1-15,-7 6 1 0,17-5 1 0,-17 5-1 0,9-3 2 16,-9 3 0-16,11-7 2 0,-11 7 0 0,11-5 0 16,-11 5 13-16,14-5 1 0,-14 5-1 0,11-4 0 15,-11 4 3-15,7 0-1 0,-7 0 1 0,6 0 1 0,-6 0-2 16,5 0 2-16,-5 0 0 0,8 0-1 0,-8 0-4 15,2 5 1-15,-2-5-1 0,9 7 1 0,-9-7-5 16,7 4 0-16,-7-4-1 0,6 8 2 0,-6-8-2 16,6 5-1-16,-6-5 1 0,3 9-1 0,-3-9-2 15,4 16-1-15,-4-16 0 0,6 8 0 0,-6-8-2 0,1 12 0 16,-1-12 0-16,0 9 1 0,0-9-1 0,0 16 0 16,0-16 0-16,0 12 0 0,0-12-2 0,0 14 1 15,0-14 0-15,0 12 0 0,0-12-2 0,-1 15 2 16,1-15 0-16,-6 12 0 0,6-12-1 0,0 21-1 15,0-21 1-15,-4 21 1 0,4-21-2 0,-3 21 0 16,3-21 1-16,-6 21 0 0,6-21-3 0,-6 17 2 0,6-17-2 16,-7 21 2-16,7-21-3 0,-9 20 2 15,9-20-2-15,-10 28 2 0,10-28-1 0,-11 24 2 16,11-24-1-16,-13 23 1 0,13-23 0 0,-11 19 0 0,11-19 0 16,-8 17 1-16,8-17-2 0,-5 21 2 0,5-21-1 15,-8 15 0-15,8-15-2 0,-9 18 0 0,9-18 1 16,-7 17-1-16,7-17-2 0,-8 19 2 0,8-19-2 15,-5 17 1-15,5-17-1 0,-8 14-1 0,8-14 0 16,-9 16 1-16,9-16-2 0,-8 21 1 0,8-21-1 16,-1 19 1-16,1-19-1 0,-10 17 0 0,10-17 0 15,-2 17 1-15,-3 1-1 0,5-18 0 16,-2 13 2-16,2-13-2 0,-6 14 0 0,6-14 0 0,-5 12 0 16,5-12 0-16,0 9 0 0,0-9 0 0,0 9 0 15,0-9 0-15,0 7 0 0,0-7 0 0,0 1 0 0,0-1 0 16,0 4 0-16,0-4 0 0,0 3 0 15,0-3 0-15,0 4 0 0,0-4 0 0,0 5 0 0,0-5 0 16,0 0 0-16,0 0 0 0,0 0 0 0,0 0 0 16,0 0 0-16,0 0 0 0,0 0 0 0,0 0 0 15,2 0 0-15,-2 0 0 0,9-5 0 0,-9 5 0 16,2-4 0-16,-2 4 0 0,7-8 0 0,-7 8 0 16,10-7 1-16,-10 7 0 0,7-6 0 0,-7 6 0 15,6-8 1-15,-6 8 0 0,7-4 1 0,-7 4-1 0,7 0 1 16,-7 0 0-16,10-5 0 0,-10 5 1 0,7-2 1 15,-7 2-1-15,11 0 2 0,-11 0 1 0,15 0 0 16,-15 0-1-16,17 7 1 0,-17-7-1 0,15 4-1 0,-15-4 1 16,22 5 1-16,-22-5-1 0,19 0 2 0,-19 0 0 15,19 0 0-15,-19 0-4 0,18-5 2 0,-18 5 0 16,19-4-1-16,-19 4 2 0,24-5 1 0,-24 5 0 16,21-7-1-16,-21 7 2 0,13-5 0 0,-13 5 0 15,11-9 1-15,-11 9-5 0,7-7 1 0,-7 7-1 16,8-6 1-16,-8 6-1 0,9-2 1 15,-9 2 0-15,2-9 0 0,-2 9-2 0,4-7 0 0,-4 7 0 16,3-5 0-16,-3 5-3 0,4-9 0 0,-4 9 0 16,6-7 1-16,-6 7-2 0,0-8 0 0,0 8 0 15,0-12 0-15,0 12-2 0,0-16 1 0</inkml:trace>
  <inkml:trace contextRef="#ctx0" brushRef="#br0" timeOffset="33558.15">2955 7768 602 0,'2'-1'0'0,"-2"1"0"0,6-2 0 0,-6 2-1 0,0-5 0 0,0 5 0 0,0-5 1 0,0 5 0 0,0-9 0 0,0 9 0 0,6-12 1 0,-6 12 1 0,5-12 0 0,-5 12 1 0,6-18-1 0,-6 18 1 15,7-19 2-15,-7 19-2 0,6-27 2 0,-6 27-1 16,7-23 1-16,-7 23-1 0,8-21 2 0,-8 21-2 0,5-12 2 15,-5 12-2-15,4-12 2 0,-4 12-1 0,6-12 1 16,-6 12 0-16,3-12 0 0,-3 12 3 0,10-9 1 16,-10 9 1-16,5-12-1 0,-5 12 7 0,2-5-1 15,-2 5 1-15,6-3 0 0,-6 3 8 0,0-4 1 16,0 4-2-16,0-3 2 0,0 3 1 0,5-2 0 16,-5 2 0-16,8 0 1 0,-8 0 1 0,2-4 1 0,-2 4 0 15,5 0 0-15,-5 0-4 0,9-5 1 0,-9 5-1 16,8 0 1-16,-8 0-4 0,7 0 0 0,-7 0 0 15,13 0 0-15,-13 0-2 0,6 0 0 0,-6 0 0 16,7 5 1-16,-7-5-7 0,10 6 2 0,-10-6-1 16,7 3 1-16,-7-3-5 0,6 7 0 0,-6-7 1 15,7 9-1-15,-7-9-1 0,8 8 2 0,-8-8-1 16,9 16 0-16,-9-16-3 0,13 17 1 0,-13-17 1 16,13 21-1-16,-13-21-4 0,11 21 2 0,-11-21-1 0,13 24 1 15,-13-24-3-15,2 26 2 0,-2-26-1 16,4 24 0-16,-4-24 0 0,0 19 0 0,0-19-1 0,0 23 1 15,0-23-2-15,0 27 1 0,0-27-1 0,7 30 1 16,-7-30-2-16,-7 26 1 0,7-26-1 0,-6 33 1 16,1-14 0-16,3-7-1 0,-4 5 1 0,3 0-1 15,1 1 0-15,-4 1 1 0,1-5-1 0,3 1 2 16,2 1-3-16,-6-1 1 0,0 3 0 0,1-5 1 0,-1 3-2 16,-1 0 0-16,1 1 1 0,4-3 0 0,-1 0 0 15,1-1 1-15,-4 3-1 0,-1 1 0 0,1 1 2 16,1 2 1-16,-3-1-2 0,3-1 2 0,-1-6 3 15,-2 0 1-15,3 2-1 0,-1 1 1 0,1-2-1 0,3-1 0 16,2 0 0-16,-6-2 0 0,1 2-3 0,3 0 2 16,-4-1-1-16,1-1 1 0,-1-1-4 15,-1-2 1-15,7-7-1 0,-12 12 2 0,12-12-4 0,-1 8 2 16,1-8-2-16,-10 7 1 0,10-7-2 0,-2 9 2 16,2-9-2-16,0 2 1 0,0-2-1 0,-5 3 0 15,5-3 0-15,0 4 0 0,0-4-1 0,0 3 2 0,0-3-1 16,0 5 0-16,0-5-1 0,0 4 1 0,0-4 0 15,0 2 0-15,0-2-1 0,2 0 1 0,-2 0 0 16,11-2 0-16,-11 2-1 0,13-4 0 0,-2 4 0 16,-4-3 2-16,5-1-2 0,-1 3 0 0,2-4 0 15,2 1 1-15,3-5-1 0,1 2 0 0,0 1 0 16,-3-1 1-16,1 3-1 0,-4-3 1 0,0 2-1 16,0 0 1-16,-1 1-1 0,1 4 1 0,0-3 0 15,0-1 0-15,3 1 1 0,-3 1 0 0,1 2-1 16,-1-3 1-16,0-2-1 0,-2 1 2 0,0 1-2 0,-4-1 1 15,1 3 0-15,-3-3 0 0,-5 4 1 0,12-3 0 16,-12 3 0-16,13-4 1 0,-13 4-1 0,5-2 2 16,-5 2-3-16,2-5 1 0,-2 5-1 0,4 0 2 15,-4 0-4-15,0-3 1 0,0 3-1 0,0-4 1 16,0 4-1-16,0-12 0 0</inkml:trace>
  <inkml:trace contextRef="#ctx0" brushRef="#br0" timeOffset="33833.94">3427 7623 1532 0,'0'2'0'0,"0"-2"0"0,0 2 0 0,0-2 6 0,7 0 0 0,-7 0-1 16,2 0 2-16,-2 0-4 0,4 0 2 0,-4 0-2 16,0 5 2-16,0-5-5 0,0 5 0 0</inkml:trace>
  <inkml:trace contextRef="#ctx0" brushRef="#br0" timeOffset="34333">3446 7817 665 0,'-4'5'0'0,"4"-5"0"0,4 12 0 16,-4-12 4-16,7 7 2 0,-7-7 0 0,6 17-1 16,-6-17 7-16,13 28 0 0,-8-11-1 0,-3-1 1 15,-4 1 1-15,-3 1 0 0,3-1 1 0,-2 2-1 0,2 2 1 16,2 1-1-16,0 1 1 0,0-2-1 0,6-1 8 16,-4 1 2-16,-1 0-1 0,3 0 1 0,2-1 2 15,-4 1 2-15,3-4 0 0,-3 2 0 16,2-5-3-16,-4 2 1 0,5-2-2 0,-3-4 2 0,4-1-5 15,-4-6 0-15,1 6 0 0,3-4 2 0,-6-5-10 16,7 12 2-16,-7-12-1 0,12 9 0 0,-5-6-5 16,-1 1 0-16,-6-4 0 0,13 5 0 0,-13-5-4 15,11 3 2-15,-11-3 0 0,9 0-1 0,1-3 1 0,-3 1 1 16,6-1-1-16,4-6 1 0,1 2 1 16,3-5 0-16,-2 3 0 0,-3-4-1 0,3 0 2 0,-6 1 2 15,0 0-3-15,-2 0 3 0,-1 0-1 0,-1 3 0 16,0-3 0-16,1 0 0 0,-1-5-1 0,0 1 1 15,-1-1 0-15,-3-2 0 0,-5 2-2 0,2-4 1 0,2-3-1 16,-4 1 1-16,5-1 0 0,-1-4 1 0,2 2-1 16,-3-5 1-16,-3 0 0 0,0 3 1 0,-5-5 0 15,-3-1 0-15,-3 1-1 0,-2 0 0 0,2 5 0 16,4-1 1-16,-3 5 0 0,3-2 1 0,-1 3-1 16,-5 1 0-16,2 1-1 0,-2-2 1 0,-4 3 0 15,2 1 0-15,-3 3-1 0,-5-3 0 0,5 2 0 16,-1 1 1-16,-1 6-3 0,1 1 1 0,0 2 0 15,1 0 0-15,5 0-3 0,-4 4 0 0,2-1 1 0,-2 1 0 16,0 1 4-16,4 0 0 0,0 2 1 0,0 2-1 16,0 3 3-16,0-1 1 0,2-1 0 15,4 4 0-15,-3 0 0 0,7-2 1 0,-3 6-2 0,-3-3 2 16,1 5-6-16,1 0 1 0,-4 3 0 0,3 0 1 16,4 1-8-16,3 0 2 0,1 0-1 0,0-1 1 15,1 0-6-15,5-3 1 0</inkml:trace>
  <inkml:trace contextRef="#ctx0" brushRef="#br0" timeOffset="34950.3">4209 7850 1293 0,'0'0'0'0,"0"0"0"0,2 0 0 0,-2 0 12 15,-2-4-1-15,2 4 0 0,0-5 0 0,0 5 0 16,0 0 1-16,0 0-1 0,0 0 1 0,0 0-6 16,0 0 1-16,0 0-2 0,8-3 2 0,-8 3-6 15,11-4 0-15,-11 4 0 0,19-5 0 0,-19 5-1 16,31-12 0-16,-12 5 0 0,-4 2 0 0,-2 1-1 0,2 3 1 16,-2-1 0-16,-4 0 0 0,1 2 0 0,-5-3 0 15,3 3 0-15,-1-4 0 0,4 3 3 0,2-3 0 16,0 4-1-16,-2-3 2 0,1-1 2 0,-5 2 2 15,4-1-1-15,-3-1 1 0,-8 4 7 0,7-3 1 16,-7 3 0-16,8 0 0 0,-8 0 6 0,5 0 2 0,-5 0-2 16,10 0 2-16,-10 0-4 0,3 0 0 0,-3 0 0 15,4 0 2-15,-4 0-5 0,6 0 1 0,-6 0 0 16,1 0 1-16,-1 0-5 0,0 0-1 0,0 0 1 16,0 0-1-16,0 0-7 0,0 0 1 0</inkml:trace>
  <inkml:trace contextRef="#ctx0" brushRef="#br0" timeOffset="35235.42">4796 7414 1356 0,'4'0'0'0,"-4"0"0"0,2 0 0 0,-2 0 7 0,4 0 0 16,-4 0-1-16,3-4 1 0,-3 4 6 0,4-5 0 15,-4 5-1-15,6-14 2 0,-6 14-12 0,13-27 1 16</inkml:trace>
  <inkml:trace contextRef="#ctx0" brushRef="#br0" timeOffset="35849.62">4899 7227 728 0,'0'0'0'16,"0"0"0"-16,7 0 0 0,-7 0 4 0,6 0 2 16,-6 0 0-16,2-5-1 0,-2 5 18 0,7-7 0 15,-7 7 0-15,10-7 0 0,-10 7 4 0,5-12 1 0,3 3-1 16,-3 0 1-16,1 1 4 0,-4-1-1 0,3 0 0 16,6 1 2-16,-1-1-2 0,1 2 1 0,0-1-1 15,-3 2 2-15,-1 3 3 0,-1-1 0 0,-6 4-1 16,5-7 1-16,-5 7-6 0,8-1 0 0,-8 1-1 15,5-4 1-15,-5 4-12 0,8 0 0 0,-8 0 0 16,3-3 0-16,-3 3-4 0,8 0 0 0,-8 0 1 16,5 0-1-16,-5 0 0 0,8 3-1 0,-8-3 1 0,9 12-1 15,-5-6-2-15,5 2 1 0,-1 4-1 0,-3 4 1 16,1-4-4-16,-6 2 1 0,2-2-1 0,1 0 1 16,-1 0-1-16,4 0 0 0,-6 0-1 0,2 1 2 0,-2 0-3 15,-2 1 1-15,2 4-2 0,0-1 2 16,0 2-2-16,0 7-1 0,0-2 1 0,0-3 0 0,0 0 0 15,-4-1 0-15,2 1 1 0,0 0 0 16,-3 0-1-16,1-1 1 0,2 0-1 0,-3-1 2 0,3 0-2 16,-4-4 0-16,2 4 0 0,-1 0 0 0,-3 2 0 15,1-4-1-15,0 2 1 0,1 2 0 0,0 2-1 16,1-3 0-16,3-1 0 0,-4 2 0 0,1-4 1 16,-3 3-1-16,5-1 1 0,-3 0-1 0,4-2 4 0,-3 2 1 15,3 0-1-15,-4 0 1 0,2 2 1 0,2-6 0 16,-3 3 0-16,3-3 1 0,-4-3-1 0,3-1 2 15,1-3-2-15,-2 1 1 0,2 1-2 0,0-4 0 0,2 1 0 16,-3 1 1-16,3-3-6 0,3 2 2 16,-3-7-1-16,4 9 0 0,-4-9-3 0,0 5 2 0,0-5-1 15,0 4 0-15,0-4-1 0,0 3 0 0,0-3-1 16,0 4 1-16,0-4 0 0,6 5 1 0,-6-5-1 16,11 0 0-16,-11 0 0 0,11-4 2 0,-3 3-1 15,3-1 1-15,-2 0-1 0,6 2 1 0,0-3 1 16,-4-1-1-16,0 2 1 0,-2 1-1 15,1-1 1-15,-3-2-1 0,-7 4 2 0,11-3 0 0,-3 1-1 16,3-1 1-16,2-2-1 0,0 1 2 0,0 1 0 16,-2-1 0-16,-1 3 2 0,-1-3 0 0,-9 4-1 15,7-5 3-15,-7 5-2 0,6-4 1 0,-6 4 0 0,6-3 0 16,-6 3-1-16,5-4 1 0,-5 4 0 0,8-3 0 16,-8 3-2-16,2-2 1 0,-2 2-1 0,9-8 1 15,-9 8-5-15,4-7 1 0,-1 2-1 16,-1-8 2-16,2-2-6 0,-4-2 1 0</inkml:trace>
  <inkml:trace contextRef="#ctx0" brushRef="#br0" timeOffset="36798.9">5458 7339 1632 0,'0'4'0'0,"0"-4"0"0,0 0 0 0,0 0 16 0,-6 0 1 0,6 0-1 15,2 0 0-15,-2 0 15 0,6 0 0 0,-6 0-1 16,2-4 2-16,-2 4-18 0,-2-5 1 0,2 5 0 15,2-17 0-15,-2 17-14 0,14-35 2 0,-6 16-1 16,-2 4 0-16,-1 2-2 0,-1 0 0 0,1 2 0 16,1 6 1-16,-6 5-3 0,7-12 0 0,-1 3 0 15,3 2 0-15,-1 2-10 0,3-3 1 0,-4 1 0 0,5 1-1 16,-5-2 1-16,4 1 0 0,-3 2 0 0,-3 1 1 16,-5 4 0-16,13-3-1 0,-7 1 1 0,3-1 0 15,2 3 7-15,1-4 0 0,-1 2-1 0,-4 2 1 16,-7 0 3-16,11 6 0 0,-11-6 0 0,10 8 1 0,-10-8 7 15,11 12 1-15,-5 0 0 0,-5 4 0 16,3 5 12-16,2 1 0 0,-6 2 1 0,2 1 0 0,-2 1 5 16,-2-2 1-16,-2 0-1 15,-2 0 1-15,1 1-4 0,1 1 0 0,-2-6 1 0,1 1 0 0,-3-7-11 16,3 0 2-16,1-2 0 0,2-3-1 0,2-9-6 16,0 8 0-16,0-8 0 0,0 4 1 0,0-4-6 0,0 5-1 15,0-5 1-15,0 2 0 0,0-2-3 0,0 3 0 16,0-3 0-16,0 3 2 0,0-3-3 0,0 4 0 15,0-4 0-15,0 2 1 0,0-2-1 0,0 0 0 16,0 0 0-16,0 0 0 0,0 0-1 0,0-2 1 16,0 2-1-16,0-4 1 0,0 4-3 0,6-6 2 15,1 0-1-15,1-2 1 0,1-1-1 0,-1-3 0 0,-3-4 0 16,3 4 1-16,-1 4 0 0,2-1 1 0,-1 0-1 16,-3 1 1-16,5 1 0 0,1 2 0 0,0-1 0 15,-5-1 0-15,-6 7 0 0,7-8 1 0,-7 8-1 16,13-12 1-16,-5 8 0 0,1 2 1 0,-4 1 0 15,3-1 0-15,-1 2 0 0,1 0 1 0,1 0 1 16,-3 2-1-16,-6-2 1 0,9 0 0 0,0 0 0 16,-1 1 1-16,3 5 1 0,2 1-1 0,-5-1 1 15,-1 1-1-15,-1-1 0 0,-1 2-1 0,1 3 1 16,-1 1 0-16,1-2 1 0,-4 6 1 0,3 3 0 16,-5 2-1-16,2 4 0 0,-2 3 1 0,0 2-2 15,-2-8 2-15,2 2-1 0,-5 1-1 0,3-1 1 0,-4 0 1 16,-3 5-2-16,0-1 1 0,-2 2-1 0,3-5 1 0,-3 0 1 15,3-5 1-15,-5 1-2 0,2-5 2 0,0 5 1 16,0-4 0-16,2-2 0 0,-5 3 0 0,5-6-2 16,0 2 0-16,0-2-1 0,-1 0 2 0,1-2-2 15,1-3-1-15,8-7 1 0,-11 11 0 0,4-8-3 16,-1 2 1-16,-1-3 1 0,0 0-1 0,-4-1 1 16,-6 3-1-16,4-4 1 0,6 3 0 0,0-3 0 15,5-3-1-15,4 3 1 0,-11 0 1 0,11 0-3 0,-12 0 1 16,12 0 0-16,-1-4 0 0,1 4-1 15,-4 0 0-15,4 0-1 0,-2 0 2 0,2 0-3 16,-6 0 1-16,6 0 0 0,0 0 0 0,0 0-2 0,-1-1 1 16,1 1 1-16,0 0-1 0,0 0-1 0,0 0 0 15,0 0 0-15,0 0 1 0,0 0-3 0,0 0 0 16</inkml:trace>
  <inkml:trace contextRef="#ctx0" brushRef="#br0" timeOffset="37499.85">3416 9677 1306 0,'0'0'0'0,"0"0"0"16,11 5 0-16,-11-5 8 0,13 0-1 0,-13 0 1 15,6 0 0-15,-6 0 0 0,7 0 0 16,-7 0 0-16,7-3 0 0,-7 3-3 0,17-5 2 0,-17 5 0 16,26-12-1-16,-2 3-3 0,1-3-1 0,-5 0 0 15,-1 0 0-15,-2 5-2 0,-4 2 1 0,-2-1 1 16,4-1-1-16,2 2-1 0,1 0 0 0,-3 0 0 16,2-2 0-16,1 0 0 0,1 0 0 0,0 0 0 15,-1 0 1-15,1-5-1 0,-2 4 1 0,-2-1 0 0,1 0 0 16,-3 6 8-16,-1-2 0 0,-5 1 0 0,-1 1 1 15,1-6 19-15,-1 0 2 0,-1 2-2 0,3 2 1 0,-8 5-1 16,5-10 2-16,-5 10-2 0,6-9 1 16,-6 9-7-16,2 0-1 0,-2 0 0 0,0-2 2 0,0 2-8 15,0-3-1-15,0 3 1 0,-2 0 1 0,2 0-6 16,-6 0 0-16,6 0 1 0,-18 7 0 0,1 2-3 16,-4-1 0-16,3 4 0 0,1-3 0 0,4 3-1 15,2-1 1-15,2 1 0 0,-1-2 0 0,1-1-4 0,3-1 2 16,6-8 0-16,-13 9 0 0,13-9-5 0,-11 9 0 15</inkml:trace>
  <inkml:trace contextRef="#ctx0" brushRef="#br0" timeOffset="38583.1">4100 9167 1532 0,'5'3'0'0,"-5"-3"0"0,11-3 0 16,-11 3 2-16,10-4-1 0,-10 4 0 0,9-3 1 0,-9 3 1 16,7 0 1-16,-7 0-1 0,8-2 0 15,-8 2-1-15,17-9 0 0,-17 9 0 0,33-22 0 16,-11 8-3-16,3-3 1 0,-3-2 0 0,-3 7 0 0,-3 3-1 16,-2 4 0-16,-1 1 0 0,-2 1 1 0,-4 1-8 15,-1 2 1-15,-6 0 1 0,11-3-1 0,-4 3-4 16,1 0-1-16,1 0 1 0,-3 0 0 0,-6 0 10 15,9 0 0-15,-9 0 0 0,11 0-1 0,-11 0 5 0,8 5-1 16,-5 2 0-16,3 1 0 0,-4 6 10 0,3 2-1 16,-5 3 0-16,0 2 0 0,0-1 9 0,-5 1 2 15,3 0-2-15,-4 0 1 0,1 0-3 0,-3-1 0 16,3 1 0-16,-5-2 1 0,3 0-6 0,0 0-1 0,-1-2 0 16,3 1 2-16,-1-3-7 0,-1-3 0 15,1 1 1-15,0-1 0 0,3-4-2 0,1-2 0 0,2-6 0 16,-2 6 1-16,2-6-3 0,-6 6 1 0,6-6-1 15,0 3 1-15,0-3-1 0,-3 4 2 0,3-4-2 16,-2 3 2-16,2-3-3 0,0 0 1 16,0 0-1-16,0 0 0 0,0 0 1 0,0 0-1 0,0 0 0 15,0 0 1-15,0 0-2 0,0-3 1 0,0 3 0 16,2-4 0-16,-2 4-1 0,11-12 2 0,-6 3-1 16,1-3 0-16,1 0 2 0,5-2-1 0,-5 0 1 0,4 4-1 15,-5 1 3-15,1 2 0 0,-1 2 0 16,1-2-1-16,1 2 2 0,1-5 1 0,-2 3 0 0,-1 3 0 15,3-3 1-15,1 2 0 0,-1-2 0 0,2 4 2 16,0 1 0-16,1-5 1 0,-3 2 0 0,2 2 0 0,2 3-3 16,4-2 2-16,-4 0-1 0,-2 2 0 0,-2 0 0 15,3 0 0-15,-1 0 1 0,2 0 0 0,-2 2-3 16,-4 3 1-16,5-1-1 0,-5-4 1 0,4 3-3 16,-3 2 1-16,3-3-2 0,-4 1 2 0,1 4-3 15,-1-2 0-15,-1 2 1 0,-1 2 0 0,1 0-1 16,0-1 1-16,-1 4-1 0,1 1 1 0,-6-1-1 15,2-4 0-15,0 4 1 0,-2 1-1 16,-2-1-1-16,0-4 0 0,-2 4 1 0,2 2-1 0,-3 2 0 16,-1-4 0-16,-1 0 1 0,1 5-1 0,-1 1 1 0,-5 1 0 15,1-4 0-15,4 3 0 0,-1-1 1 0,-1-3 0 16,0 0-1-16,-6-2 2 0,0 2 0 0,-2-1-1 16,2-2 1-16,-2-3 0 0,6 1-2 0,2-2 2 0,3 2 0 15,-1-6 0-15,-2 2-3 0,1-1 2 0,1-1-1 16,1 2 1-16,-5-3 1 0,3 2-1 0,-3-1 1 15,0-3 0-15,2 2-2 0,-4 0 2 0,1-1-1 16,1 1 1-16,0-2-1 0,-2 0 1 0,4 0 0 16,-1 0 1-16,10 0-3 0,-5-2 2 0,5 2 0 15,-4 0-1-15,4 0 0 0,-9-3 1 0,9 3-2 16,-2 0 2-16,2 0-1 0,-6-2-1 0,6 2 1 16,-1 0 0-16,1 0-2 0,-6-3 2 0,6 3-1 15,0 0 1-15,0 0-2 0,0 0 2 0,0 0-2 0,0 0 2 16,0 0-3-16,0 0 2 0,0 0-1 0,0 0 1 15,0 0-2-15,0 0 1 0,0 0-1 0,0 0 0 16,0 0 0-16,0 0 0 0,0 0-1 0,0 0 2 16,0 0-3-16,-4 0 1 0,4 0-1 15,0 0 1-15,0 0-2 0,0 0 1 0,0 0 1 0,0 0-1 16,0 0-1-16,0 0 1 0,0 0-1 0,0 0 1 0,0 0-2 16,0 0 1-16,0 0 0 0,0 0 0 0,0 0-5 15,0 0 1-15</inkml:trace>
  <inkml:trace contextRef="#ctx0" brushRef="#br0" timeOffset="38869.12">4880 9092 866 0,'0'0'0'0,"0"0"0"0,0 0 0 0,0 0 32 0,8-5 1 0</inkml:trace>
  <inkml:trace contextRef="#ctx0" brushRef="#br0" timeOffset="39666.21">4968 9006 916 0,'0'3'0'0,"0"-3"0"0,0 5 0 0,0-5 9 16,-6 4 1-16,6-4-1 0,0 7 1 0,0-7 11 15,0 7-1-15,0-7 0 0,6 12 0 0,-6-12 0 16,5 19 1-16,-5-19-1 0,2 33 0 0,-2-11-1 15,0 6 1-15,0-4-1 0,0 2 2 0,0 2 9 0,0-4 1 16,0 6 1-16,0-1-1 0,-2 0 3 0,-1 1 1 16,1-3-2-16,2-1 2 0,2 2-3 15,1-2-1-15,-1 2 0 0,0-4 2 0,-2-3-10 0,0-4 2 16,4-1-1-16,-4-4 0 0,0-4-8 0,0-6 1 16,0-2 0-16,0 4 0 0,0-4-4 0,0 0 1 15,0 0-1-15,0 0 0 0,0 0-5 0,0 0 0 16,0 0 0-16,0 0 0 0,0 0-1 0,0 0-1 0,0 0 1 15,0-4 0-15,0 4-2 0,0-9 1 0,0-4 0 16,0-6-1-16,-4-6 0 0,2-4 0 0,0 3 1 16,2 0 0-16,-3 7-3 0,1 3 1 0,2-1 1 15,-4-4-1-15,4 1 1 0,0-1 1 0,0-3-2 16,0-1 2-16,0 1-1 0,-2 2 1 0,2-3-1 16,2 5 1-16,2 1 0 0,-4 1 0 0,2 1 1 15,-2-2 0-15,0 2 2 0,0 3 1 0,0-2-1 16,0 8 1-16,0 1 5 0,0 1-1 0,0 6 1 0,0-12 1 15,0 7 1-15,0-2 3 0,0 7-2 0,0-5 1 16,0 5-3-16,0-5 2 0,0 5-1 0,0-4 1 16,0 4-3-16,0-3-1 0,0 3 1 0,3-4 1 15,-3 4-4-15,8-3 0 0,-8 3 1 0,2-2 0 16,-2 2-2-16,3 0 1 0,-3 0-1 0,6 2 0 0,-6-2-2 16,13 12 0-16,-5-3 0 0,3 3 1 0,-2 7-2 15,8-2 0-15,0 4 0 0,-8 0-1 0,0 0-1 16,0-1 0-16,1 1-1 0,3 0 2 0,0 1-2 15,0 1-1-15,4-2 1 0,-8-1-1 0,2 1-1 0,0-2 1 16,2-2-1-16,-1 1 2 0,3-3-2 0,1-3 0 16,-1 2 1-16,2-2-1 0,-6-3 0 0,2-2 2 15,0-7-1-15,-5 3 1 0,3-3-2 0,-6 0 1 16,3 0-1-16,3 0 1 0,-2 0-1 0,3 0 0 16,-1-3 0-16,0 0 1 0,2-3-2 0,6-2 0 15,-6-3 1-15,-2-1 0 0,-2-2-1 0,0 1 0 0,-1-3 1 16,-1-3-1-16,1 2 0 0,-3-1 0 0,1-2 1 15,0-1-1-15,-1 0-1 0,1-2 1 16,-6 1 0-16,2-2 1 0,-2-2-1 0,-2-2 0 0,2 0 0 16,-6 2 1-16,-1-6-1 0,1-1 0 15,-5 3 0-15,0-3 2 0,1 4-2 0,-1-4 1 0,-2 5 1 16,0 4-1-16,-2 3 1 0,2 4-1 0,0 2 0 16,-2 1 1-16,4 2 2 0,-2 3 1 0,0 0 0 15,-2 2 0-15,6 2 2 0,-2 2 0 0,3-1-1 16,-5 1 1-16,4 1 0 0,0 2 2 0,-1-3-1 15,1 1 0-15,0 0-2 0,1 0 1 0,8 2 0 16,-11 0 0-16,3 0-4 0,1 0 1 0,1 0-1 0,-1 0 1 16,7 0-4-16,-11 4 2 0,11-4-2 0,-6 5 1 15,6-5-3-15,-5 2 1 0</inkml:trace>
</inkml:ink>
</file>

<file path=ppt/ink/ink3.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4-24T23:59:57.694"/>
    </inkml:context>
    <inkml:brush xml:id="br0">
      <inkml:brushProperty name="width" value="0.05292" units="cm"/>
      <inkml:brushProperty name="height" value="0.05292" units="cm"/>
      <inkml:brushProperty name="color" value="#FF0000"/>
    </inkml:brush>
  </inkml:definitions>
  <inkml:trace contextRef="#ctx0" brushRef="#br0">11038 7457 363 0,'4'2'0'0,"-4"-2"0"0,6 7 0 0,-6-7 0 0,3 5 0 0,-3-5 0 0,0 7 1 0,0-7-1 0,-3 8 0 0,3-8 0 0,-4 6 0 0,4-6-2 0,-2 12 1 0,2-12-1 0,-6 12 0 0,6-12-5 16,-7 15 0-16,7-15 0 0,-9 26 0 0,9-26 0 15,-12 33-1-15,9-17 0 0,3 1 1 16,-4 0 2-16,2 2-1 0,2 0 0 0,-4 1 2 0,1 0 3 16,-1 5 0-16,4 0-1 0,0 3 2 0,0-2 4 15,0 4 0-15,0 1 0 0,-2-7 0 0,2 5 17 16,0-3 2-16,0 5-1 0,2 2 1 0,2 2 30 0,-1 1-1 16,1-1 1-16,2 1 1 0,-4 1 0 0,1 4 0 15,5-5-1-15,-3 3 1 0,-1-3-10 0,0 2 1 16,1-5-1-16,-3 0 1 0,4-7-7 0,1 1 0 15,-1 3 0-15,-2-4 0 0,-4 5-9 0,2-2 2 16,-1 1-1-16,-1-3 0 0,0-1-6 0,0-1 1 16,0-1-1-16,0-7 1 0,0-1-4 0,0-4 1 0,-1 0-1 15,-1-2 0-15,2-10-5 0,0 9 1 0,0-9 0 16,-4 3-1-16,4-3-5 0,-2 4 0 0,2-4 0 16,-6-4 0-16,6 4-7 0,-3-3 0 0</inkml:trace>
  <inkml:trace contextRef="#ctx0" brushRef="#br0" timeOffset="1113.81">10725 7516 1206 0,'0'0'0'0,"0"0"0"16,2 2 0-16,-2-2 1 0,-2-2 0 0,2 2 0 15,-3 0 1-15,3 0 2 0,5 0 0 0,-5 0 0 16,4 0 0-16,-4 0-3 0,4 0 2 0,-4 0-2 16,-2 0 1-16,2 0-3 0,0 0 0 0,0 0 0 15,0 0 1-15,0 0-3 0,5 0 2 0,-5 0 0 0,11 0 0 16,-11 0-6-16,14 0 2 0,-14 0-1 0,18 0 0 15,-18 0 1-15,24 0 0 0,-24 0 0 0,34-5 0 0,-15 3 2 16,3 0 1-16,0-1-2 0,1-2 2 0,1 1 0 16,-4-1-1-16,3 1 1 0,-1-3 0 0,0 4 3 15,-3 1 0-15,2 2 0 0,1-3 0 0,-2-2 8 16,5 1 2-16,1 1-2 0,0-1 1 0,2 3 8 0,0-3 1 16,0-1-1-16,-4 1 1 0,-4 4 6 0,3-3 2 15,-1-1-1-15,-3 3 1 0,3-3-2 0,-1-1 1 16,1 3-1-16,-3 2 1 0,-1 0-6 15,-5-1 2-15,-2 1-2 0,-1 0 1 0,-3 0-7 16,-3 0-1-16,-4 0 1 0,7 0-1 0,-7 0-3 0,8 0 0 16,-8 0 0-16,9 0 2 0,-9 0-8 0,6 0 2 15,-6 0-1-15,5 3 1 0,-5-3-4 0,4 5 1 16,-4-5-1-16,-2 12 1 0,0-3-3 0,-1 3 0 0</inkml:trace>
  <inkml:trace contextRef="#ctx0" brushRef="#br0" timeOffset="1535.33">10701 8213 1054 0,'2'-3'0'0,"-2"3"0"0,6 0 0 0,-6 0 4 0,3 0 0 0,-3 0 1 0,4 0-1 15,-4 0 3-15,4 0 0 0,-4 0-1 0,5-2 2 0,-5 2-2 16,0-3-1-16,0 3 1 0,2-4 0 0,-2 4-6 16,13-3 0-16,-13 3 0 0,32-6 0 0,-4 0-1 15,0 0 1-15,0-2-2 0,-4-1 2 0,-4 6-2 16,-1-4 1-16,0 1 0 0,-3 0 0 0,-1 0-1 0,-2 1-1 15,4 2 1-15,-2-2 0 0,7 5 2 0,-1 0 1 16,1-4-1-16,-3 1 1 0,0-1 7 0,-5 1 0 16,3 1 0-16,-6-2 1 0,-1 4 11 0,-1 0 0 15,0 0 0-15,1-1 2 0,-1 1 3 0,0 0 2 16,1 0-1-16,-1 0 1 0,0 0-7 0,1 0 0 16,-3 0 1-16,-1 0 0 0,-6 0-11 0,5 0 1 0,-5 0 1 15,2 0-1-15,-2 0-6 0,0 0 2 0,0 0 0 16,0 0 0-16,0 0-7 0,0 0 1 0</inkml:trace>
  <inkml:trace contextRef="#ctx0" brushRef="#br0" timeOffset="2481.71">11415 8016 979 0,'0'0'0'0,"0"0"0"0,0 0 0 0,0 0 4 16,0 0-1-16,0 0 0 0,0 0 1 0,0 0-2 16,0 0 1-16,0 0 1 0,0 0-1 0,0 0 3 15,0 0-1-15,0 0 1 0,0 0-1 0,0 0 1 0,0 7 0 16,0-7-1-16,2 10 1 0,1-3 5 0,1 0 0 15,2 3 1-15,1 6 0 0,2 8-1 16,1-1 1-16,-1 1 1 0,-3 0-1 0,-3-5-6 16,1 4 0-16,-2 1 0 0,2 0 1 0,-4 0-4 0,-4 2 2 15,2-5-2-15,2-2 2 0,2-1-2 0,2-1 0 16,1-2 1-16,-5-4-1 0,0-4 1 0,0-4 1 16,0-3-1-16,0 9 2 0,0-9 2 0,0 5 1 15,0-5 0-15,0 7 0 0,0-7 4 0,0 3 1 0,0-3-1 16,0 6 1-16,0-6 1 0,0 3 1 0,0-3 0 15,6 0 0-15,-6 0-1 0,13-3 1 0,-13 3 0 16,9-13-1-16,-3 1-1 0,-1 0-1 0,1-5 1 16,0-2-1-16,-1 0-1 0,-3 0 0 0,2-2 0 15,-1 0 1-15,1 4-6 0,2 0 2 0,-4 1 0 16,3-3 0-16,3 2-2 0,1-1 1 0,-2 6-1 16,-7-5 1-16,0 1-3 0,-7 3 2 0,3 2-2 0,4 6 2 15,0 5-1-15,6-7-1 0,-6 7 1 0,5-3 0 16,-5 3-2-16,6-2 2 0,-6 2-1 0,2-5 1 15,-2 5-2-15,4-4 1 0,-4 4-1 0,3 0 1 16,-3 0-2-16,4 0 2 0,-4 0-1 0,0 0 1 16,0 0-2-16,0 0 0 0,0 0 1 0,0 0-1 15,0 0 1-15,0 2-1 0,0-2 0 0,9 12 2 0,1-5-3 16,-5 2 1-16,-3-1 1 0,2 8-1 0,-2 1-2 16,0-1 2-16,1 5-1 0,-3-4 0 0,6-2-1 15,-4 3 0-15,0-3 0 0,-1 3 2 0,1-5 0 16,0 3 0-16,2 1 1 0,2 2-1 0,-3 2 3 0,7 0 0 15,-1 0 1-15,0-4 0 0,-3 2 2 0,-2-2 0 16,5-3 0-16,-4 2 0 0,1-1-1 0,1-1 1 16,-1-2 0-16,-4-1 0 0,0-3-4 0,0-4 1 15,-2-4-1-15,3 10 1 0,-3-10-1 0,10 9 0 16,-10-9 1-16,13 7-1 0,-13-7-1 0,9 1 0 16,0 1 0-16,-1 0 0 0,3-2 1 0,0-2-1 0,2-1 1 15,6-6-1-15,-1-6-1 0,3-3 2 16,-4-3-2-16,-4 1 2 0,0-5-3 0,-2 0 0 0,2-1 0 15,-4 0 2-15,6-2-4 0,-2 2 1 0,-3 0-1 16,-1-3 1-16,-2 1-1 0,-1-5 0 0,0 4 0 16,-1-3 0-16,-5 3 0 0,2 0 0 0,-2-1 0 15,-2 1 0-15,-3-1-1 0,-1 3 1 0,0-3 0 16,5 6 0-16,-3 3-1 0,2 0 0 0,-5 4 0 31,1 2 1-31,-5-3-2 0,0 4 2 0,1 4 0 0,1-2 0 0,0 3 0 0,-1 1 0 0,1 4 0 16,3 1 0-16,-3-1 0 0,0 1 2 0,-2 1-2 0,3-3 1 15,-5 3 1-15,2 0 0 0,-6 2 0 0,2 0 2 16,-3 0-1-16,-5 2 1 0,8 5-1 0,0-5 0 0,8 0-2 16,5 3 2-16,2-5-1 0,-11 3 0 0,11-3-2 15,-11 9 1-15,11-9-1 0,-10 3 1 0,10-3-2 16,-3 9 1-16</inkml:trace>
  <inkml:trace contextRef="#ctx0" brushRef="#br0" timeOffset="3030.96">12514 8315 1356 0,'2'0'0'0,"-2"0"0"0,4 0 0 0,-4 0 2 16,7 6 2-16,-7-6-2 0,6 0 1 0,-6 0 1 0,0-4 0 15,0 4 0-15,0 0 0 0,0 0-4 0,0-3 1 16,0 3-1-16,9-2 1 0,-9 2-2 0,28-9 0 16,-28 9 0-16,33-12 0 0,-14 9-4 0,-2-4 1 15,1 2-1-15,3-1 2 0,1 3-3 0,3-6 2 16,-3 6-1-16,0-4 1 0,-3 5 0 0,-4-1-1 16,2-1 1-16,-3-1 0 0,0 0 1 0,-3 1-1 0,0 1 1 15,2-2 0-15,4 1-1 0,1-1 2 0,-5 2-1 16,0-6 0-16,-1 5 3 0,-5-2 0 0</inkml:trace>
  <inkml:trace contextRef="#ctx0" brushRef="#br0" timeOffset="3433.46">12546 8668 1093 0,'5'2'0'0,"-5"-2"0"0,13 2 0 0,-13-2 12 15,6-4 1-15,-6 4 1 0,15 0-1 0,-15 0 15 16,28 0 1-16,-28 0 1 0,31-5-1 0,-31 5 7 0,32-17 0 16,-32 17 0-16,30-21-1 0,-30 21-19 15,20-12 0-15,-20 12 0 0,32-7 0 0,-10 5-5 0,5 1-1 16,-9 1 0-16,1 0 0 0,-10 0-5 0,0 0 1 16,-9 0 0-16,8-2 0 0,-8 2-2 0,7-4-1 15,-7 4 1-15,17 0-1 0,-2 0 1 0,4 0 1 16,-4-1-1-16,-2-3 1 0,-8 1 0 0,-1-2 2 0,-4 5 0 15,9-11 0-15,-9 11-2 0,8-5 2 0</inkml:trace>
  <inkml:trace contextRef="#ctx0" brushRef="#br0" timeOffset="3880.77">13515 7602 1407 0,'0'2'0'0,"0"-2"0"0,13 7 0 0,-13-7 10 0,26 9 1 16,-26-9 0-16,28 20 0 0,-28-20 0 0,20 33-1 16,-11-15 0-16,1 1 0 0,-3-2 4 0,-1 2 1 15,1 2 0-15,1 5-1 0,-1-2-5 0,1 2 0 16,-1 2 0-16,-1-2 0 0,1 1-7 0,1 3 1 16,-3-1-1-16,1-1 0 0,1-2-2 0,3-2 0 15,-7 0 0-15,1-3 0 0,0 0-1 0,-2-1 1 16,3 1 0-16,-1-2 0 0,5 2-1 0,1 0 1 0,-1 0 0 15,-2-1 0-15,1 3 0 0,-3-1 1 16,3-1-1-16,-3-2 1 0,-3-3 3 0,-2-1 0 16,0-3-1-16,0-3 2 0,0 0 2 0,0-6 0 15,0-3 0-15,0 9 1 0,0-9 1 0,0 5 0 0,0-5 0 16,0 3 0-16,0-3-3 0,0 4 0 0,0-4 0 16,0 0 1-16,0 0-4 0,0 0 0 0</inkml:trace>
  <inkml:trace contextRef="#ctx0" brushRef="#br0" timeOffset="4380.58">13278 7563 1356 0,'-2'1'0'0,"2"-1"0"0,2 5 0 0,-2-5 1 0,6 2 0 16,-6-2 1-16,0 4 0 0,0-4-1 0,0 3 1 15,0-3 0-15,0 4 1 0,0-4-3 0,7 3 0 16,-7-3 0-16,11 5 1 0,-11-5-3 0,23 4 0 15,-23-4 1-15,29 3 0 0,-29-3-2 0,32 2-1 0,-13-4 1 16,1 0 1-16,1 1-3 0,-1-3 1 0,-1 4-1 16,-4-5 2-16,0 2-1 0,-4-1 0 0,4-3 1 15,1 2-1-15,5 0 1 0,1-4 0 0,4 2-1 16,0 2 2-16,4-4 2 0,-4 2 0 0,4-5 0 16,-6 4 0-16,1-1 6 0,1 0 0 0,-4 1 0 15,2 1 1-15,1-2 11 0,-1 4 1 0,0-2-1 16,0 0 1-16,0 0 8 0,-3 0 0 0,-1 0 0 15,-3 2 1-15,2-3-4 0,-1 1 1 0,3 1 0 16,-1 1-1-16,3 2-3 0,1-4-1 0,-2 2 0 16,-9-1 1-16,-1 0-8 0,-5-1 0 0,-7 7 1 15,11-9-1-15,-11 9-5 0,10 0 0 0,-10 0 0 0,7 0 0 16,-7 0-4-16,6 0 1 0,-6 0-1 0,3 0 2 16,-3 0-5-16,6 0 1 0,-6 0-1 0,-4 7 1 15,2 2-2-15,0-3 0 0</inkml:trace>
  <inkml:trace contextRef="#ctx0" brushRef="#br0" timeOffset="4755.93">13459 8130 1255 0,'3'-3'0'0,"-3"3"0"0,6 0 0 0,-6 0 14 0,4 0 0 0,-4 0 1 16,9 0-1-16,-9 0 9 0,19-4 0 16,-19 4 0-16,33-5 0 0,-12-2-9 0,3 2-1 0,0-4 1 15,-3 2-1-15,1 2-9 0,-3-3-1 0,-1 1 0 16,1 1 1-16,0-1-1 0,-1 2 1 0,1 0-1 15,3 2 0-15,2-4 1 0,1 2 0 0,-3-1 0 16,-2-1 0-16,-1 0 2 0,0 2-1 0,-1-2 1 0,-1 2-1 16,2 0 1-16,-4 2 0 0,1 3-1 0,3-6 2 15,-2 3 0-15,1-4-1 0,1 2 1 0,-2 0 0 16,-2 1 1-16,-2 1 1 0,-2-3-1 0,4 0 1 0,0 0-7 16,0-4 0-16,-2 1 0 15,-2 4 1-15,-4 0-5 0,-1 1 2 0</inkml:trace>
  <inkml:trace contextRef="#ctx0" brushRef="#br0" timeOffset="5248.06">14344 7961 1143 0,'3'1'0'0,"-3"-1"0"15,12 4 0-15,-12-4 2 0,7 3 1 0,-7-3-1 16,8 4 1-16,-8-4-3 0,7 5 0 0,-7-5 0 16,13 2 0-16,-6-1 0 0,1 1 1 0,1 2 0 15,2-4 0-15,1 3-1 0,-1-3 0 0,-2 3 0 16,0 3 0-16,1 2 0 0,-1 4 0 0,0-3 0 15,-1 3 0-15,-1 0-1 0,1 0 1 0,1 4 0 16,2 1 0-16,-1-5-1 0,-1 2 0 0,0 2 0 16,-1-4 0-16,-3 2 0 0,1 1 1 0,1-3 0 15,-1 6 0-15,3 1 0 0,2 0 1 0,1 0 0 16,-7-4 0-16,1 3 5 0,1-1 0 0,-1-1 0 0,1-1 1 16,-1 3 6-16,1-6 2 0,1 0-2 0,-5-2 2 15,1-1 2-15,-2-2 1 0,-2-7-1 0,4 12 0 0,-4-12 5 16,3 12-1-16,-1-3 0 0,2-2 2 0,-4-1 0 15,2 1 2-15,-2-7 0 0,6 12 0 0,-6-12-4 16,7 9 1-16,-7-9 0 0,7 7 0 0,-7-7-1 16,8 5 2-16,-8-5-1 0,4 4 1 0,-4-4-3 0,3 3 0 15,-3-3 0-15,4 5 2 0,-4-5-11 0,4 2 1 16,-4-2 1-16,2 4-1 0,-2-4-7 0,-4-2 1 16</inkml:trace>
  <inkml:trace contextRef="#ctx0" brushRef="#br0" timeOffset="10131.67">15346 8251 539 0,'2'4'0'0,"-2"-4"0"0,4 0 0 0,-4 0-2 15,9 0 1-15,-9 0-1 0,9 0 1 0,-9 0 2 16,8-4 0-16,-8 4 0 0,7 0 1 0,-7 0-1 0,11-3 0 16,-11 3 1-16,14-2-1 0,-14 2-1 0,14-5 0 15,-14 5 0-15,23-7 0 0,-23 7 0 0,28-9 0 16,-28 9 0-16,33-12 0 0,-14 4-1 0,3 1-1 15,-3 1 1-15,-4 0 0 0,-10 4 0 0,-1 2 1 16,-4 0 0-16,9-4 0 0,-9 4 0 0,8-3 0 0,-3 1 0 16,3 0 0-16,-8 2 2 0,11-1 1 15,-11 1-1-15,9-4 0 0,-9 4 15 0,6-5 0 0,-6 5 0 16,9 0 0-16,-9 0 12 0,6 0-1 0,-6 0 0 16,7 0 1-16,-7 0-1 0,6 0 0 0,-6 0 0 15,0 0 0-15,0 0-9 0,-4 0 0 0,4 0 0 16,-5 0 1-16,5 0-7 0,-15 2-1 0,-2 5 0 15,-7-4 2-15,-4 2-6 0,-8-1 1 0,7-2-1 16,4 4 1-16,10-2 0 0,8 1 0 0,-2-1 0 16,1-4 0-16,1 1 11 0,-1 1 1 0,3 0 0 15,-5 1 1-15,3-1 15 0,-2 1 0 0,1 1 0 0,4-4 1 16,4 0-11-16,0 3 1 0,0-3-1 0,-5 4 1 16,5-4-8-16,-4 5 1 0,4-5 1 0,-4 3-1 15,4-3-12-15,-1 2 1 0</inkml:trace>
  <inkml:trace contextRef="#ctx0" brushRef="#br0" timeOffset="10682.56">16222 7808 904 0,'9'11'0'0,"-9"-11"0"15,23 19 0-15,-23-19 17 0,11 0 0 0,-11 0-1 0,-4 12 2 16,4-12 14-16,-15 33 0 0,11-19 1 0,6 5-1 0,8-2-5 16,-1 0 0-16,2 4 0 0,-2 0 0 0,1-1-11 15,-1 3 0-15,4 3-1 0,2-2 2 0,4-3-8 16,1 3 1-16,-5-3 0 0,-4 0 0 0,-3-1-6 0,-8 1-1 16,5-3 1-16,5-1-1 0,4-2-3 0,3 1 1 15,-2-4-1-15,-2-2 1 0,-11-3-1 0,-2-3 0 16,0-4 0-16,6 9 0 0,-6-9-1 0,15 3 0 15,-1-1 0-15,1-2 1 0,8-4-6 0,-1 3 2 16</inkml:trace>
  <inkml:trace contextRef="#ctx0" brushRef="#br0" timeOffset="11155.91">15780 7656 929 0,'2'2'0'0,"-2"-2"0"0,6 3 0 0,-6-3 1 16,3 4 0-16,-3-4 0 0,17 3 0 0,-17-3-1 15,30 4 0-15,-30-4 0 0,26 0 0 0,-26 0-12 0,21-4 1 16,-21 4-1-16,33-9 1 0,-12 3-33 16,5-3 2-16,-2 0-2 0,-2-3 1 15,-1 3 18-15,-3 3-1 0,3 0 0 0,3-1 1 0,6-1 13 0,0-1 1 16,1-3-1-16,-1 3 1 0,0 1 10 15,0-1 0-15,0-3 0 0,0 2 1 0,-1 1 5 0,1 0 2 16,2-1-1-16,1-1 1 0,5 3 16 0,1-4 1 16,-4 3-1-16,-7-5 2 0,-9 2 37 0,-6 0 0 15,0 2 1-15,-6 1 0 0,4 4-7 0,-5-2 0 16,3 2 0-16,1-1 1 0,3 3-17 0,-2-4 0 0,6 4 1 16,1 3-1-16,5 0-20 0,1-2 2 0,-5 2-1 15,-12 2 0-15,-7-2-11 0,-6 1 1 0,6-1-1 16,-9 0 1-16,9 0-11 0,2 6 1 0</inkml:trace>
  <inkml:trace contextRef="#ctx0" brushRef="#br0" timeOffset="11514.98">16198 8054 1067 0,'0'-2'0'0,"0"2"0"0,18 0 0 0,-18 0 3 0,26 0 0 15,-26 0 1-15,19 0 0 0,-19 0-1 0,6-5 0 16,-6 5 0-16,11-7 1 0,-11 7-3 0,24-12 1 15,-5 3 0-15,1 1 0 0,4-4-2 0,6-4 0 16,-9 2 0-16,-12 2 0 0,-11 3 0 0,-11 3 0 16,13 6 0-16,-5-6 2 0,16 6-4 0,5-3 2 15,5 3 0-15,3-5 0 0,-3 1 0 0,-1-4 0 0,1 4 0 16,-1-1 0-16,1 3 0 0,-3 0 0 16,5-1 0-16,3-2 0 0,0-2 3 0,4 2-1 0,-4-7 0 15,-4 3 2-15,-5-3-2 0,-4 1 1 0</inkml:trace>
  <inkml:trace contextRef="#ctx0" brushRef="#br0" timeOffset="11798.94">16874 8139 1155 0,'2'-4'0'15,"-2"4"0"-15,11-3 0 0,-11 3 6 16,13 0 1-16,-13 0-1 0,19-9 1 0,-19 9 1 15,15-17 0-15</inkml:trace>
  <inkml:trace contextRef="#ctx0" brushRef="#br0" timeOffset="12363.81">17168 7947 653 0,'8'-2'0'16,"-8"2"0"-16,19-3 0 0,-19 3 1 0,11-4 1 16,-11 4-1-16,18 0 1 0,-18 0 6 0,28 0 0 15,-28 0 0-15,19 0 0 0,-19 0 10 0,9 0 1 0,-9 0-1 16,15 0 1-16,-15 0 0 0,23-2 0 0,-23 2 0 15,22 0 1-15,-22 0-1 0,26 0 2 0,-26 0-2 16,24 0 1-16,-24 0 2 0,11 6 1 0,-11-6-1 16,6 12 2-16,-6-12-11 0,7 7 1 0,-7-7-1 15,4 8 1-15,-4-8-9 0,4 12 2 0,-4-12-1 16,4 21 0-16,-4-21-2 0,1 26-1 0,-2-9 0 16,-3 2 1-16,0-1-3 0,-1 2 1 0,-3 5-1 0,1-5 1 15,1 1 2-15,-1-3-1 0,-1 4 1 0,1 4 0 16,-3-2 1-16,-1-3 0 0,0 0 1 0,0 0-1 15,0-1 0-15,-1 1 0 0,1 0 0 0,-2-4 1 16,-2 2-3-16,0-2 0 0,2 3 1 0,2-1 0 16,2 0-2-16,1 1 1 0,-1 1-1 0,-2 0 0 15,-6 0-1-15,0-1 2 0,4 1-2 0,2-2 1 0,4-1 0 16,1-6 1-16,1 0 0 0,-3-2 0 0,1-1 0 16,-1-2 1-16,8-7-1 0,-11 7 1 0,11-7 0 0,-6 8 2 15,6-8-1-15,-3 5 1 0,3-5-2 0,-4 6 1 16,4-6-1-16,-4 7 2 0,4-7-2 0,-3 3 1 15,3-3-1-15,1 4 2 0,-1-4-1 0,13 5-1 16,-5-5 1-16,-3 0-1 0,-5 0-1 0,12 0 2 16,-3 0-2-16,4 0 2 0,7 0-1 0,7 0 2 15,-3 0-1-15,-6-5 1 0,1 1 1 0,-2 1 1 16,0-4-2-16,-1 1 2 0,-1 3 0 0,-2 1 0 0,6 2 0 16,3-3 0-16,4-2-1 0,2 1 2 0,0-4 0 15,-2 4 0-15,-1-3 3 0,-3 2-1 0,0 1 0 16,-1 1 0-16,-1-2 3 0,-1 0-1 0,0 1 1 15,-1 4-1-15,-1-3 0 0,0 1-1 0,-4 0 0 16,-4 1 1-16,-1 1 7 0,-3-4 0 0,-5 4 0 16,11 0 1-16,-11 0-7 0,12-3 1 0,-5 3-2 15,-1 0 2-15,-6 0-9 0,11-2 1 0,-11 2 0 16,9-2 0-16,-9 2-4 0,4 0 0 0</inkml:trace>
  <inkml:trace contextRef="#ctx0" brushRef="#br0" timeOffset="33847.94">11774 11038 162 0,'2'1'0'0,"-2"-1"0"0,8 5 0 0,-8-5 0 0,3 4 0 16,-3-4 0-16,8 9 1 0,-8-9 16 0,7 13 1 15,-7-13-1-15,10 21 1 0,-10-21 23 0,14 28 1 16,-14-28-1-16,12 29 1 0,-7-11 7 0,-3 1 1 16,4 1-1-16,1 5 1 0,2-3-22 0,4 4 0 15,-5 0 0-15,-1 0 1 0,-3 2-3 0,0-2-1 0,-2 3 1 16,5 4 0-16,-1 0-5 0,1 3 1 0,-1 2-1 16,-4 2 1-16,1 2 0 0,-3 3-1 15,0-2 0-15,0-7 1 0,0 0 2 0,4-1 2 0,0 0 0 16,-4-2 0-16,-2-1 0 0,0 1 0 0,0 0-1 15,0-2 2-15,2-3-2 0,-3 0 0 0,1-2-1 16,-4-2 1-16,2-2-5 0,1-1 0 0,-1-5 1 16,2-4 0-16,2-12-8 0,0 5 1 0,0-5-1 15,-4 4 1-15,4-4-7 0,-5 5-1 0</inkml:trace>
  <inkml:trace contextRef="#ctx0" brushRef="#br0" timeOffset="34280.94">11448 11271 1054 0,'4'4'0'0,"-4"-4"0"0,9 3 0 0,-9-3 8 0,13 0 1 16,-13 0 0-16,15 0 0 0,-15 0 1 0,13 0 1 16,-13 0 1-16,15 0-1 0,-15 0-5 0,15-3 0 15,-15 3 0-15,32-7 1 0,-8 1-7 0,8-2 0 0,-4-3 0 16,0 1 0-16,-2 0-2 0,0-1 1 0,2-1 0 15,3 0 0-15,1 0-3 0,-2-4 0 0,1 3 0 16,-6 0 0-16,1 3-2 0,-2 0 0 0,2-1 0 16,4 1 1-16,-2 1 4 0,2 2 0 0,0-1-1 15,-4-3 1-15,3 3 1 0,-3-3 0 0,4 3 0 16,2 1 1-16,2 0 3 0,-1-2-1 0,-1 0 1 16,-8 1 0-16,-2-1 7 0,-1 2 2 0,-3 2-1 0,-5 0 0 15,1 1 4-15,-3 4 0 0,-4-5-1 0,-1 2 2 16,-6 3-6-16,13-7 2 0</inkml:trace>
  <inkml:trace contextRef="#ctx0" brushRef="#br0" timeOffset="34681.78">11601 11842 1557 0,'4'0'0'0,"-4"0"0"0,9-2 0 0,-9 2 2 0,6-5 1 0,-6 5-1 16,15-5 1-16,-15 5-2 0,29-9 0 16,-10 3 1-16,0-1 0 0,1 0-2 0,2 0 0 0,5 0 0 15,2-5 1-15,-1 3-3 0,6-3 1 0,-6-2-1 16,-4 0 1-16,-2 0-3 0,-3-3-1 0,0 2 1 16,3-1 0-16,6 2 0 0,-2 2 1 0,0-5-1 15,-2 3 1-15,-1 0 0 0,-1 0-1 0,0 2 1 0,3 0 1 16,-1-2-1-16,0 0 2 0,2 2 0 0,-2 3 0 15,1 1 0-15,1-1 0 0,-6 2 0 0,3 2 1 16,-9 0-2-16,0-2 2 0</inkml:trace>
  <inkml:trace contextRef="#ctx0" brushRef="#br0" timeOffset="35530.94">12460 11640 1117 0,'4'3'0'15,"-1"4"0"-15,-3-2 0 0,0-5 4 0,-1 7 0 0,2 0 1 16,3 4-1-16,2-3 10 0,3 4-1 0,0 6 0 15,-1 2 1-15,-3 5-2 0,-3 2 2 0,2 4-2 16,0 2 2-16,-1 2-6 0,3 0 1 0,-4 1 0 16,2 0 2-16,-1 2-6 0,1-1 2 0,2 2 0 15,1 3-1-15,4 3-3 0,2 0 0 0,-1-5-1 16,-11-4 2-16,1-3-4 0,-2-4 0 0,-2-3 0 16,1-1 0-16,-3-5-3 0,2-6 2 0,-2-3 0 0,2-3 0 15,2-8-5-15,0 7 2 0,0-7-2 0,-2 2 2 16,2-2 0-16,0 0 2 0,0 0 0 0,0 0 0 15,0 0 1-15,-3-2 1 0,3 2 0 0,0-3 0 16,0 3 1-16,0-4 0 0,0 4 0 16,0-15 1-16,2-3 5 0,1-6 1 0,3-2-2 0,-6 2 2 15,6-4 4-15,-5 2-1 0,1-3 0 0,-2-1 0 0,-2-1 4 16,-3-2-1-16,5 2 1 0,4 0 0 16,5 2-2-16,4-4 1 0,-4 5-1 0,-3 2 0 0,-6 0-4 15,-4 2 2-15,4 0-2 0,4 3 1 0,-2 0-3 16,1-1 1-16,5 3 0 0,-3 3 0 0,5 4-1 0,-1 3-1 15,-1 1 1-15,-3-1 0 0,-5 9-1 0,0-3-1 16,0 3 1-16,0-7 1 0,0 7-1 0,6-2 2 16,-6 2 0-16,5 0 0 0,-5 0 0 0,4 0 0 15,-4 0-1-15,6 0 1 0,-6 0 1 0,13 3 1 16,-6 4-1-16,1 4 1 0,1 1 2 0,2 5 0 16,0 4 0-16,2 3 1 0,-2-1-4 0,4 1 0 15,-2 4 0-15,-3-2 1 0,-1 3-6 0,0 2 2 16,1-2-2-16,1 1 2 0,2-1-2 0,0 1 1 0,-2-3-1 15,0-1 1-15,-1-3 2 0,-3-2-1 16,2-1 1-16,3 1 0 0,1-7-2 0,-6 0 2 16,1-2 0-16,3-3 0 0,0-2-2 0,0-4 2 0,-2-1-1 15,1 0 0-15,-1-2-2 0,0-2 0 0,2-2 1 16,4 1-1-16,0-6-2 0,4 2 1 0,-2-5-1 16,-1-2 0-16,-1-5-1 0,-2-1 0 0,0-5 0 15,-1 3 1-15,-1-8-2 0,0 1 1 0,-2-2-1 16,1-2 1-16,-3 0-1 0,-1 0 1 0,-3-3 0 15,-1-2 0-15,-2 0 0 0,-3 0 0 0,-3 1 1 0,-3 4-1 16,-3-3 0-16,-2 1 0 0,-3 3 0 0,0-1 0 16,0 0 3-16,0 0 0 0,6 0 1 0,-2 4-1 0,8 4 4 15,-3 5 1-15,1-1-1 0,-3 5 1 0,-1 2 6 16,-2 4 2-16,2 1-1 0,4 4 1 0,7 5-4 16,-6-7 2-16,6 7-2 0,-9-5 2 15,1 5-6-15,1-3 0 0,-3 1 0 0,-1 0 1 0,0 0-7 16,-2 2 2-16</inkml:trace>
  <inkml:trace contextRef="#ctx0" brushRef="#br0" timeOffset="35948.01">13470 11911 1369 0,'7'4'0'0,"-7"-4"0"0,23 9 0 16,-23-9 27-16,29 5 1 0,-29-5-2 0,27 0 3 15,-27 0-5-15,26-9 2 0,-26 9 0 0,28-10 0 16,-28 10-13-16,35-11 1 0,-35 11-1 0,34-12 1 0,-34 12-12 16,33-14 0-16,-33 14 0 0,28-17 1 15,-28 17-3-15,26-10 0 0,-26 10 0 0,28-14 0 0,-28 14-3 16,24-12 2-16,-24 12-1 0,26-21 1 0,-26 21-3 15,26-21 1-15,-26 21 0 0,25-21 0 0,-25 21-1 16,24-19-1-16,-24 19 1 0,24-17 1 0,-24 17-2 16,8-14 1-16</inkml:trace>
  <inkml:trace contextRef="#ctx0" brushRef="#br0" timeOffset="36248.66">13688 12126 1143 0,'4'3'0'0,"-4"-3"0"0,11 9 0 16,-11-9 3-16,7 5 1 0,-7-5-1 0,15 7 2 16,-15-7 4-16,28 7 0 0,-28-7 0 0,30 2 1 15,-30-2-6-15,35-14 1 0,-16 4-1 0,0-1 2 0,1 1-5 16,1 0 0-16,-3-3 0 0,-1 1 0 0,-2 0-1 16,0 0 1-16</inkml:trace>
  <inkml:trace contextRef="#ctx0" brushRef="#br0" timeOffset="39748.73">14526 11171 941 0,'-2'-4'0'0,"2"4"0"16,-3-3 0-16,3 3 9 0,2 0 0 0,-2 0 0 16,1 2 0-16,-1-2 30 0,-1-2 0 0,1 2 1 15,-2-4 0-15,2 4 4 0,0 0 0 0,0 0-1 16,0 0 2-16,0 0-20 0,0 0 0 0,0 0-1 16,0 0 1-16,0 0-9 0,0 0 1 0,0 0-1 15,0 4 1-15,0-4-5 0,5 15 0 0,3 4 0 0,-1 7 1 16,-1 9-8-16,-1 7 2 0,5-1-1 0,1-1 0 15,2 1-1-15,0-4-1 0,2 4 1 0,-4 3-1 0,0 1 0 16,0 3 0-16,2-3-1 0,1 2 2 0,0-2-1 16,5 0 1-16,-4-2-1 0,0-3 1 0,0-4-1 15,0-3 1-15,0 0-1 0,-4 0 1 0,-4-4 0 16,-1 1 1-16,3-8 0 0,2-3-1 0,2-5-2 16,4-4-1-16</inkml:trace>
  <inkml:trace contextRef="#ctx0" brushRef="#br0" timeOffset="40199.01">14116 11131 1030 0,'-3'2'0'0,"3"-2"0"0,-2 10 0 15,2-10 15-15,5 2 1 0,-5-2 0 0,6 2 1 16,-6-2-6-16,7 0 0 0,-7 0 0 0,6-2 1 15,-6 2 0-15,6 0 1 0,-6 0 1 0,18-2-1 16,3 2-5-16,5 0 0 0,2-3 0 16,0-1 0-16,3-1-3 0,5-4 2 0,-3-3-1 15,-5 4 0-15,-3-5 8 0,-5 1-1 0,4 0 1 0,2 4-1 0,4-5 5 16,2 5 1-16,0-4 0 0,-1-4 0 16,1 2-3-16,0-5 1 0,1 2 0 0,4 0 0 0,-3-1 3 15,-1 3 1-15,1-4-1 0,-2 1 2 0,-3 3-7 16,1-3 2-16,-4 1 0 0,-1 0 0 0,-5 1-4 0,-3 2 1 15,1 1-1-15,1-1 2 0,2-4-7 0,5 3 1 16,-2 3 0-16,-2-4 0 0,-1 4-6 0,-3 2 0 16</inkml:trace>
  <inkml:trace contextRef="#ctx0" brushRef="#br0" timeOffset="40597.43">14551 11716 1206 0,'1'0'0'0,"-1"0"0"0,6 0 0 15,-6 0 5-15,2 0 2 0,-2 0-1 0,7 0 1 0,-7 0 2 16,4 5 1-16,-4-5-1 0,9 2 1 0,-9-2-8 16,21-5 1-16,-21 5 0 0,35-12 0 0,-11 3-3 15,4-2 0-15,0 1 0 0,0 1 0 0,-2-3-2 0,-1 0 1 16,-1 0-1-16,0 0 1 0,0 0 0 0,-1 0 1 15,-1 1 0-15,0-4 0 0,1-1 0 16,-1 2 0-16,0-1 0 0,3 1 0 0,3 2 0 16,-2-4 1-16,0 2-1 0,-2 2 1 0,0 0 1 0,0-5-1 15,-1 3 0-15,-1 2 0 0,2 2-1 0,-3-3 1 16</inkml:trace>
  <inkml:trace contextRef="#ctx0" brushRef="#br0" timeOffset="40987.67">15527 11531 1042 0,'0'0'0'0,"0"0"0"0,2 5 0 16,-2-5 7-16,7 7 1 0,-7-7-1 0,4 8 1 15,-4-8 8-15,2 6 0 0,-2-6-1 16,0 8 2-16,0-8 0 0,7 14 1 0,-7-14-1 0,17 26 1 16,-4-10-9-16,2 3 1 0,-2 0-1 0,-4 2 1 0,3-4-4 15,-1 2-1-15,-2 2 1 0,0-1-1 0,-1 1-5 16,-3 0 0-16,3 0 0 0,1-1 0 0,2 1-3 15,-1 0 0-15,-3 0-1 0,-1 0 2 0,-1-1-4 16,1-1 1-16,-4 0-1 0,1 0 2 0,1 2 3 0,-2-3 1 16,2-1-1-16,-1 2 1 0,1-5 1 0,0 1 0 15,2-1 0-15,-1-4 1 0,-1-1 7 0,0-2 1 16,-4-7 0-16,3 10 0 0,-3-10 7 0,4 7 1 16</inkml:trace>
  <inkml:trace contextRef="#ctx0" brushRef="#br0" timeOffset="41431.92">16274 10908 1206 0,'2'0'0'15,"-2"0"0"-15,7 3 0 0,-7-3 13 0,4 5 2 0,-4-5-1 0,4 2 1 0,-4-2 13 16,9 10 0-16,-9-10 0 0,21 21 0 15,-8-3-6-15,2 1 0 0,-4 0 1 0,-4 0-1 0,-3 1-15 16,-4 5 1-16,4-5-1 0,5 1 1 0,4 0-3 16,6-2-1-16,-3 0 1 0,-3 4 0 0,1 2-5 15,-3-2 1-15,-2-1-1 0,0 3 2 0,-1 1-2 0,-3 0 0 16,5 0 0-16,1 0 0 0,4 0 0 0,2 1 0 16,-1-3 0-16,-4 6 0 0,-1-6 0 0,-2 2 0 15,0 0 0-15,-1-2 1 0,-4-1 1 0,-1-1 0 16,1 2 0-16,2-5 2 0,3 1 3 0,-4-5 0 0,-1-1 1 15,-4-4 0-15,-2-1-5 0,0-7 2 0</inkml:trace>
  <inkml:trace contextRef="#ctx0" brushRef="#br0" timeOffset="41797.98">16186 11493 1067 0,'-1'1'0'0,"1"-1"0"0,7 4 0 0,-7-4 11 15,17 0 0-15,-17 0 0 0,11 0 1 0,-11 0 13 16,4 0 2-16,-4 0 0 0,3 0 0 0,-3 0-3 15,0 0 0-15,0 0 1 0,0 0 0 0,0 0-13 0,0 0 1 16,0 0-1-16,8-4 1 0,-8 4-5 0,15-12 0 16,-15 12 0-16,35-21 1 0,-7 9-4 0,6-1 1 15,-4 0 0-15,-8 3-1 0,-7 3 0 0,-6 2 0 16,8 0 0-16,2 0 1 0,8-4-3 0,7 2 1 16,0 2 0-16,-6-4 0 0,-2 6 0 0,-4-4 0 15,-2 2-1-15,-1-4 2 0,0 0-1 0,-1 1 1 16,1-3-1-16,0-1 1 0,1-2 5 0,1 2 1 0,-1-2 0 15,1 2 1-15,-1 0-3 0,-1 2 0 0</inkml:trace>
  <inkml:trace contextRef="#ctx0" brushRef="#br0" timeOffset="42202.22">17254 10620 1269 0,'-2'2'0'0,"2"-2"0"0,2 2 0 0,-2-2 20 16,6 0 1-16,-6 0-1 0,2 3 2 0,-2-3 22 15,0 9 0-15,0-9 1 0,1 12 0 0,-1-12-16 16,8 24 1-16,-2-3-1 0,1 0 0 0,2 3-17 0,2 6 1 16,1-4-1-16,-3 1 1 0,2-1-3 15,0 2 1-15,-1 5-1 0,-1-4 0 0,0 4-6 0,1-4 2 16,-1 4-2-16,0 4 2 0,1-4-6 0,1 1 0 16,2 1 0-16,0 3 1 0,0 3-1 0,0-3 0 15,2 1 0-15,2-3 0 0,-1 0 0 0,-1 1 0 16,0-6 0-16,0 0 0 0,0-2 0 0,0-3 0 0,0-2 0 15,-2-1 0-15,-2-2 0 0,-2-4 0 16,1-3 0-16,-3-2 1 0,1-3-2 0,-1-2 1 0,-7-7 0 16,11 3 0-16,-11-3-7 0,6 0 2 0</inkml:trace>
  <inkml:trace contextRef="#ctx0" brushRef="#br0" timeOffset="42630.98">17059 10643 1155 0,'0'2'0'0,"0"-2"0"0,0 5 0 0,0-5 3 0,0 0-1 15,0 0 0-15,1 0 1 0,-1 0 3 0,12 0 0 16,-12 0-1-16,18-5 1 0,-18 5-3 0,39-9 2 16,-14 2-2-16,-1-2 2 0,0-3-5 0,4-2 1 15,-2 1 0-15,-2 1 0 0,-1 3 0 0,-3 2 1 16,1-3-1-16,-3 1 2 0,1 0 0 0,-1 1 2 15,1 2-2-15,0-2 1 0,1 1 2 0,1 0 0 16,-3 0-1-16,-1 4 1 0,0-3 1 0,-2 3 0 16,2-1 0-16,1-2 1 0,3 0 0 0,-1 1 0 15,1-2 0-15,-1-1-1 0,1-1 14 0,-1-3-1 0,1 3 0 16,-6 2 1-16,0 2 0 0,-2 2 0 0,0-1 0 16,0 1 1-16,-2 1-7 0,0-3 1 0</inkml:trace>
  <inkml:trace contextRef="#ctx0" brushRef="#br0" timeOffset="42986.24">17388 11190 1243 0,'2'-2'0'0,"-2"2"0"0,4 2 0 0,-4-2 11 0,5 7 0 15,-5-7 1-15,14-4-1 0,-14 4 6 0,14-5-1 16,-14 5 1-16,32-9 0 0,-8 2-14 0,4-1 2 15,-2-1-1-15,-1 1 1 0,-7-1-5 0,-1 2 0 16,0-2 0-16,0-1 0 0,-1 1-3 0,3 1-1 0,0-1 1 16,-3 0 1-16,1 2-15 0,-4 0 0 0,2 1 0 15,0-3 0-15,2 0-11 0,1 1 1 0,1 1 0 16,-6-2 0-16,-2 4-8 0,-5 1 0 0</inkml:trace>
  <inkml:trace contextRef="#ctx0" brushRef="#br0" timeOffset="44167.98">18152 11446 12 0,'2'-2'0'0,"-2"2"0"0,2 0 0 0,-2 0 0 0,0 0 0 0,0 0 0 16,0 0 0-16,0 0 0 0,0-5 0 16,0 5 0-16,0-10 0 0,0 10 0 0,2-23 0 15,-2 23 0-15,5-33 0 0,-5 14 0 0,0 2 0 0,-1-2 0 16,1 5 0-16,3-2 0 0,1 4 0 0,0 0 0 16,-1-2 0-16,3 2 0 0,3 4 0 0,1-3 0 15,-3 3 0-15,-1-1 4 0,-1 0 2 0,1 2 0 16,-1 2-1-16,-5 5 20 0,10-12 1 0,-6 7-1 15,1-2 1-15,1-2 20 0,1 1 1 0,1-1-1 16,1 0 2-16,4 1 2 0,0-1 2 0,-2 2-1 16,-1 2 1-16,-1 1-4 0,0 4 0 0,-1-3 1 15,-3 0 0-15,-5 3-15 0,11-2 1 0,-11 2-1 0,12-2 1 16,-12 2-7-16,11 0 1 0,-11 0 1 0,11 0-1 0,-11 0-8 16,11 5 1-16,-3 0 1 0,1 1-1 15,2 1-6-15,0-2 1 0,-1 2 0 0,-3-2 0 0,-1 2-8 16,-1 0 1-16,-1 0 0 0,-2 0 0 0,0 1 0 15,-2 1 0-15,0 3 0 0,0-3 0 16,1-2 4-16,5 3 0 0,0 0 1 0,-3-1-1 16,1 1 3-16,0 1 1 0,0-1 0 0,-1 0 0 0,1 1-1 15,-2-1 0-15,0 1 0 0,0-1-1 0,-1 2-1 16,1-3 0-16,-4 3-1 0,-3 3 1 0,-4 5-3 16,-4-1 1-16,1-2-1 0,7-2 1 0,3-2-3 15,4-3 1-15,1-1-1 0,-1-3 0 0,-2 5-2 0,-2-1-1 16,2 1 1-16,0-1 1 0,-1 0-3 0,-1 1 1 15,0 1-2-15,0 3 2 0,2-1-1 0,0 2-1 16,-2-2 1-16,-2-2-1 0,1 2-1 0,-3 0 0 0,1-1 1 16,-1 1-1-16,0 0 0 0,1 2-1 0,1-2 0 15,2 1 1-15,2 1-1 0,-2-3 2 0,-1 0-1 16,-1-1 1-16,0 0-2 0,-1 0 0 0,1 0 1 16,2-2-1-16,2-1-1 0,0 1 2 0,-2-3-1 15,-2 2 0-15,1 0 0 0,-3-1-1 0,-1-2 0 16,1 0 1-16,4 3 0 0,0 3 0 0,-1-3 0 15,-1-4 1-15,-2 2-1 0,-1-2 1 0,7-5-1 16,-8 11 0-16,8-11 1 0,0 10 0 0,0-10-1 16,0 9 2-16,0-9-3 0,6 7 0 0,-6-7 1 15,6 6 0-15,-6-6-2 0,0 7 0 0,0-7 0 16,0 7 1-16,0-7-2 0,5 7 1 0,-5-7 0 0,6 5 0 16,-6-5-1-16,3 7 0 0,-3-7 0 0,4 4 1 0,-4-4-1 15,4 3 0-15,-4-3 0 0,4 2 1 0,-4-2-1 16,9-2 0-16,-2 1 0 0,1-1 0 0,-8 2 0 15,11-5 0-15,-11 5 0 0,11-6 0 0,-11 6 0 16,11-12 0-16,-7 5 0 0,0 0 0 0,0 1 0 16,-1-7 0-16,3 5 0 0,5-4 0 0,2 3 1 15,4-3 0-15,-4 3 1 0,-6 2 0 0,-7 7-1 16,0-5 0-16,0 5 0 0,-3 0 0 0,3 0 0 16,1-3 2-16,-1 3-2 0,10-4 1 0,-3 2 0 0,1 1 0 15,-1-1 1-15,2-1-1 0,5 1 0 0,0 0 2 16,1 0-1-16,-2 2 0 0,0-3 2 15,0 1 0-15,1 0 0 0,-3 1 1 0,0-3-3 0,0 1 1 16,2-1 0-16,0-1 0 0,-2-2 1 0,0-1-1 0,-1 2 1 16,-1-1 0-16,-1 2 0 0,-3 0-1 15,1 2 1-15,5-6 0 0,4 2-2 0,2 2-1 16,-1-2 0-16,-3 2 1 0,-1-2-1 0,-5 2-1 0,-7 5 0 16,11-9 1-16,-5 0-1 0,-2 2 1 0,-1 2 0 15,1-3 0-15,-4 8-1 0,6-9 0 0,-6 9 0 16,3-9 1-16,-3 9-2 0,2-10 2 0,-2 10-1 15,0-5 0-15,0 5-1 0,0-6 0 0</inkml:trace>
  <inkml:trace contextRef="#ctx0" brushRef="#br0" timeOffset="45847.77">11154 10991 752 0,'-4'3'0'15,"4"-3"0"-15,-13 0 0 0,13 0 22 0,-17-3-1 0,17 3 0 16,-15-2 1-16,15 2 38 0,-1 5 2 0,1-5-1 15,-2 4 0-15,2-4-22 0,-4 5 0 0,4-5-1 16,-6 12 1-16,6-12-25 0,-7 28 0 0,5-6 1 16,2 4 0-16,2 7-5 0,2 3 0 0,-1 6 0 15,3 3 0-15,3 7-4 0,1 7 0 0,-1 0 1 16,4 5 0-16,6 6-3 0,1 7 2 0,2 1-1 16,1-1 1-16,1 5-3 0,2 3 1 0,0 5-1 0,0 1 2 15,2 6-3-15,-4 2 1 0,-1-1-1 16,1 3 2-16,-2-3-2 0,3-1 0 0,-3-5 1 0,2-5-1 15,-1-11 0-15,1-4 1 0,-6-8 0 16,-5-3 0-16,-1-7 0 0,-5-9 1 0,-1-4-1 0,-3-3 1 16,3-5-1-16,0-3 0 0,-1-4 1 0,-1-2 0 15,-2-5-2-15,0-5 1 0,1-4-1 0,-3-3 1 0,0-7-3 16,0 3 0-16</inkml:trace>
  <inkml:trace contextRef="#ctx0" brushRef="#br0" timeOffset="47061.99">11042 10911 967 0,'0'-2'0'0,"0"2"0"0,0 0 0 0,0 0 2 0,0 0 0 0,0 0 1 15,0 0 0-15,0 0-1 0,6 0 2 0,-6 0-2 0,13-1 1 16,-13 1-2-16,15-5 2 0,-15 5-1 0,28-4 0 15,-6 2-2-15,6 1 0 0,-4 1 0 0,2-4 0 16,2 4 0-16,2 0 0 0,2 0 0 0,3 0 0 16,0 0-1-16,-1 0 1 0,1 4 0 0,3-4 0 0,-5 1-1 15,3-1 1-15,1 0-1 0,2 0 1 0,6 0-1 16,3-1-1-16,1 1 1 0,1-6 0 0,4 3 0 16,2-7 1-16,2 3 0 0,-3 0 0 0,1 0 0 15,-2-2 0-15,4-1 0 0,4-2 0 0,1-2 0 16,2-2 1-16,4 1 0 0,2-6 0 0,3 2 4 15,5 0 0-15,-7 0 0 0,1 0 1 0,0 0 5 16,-10 0 0-16,8-2 0 0,3 0 2 0,5-1 0 16,1 1 1-16,0-2-1 0,-2 3 2 0,-1 2-8 0,-1-2 1 15,0-1 0-15,3 0 1 0,1-1-4 0,2-1-1 16,0 2 1-16,-4 0-1 0,2 2-2 0,0 6 1 16,2-5-1-16,-4 3 1 0,3-3-3 0,-3 6 1 15,-2 0 0-15,2 2 1 0,1-1-2 0,-1 1 0 0,2-2 0 16,0 2 1-16,-3-6-1 0,3 0 0 0,0-1 0 15,0 0 0-15,-4-1-1 0,1 3 1 0,-1-2-2 16,-1 1 2-16,1-1-1 0,-1 1 0 0,-1 1 0 16,-1-4 0-16,-1-1-1 0,-1 0-1 0,4 1 1 15,-1 1 1-15,6 1 0 0,4 0 0 0,-4 1 0 16,-1-3 1-16,-3 2 0 0,-3 0 0 0,-1-2 0 16,-1 3 0-16,-4 2 0 0,-2 0 1 0,3-1-1 15,-1-1 1-15,2-1 1 0,0-1 2 0,3 3-2 16,-1-2 1-16,0-4-1 0,0 0 1 0,-2 2-1 15,-2 0 1-15,-4 0 0 0,-3 2 0 0,1 1 0 0,1 1 1 16,-1 1-3-16,1-2 1 0,-3 4-1 16,-1-2 1-16,-2 2-1 0,-4-2 1 0,-2 2-1 0,4 0 1 15,0 0-2-15,0 1 0 0,0 1 0 0,-1-2 1 16,-1 3-1-16,0 1 1 0,0 1-1 0,-2-2 1 0,-3 0 4 16,0-1-1-16,-3 1 1 0,1 4-1 15,0-3 5-15,-1 1 1 0,-1 1-1 0,-5-2 1 0,-5 1 4 16,-3 2-1-16,0-2 1 0,0 3 0 0,-1 4 1 15,3 0 0-15,-2-1-1 0,-2 1 2 0,-2-4-1 0,-4 2-1 16,2 1 1-16,-1-1-1 0,-3 2-1 0,-1-4 0 16,-2 8-1-16,-2-4 2 0,-2 3-3 0,-2 3 0 15,-2-1 1-15,-1-2 0 0,-1 1-1 0,1-4 1 16,-1 1 1-16,0 1-1 0,1 3-2 0,1-1 1 16,1-3 1-16,-1 6-1 0,-2-1-2 0,1 1 0 15,-3 1 0-15,1-3 1 0,0 2-2 0,-3 2 0 16,3 0 0-16,1 6-1 0,3 6 0 0,-1 0 0 0,-2-1 0 15,-3 8-1-15,-2 2 3 0,-2 1 0 16,0 2 0-16,0-1 1 0,0 1 0 0,-2 0 2 0,4 4-2 16,4 1 1-16,1 5-2 0,2 4 0 0,-1 1 0 15,-4 2 1-15,-3 4-1 0,1 0 0 0,0-1 0 16,0-6 1-16,2-4-3 0,-1-3 0 0,-1 0-1 16,0 0 2-16,-2-2-3 0,-2 3-1 0,6-3 1 15,3 2-1-15,7 2-1 0,0-1 1 0,-1 4-1 16,-1-3 1-16,-3 4-2 0,0 1 0 0,2 2 0 15,2 3 2-15,2 1-2 0,0 1 0 0,-2-1 0 0,-1 1 1 16,-3-5-2-16,-2-1 1 0,3 4-1 0,1-5 1 16,4 5 1-16,0-4-1 0,-2 1 0 0,0-1 1 15,-2-3 2-15,0 0 1 0,-2-4-2 0,-3 1 2 0,-4-2-1 16,-2 0 1-16,2-1-1 0,1-6 1 0,3 0-1 16,0-7-1-16,-5 2 1 0,-1-4 0 0,-3-1-1 15,-3-3 0-15,-1-1-1 0,-1-7 2 0,1-3-3 16,-1-2 1-16,-3-2 1 0,-6-3-1 0,-5 1-2 15,-4 1 2-15,-2-2-1 0,-2-2 0 0,-2-2-2 16,-3-5 1-16</inkml:trace>
  <inkml:trace contextRef="#ctx0" brushRef="#br0" timeOffset="48054.05">12799 13471 1218 0,'-15'8'0'0,"15"-8"0"0,-18 21 0 0,18-21-1 0,3 4 1 0,-3-4 0 0,-3 6 0 0,3-6 0 0,-10 14 0 16,10-14 0-16,-15 6 0 0,15-6 0 0,-15 3 0 16,15-3 0-16,-7 0 1 0,7 0-1 0,2 0 0 15,-2 0 0-15,4 0 0 0,-4 0 0 0,3 0 0 16,-3 0 0-16,10-3 0 0,-10 3 0 0,26-6 0 15,-2 1 0-15,2-2 0 0,9-1-2 0,8-1 0 16,-2 0-1-16,-5 2 1 0,-3 2-5 0,-1 2 2 0,3 3-1 16,6-6 1-16,4 1-5 0,5-2-1 15,1 4 1-15,-1-4 0 0,2 0-1 0,4 0 0 0,-2-3 0 16,-4-1 0-16,-1-1 5 0,-1 0 0 0,3 3-1 16,3-3 2-16,1 2-2 0,1 0 0 0,0-2 1 15,0-1 0-15,2-2-1 0,0-2 1 0,3-1-1 16,1 1 0-16,1 1-2 0,4-3 1 0,0 2 0 15,0 1 1-15,0 4-6 0,-3 2 1 0,3-6-1 16,0 2 1-16,0 1-2 0,0-1-1 0,0-2 0 0,-5 2 1 16,1-3-4-16,-2 1 0 0,-1 1 0 0,1-1 1 15,5 1-5-15,-5-1 0 0,-1 1 1 0,-1 1 0 0,-1 3-4 16,-2-2 1-16,-2 0 0 0,4-2 0 0,3 3 13 16,1 1 1-16,5 3 0 0,7-3 0 0,5 1 5 15,6 0 1-15,-4 1-1 0,-7-3 1 0,-7 3 4 16,-3-3 0-16,-3 3 0 0,-1-3 0 0,-3 2 2 15,-3-1 0-15,-3-1 0 0,1-1 2 16,-4-1 5-16,-1 0 0 0,5-2 0 0,4 1 1 0,4-3 1 0,1 3 0 16,1-2 0-16,-5-1 1 0,-1 3 1 15,0 1 2-15,0-2-1 0,0-1 1 0,2-2 2 16,3-2 0-16,1 2-1 0,-3 0 2 0,1-2-9 0,0 2 1 16,-1 0-1-16,-1 0 2 0,-2 2 0 0,-2-2 0 15,-2 2 0-15,0-1 0 0,0 3-2 0,1 1 2 16,1 2-3-16,3 0 3 0,5-2 9 0,-1 0 0 15,-1 3 0-15,-2 5 0 0,-4 2 5 0,-2 4 1 0,0 2 0 16,-2 3 0-16,-3-3 23 0,1 1 1 0,1 1 0 16,-3-3 0-16,1 1-3 0,-2-2 2 0,-4 2-1 15,-2 0 0-15,-2 3-6 0,-3-3 0 0,-5 1 0 16,-2 0 0-16,-3 1-17 0,-2 1 0 0,-5 0 0 16,0-1 0-16,-4-3-10 0,-2 1 1 0,-4 2-1 15,-3-4 1-15,-4 0-7 0,4 0 1 0,-4 0 0 16,0 0 0-16,0 0-6 0,0 0 0 0,0 0 0 15,-2 0 0-15,2 0-3 0,-4-6 0 0</inkml:trace>
  <inkml:trace contextRef="#ctx0" brushRef="#br0" timeOffset="51949">13524 15051 740 0,'0'14'0'0,"2"3"0"16,0-2 0-16,3-4 17 0,-3-4 1 0,-2 0 0 15,-2 1 0-15,2 4 63 0,-5 2-1 0,1-3 1 16,2-4 0-16,2-7-6 0,0 10 2 0,0-10-2 0,0 9 1 16,0-9-36-16,0 3 2 0,0-3-1 0,0 4 1 15,0-4-20-15,0 0 2 0,0 0 0 0,-2-2-1 16,2 2-6-16,-4-5 0 0,3-4 0 0,-3-8 1 0,0-8-8 15,0-4 1-15,1 0 0 0,-1-1 0 0,-2 2-4 16,1-1 1-16,1 0-1 0,2-1 1 0,0 1-4 16,2-1 2-16,0 1-1 0,0-2 1 0,-5-6-1 15,3-2 1-15,2-1 0 0,0-3-1 0,-2-1 3 0,0-4 0 16,2-2 0-16,4 1 0 0,3-3 1 0,4 0 1 16,1 2 0-16,3 3 0 0,-4 2 5 0,4 2 0 15,1 2 1-15,1 8 0 0,-2 3-2 0,0 4 2 16,4 6 0-16,3 2-1 0,2 4-7 0,2 2 0 15,-1 5 0-15,-1 4 0 0,-2 3-5 0,0 3 2 16,-1 4-2-16,1 2 2 0,3 3-5 0,-1 4 1 16,-2 1-1-16,0 4 1 0,-3 3-1 0,-4 0 0 15,0 0 0-15,-2-1 0 0,0 1-1 0,-4 0 1 16,1-1-1-16,-5-1 1 0,1-1-3 0,-2 0 2 16,-1-2-1-16,-3-2 1 0,-5 1-3 0,1-1 2 0,-2-2 0 15,3-1 0-15,-7-2-2 0,1 1 2 0,-2-8 0 16,-2 2 0-16,0-4 1 0,-6 1-1 0,2-3 1 15,-1 3 1-15,-3-1 0 0,-3-1 0 0,2 0 0 16,-1-1 0-16,1 1 1 0,1 0 2 0,-3-2-2 16,0-2 1-16,0-1 4 0,0-1-1 0,1-1 1 15,1 2-1-15,1-4 3 0,5 0 1 0,1 2 0 0,3 1 0 16,5 4 1-16,1 4 2 0,6-4-2 0,-5 0 1 16,5 0 0-16,-8 0 1 0,8 0 0 0,-3 0 0 15,3 0 1-15,0 0 2 0,0 0-1 0,0 0 0 16,0 0 0-16,0 0 0 0,0 0 0 0,11 0 0 15,-2 6 0-15,6 3 0 0,9 0 0 16,4 1 0-16,8 1-1 0,1-3-1 0,0-1 0 0,0-2 1 16,-5-1-3-16,0-2 0 0,-2-2 0 0,-2-4 0 0,-1-1-7 15,-6-2 1-15,1-2-1 0,1-1 1 0,-1-2-4 16,-1 1 1-16,1-2-1 0,0-5 1 0,1-1-1 16,-1-2 0-16,-1-3 0 0,-3 0 0 0,-1-4 0 15,-2-3 0-15,-2 2 0 0,0 1 0 0,0 2 0 0,-2-5 0 16,0 5 0-16,0-2 1 0,3 1 0 0,-5-1 0 15,0 2 0-15,-9 3 2 0,-4 3-1 0,-3-1 0 16,0 2 0-16,-1 3 1 0,2 2-1 0,1 4 0 16,-1-2 0-16,3 5 1 0,3 7-1 0,0-7 0 15,0 7 0-15,-10-7 2 0,3 4-3 0,-3-1 1 0,1 4-1 16,2-1 1-16,7 1-1 0,-4 1 1 0,4-1-1 16,-7 7 1-16,7-7-2 0,-10 7 1 0,5 5 0 15,-1 6 0-15,2 4-1 0,4 6 0 0,2-6 0 16,0 1 1-16,2-4-1 0,3-4 0 0,1 3 0 15,1-1 0-15,-3-1-1 0,1-1 1 0,2 1 0 16,1-2 0-16,-1-4 0 0,-2-1 0 0,1-3 0 16,-3-2 0-16,3-1-1 0,-2-1 1 0,1 0 0 15,4 1 0-15,0-3-1 0,1 2 1 0,2 0-1 16,-1 0 1-16,2 1-1 0,0 0 0 0,-2 1 0 16,0 1-1-16,-1-3-1 0,-3 1 1 0,0 4-2 0,0-2 2 15,1 2-2-15,-3-1-1 0,-1 0 1 0,-1 5-1 16,1 1 0-16,1 2 0 0,-3 0 1 0,2-2-1 0,-1 2 3 15,1-1 0-15,0 1-1 0,-3-3 1 0,1 1 1 16,0 0 0-16,-2-2 0 0,-1-1 1 0,1 0-1 16,0-3 1-16,-2-6 0 0,2 9 0 0,-2-9 0 15,-2 2 0-15,2-2 0 0,-2 0 0 0,2 0 0 16,0 0 0-16,0 0 0 0,0 0 1 0,0 0-1 16,0 0 0-16,0 0 0 0,0 0 1 0,0 0-1 0,0 0 0 15,0 0 0-15,0 0 0 0,0 0-1 0,0 0 1 16,0 0-1-16,0-4 1 0,0 4-4 15,0-8 2-15,0 1-1 0,0 0 1 0,0 7-5 0,6-9 0 16,-6 9 0-16,0-3 2 0,0 3-4 0,4 0 1 16,-4 0 0-16,3-4 0 0,-3 4-1 0,0-3 0 15,0 3 0-15,0-4 0 0,0 4 3 0,0 0 0 16,0 0-1-16,4-3 2 0,-4 3 1 0,4-2 1 0,-4 2-1 16,4-3 2-16,-4 3 0 0,7 0 0 0,-7 0-1 15,9-4 1-15,-9 4 1 0,12-1 0 0,-12 1 0 16,11-4 0-16,-11 4 0 0,9-3 1 0,-9 3-1 15,11-7 1-15,-3 3-2 0,-1 1 2 0,8-11-1 16,-4-2 1-16,0-1-3 0,1-5 1 0,-1 3-1 16,-2-2 1-16,4 2-2 0,-4 0 0 0,1 1 0 15,-5 5 0-15,3-8 1 0,-3 2 0 0,-1 7-1 16,0-2 2-16,1 2-1 0,1 0 1 0,0 1-2 16,-1 1 2-16,3 1 1 0,-5-1 0 0,-3 10 0 0,6-11 1 15,-6 11-2-15,4-7 2 0,-4 7 0 0,5-3 0 16,-5 3 0-16,0-3 0 0,0 3 0 0,4 0 0 15,-4 0-1-15,4 0 1 0,3 3 0 0,2 2 0 16,1 4-1-16,1 1 0 0,8 11 0 0,-6-2 1 0,-2 2-2 16,-2 0 1-16,0-2-1 0,-1 0 1 15,1-2 0-15,-1 2 0 0,-1-2 0 0,-1 2 0 0,-1 0 0 16,1-1 1-16,-4-6 0 0,0 2 0 0,-1-1 0 16,1 1 0-16,-2-5 0 0,0 0 0 0,0-1 0 15,0-1 1-15,0-7-1 0,0 11 1 0,0-11 0 16,0 10 1-16,0-10 1 0,0 7-1 0,0-7 0 0,0 7 1 15,0-7 0-15,0 3 0 0,0-3 0 0,0 4 2 16,0-4-2-16,0 5 2 0,0-5-2 0,0 0 2 16,0 0-1-16,0 0 1 0,0 0-1 0,0 0 1 0,-5-12-1 15,-1-2 1-15,1-3-1 0,-1-4 0 0,4 4 1 16,0-1-1-16,4 3 1 0,4 1-1 0,-4 5 1 16,1 1-1-16,-3-1 1 0,2 2-1 0,0-2 1 15,-2 2-1-15,0 2 0 0,0-3-1 0,0 8 0 16,0-11 2-16,0 11-2 0,4-10 2 0,-4 10-2 15,2-7 2-15,-2 7-3 0,1-7 0 0,-1 7 0 16,4-5 2-16,-4 5-3 0,8-5 1 0,-1-1 0 16,2 5 1-16,3 1-2 0,-1 0 1 0,-4 1-1 15,1 1 1-15,-1 2-1 0,-1-3 2 0,7 8-1 16,-2-2 0-16,2 3-1 0,-2 1 2 0,-3-4-2 0,-1 1 1 16,1-3-1-16,-1 2 0 0,0-1 0 15,-1-1 2-15,-6-5-3 0,11 10 1 0,-11-10 0 0,13 9 0 16,-13-9-1-16,10 5 0 0,4-2 0 0,1-3 1 15,2-3-1-15,2-2 0 0,-1-7 0 0,-3-2 1 0,-3-2-1 16,-1-5 1-16,-2-8-1 0,0-2 1 0,1-2 1 16,-1-2-1-16,-7 1 0 0,0-1 0 0,-6 1 1 15,-4-3 0-15,5 6 1 0,-1 0-1 0,4-2 0 16,2 0 1-16,-2 5 0 0,0 1 0 0,-2 1 0 16,0 2 1-16,0 3-1 15,-7 0 1-15,0 0-2 0,-2 4 1 0,7 8 1 0,0 2-1 0,4 2-1 16,-4-3 0-16,4 8 1 0,-3-9 0 0,3 9-1 0,-2-7 2 15,2 7-2-15,0-3 1 0,0 3-1 0,-2-4 2 16,2 4-2-16,-4 0 1 0,4 0 0 0,-4 2-1 16,-1 15 0-16,-1 4 2 0,4 5-2 0,1 5 0 15,2 5 0-15,3-1 1 0,5-2-2 0,-3-2 1 16,7 4 0-16,-2-3 0 0,4 1 0 0,2 2 0 16,-4-9-1-16,0 0 1 0,0 0-2 0,0-2 1 15,4 0 0-15,-4 0 0 0,4 1-1 0,-1 1 2 0,-10-19-1 16,1 1 0-16,1-1 0 0,-1 0 0 0,1 0 0 15,-1-2 0-15,1-1-1 0,-1 1 1 0,10 2 1 16,0-4-1-16,-1 1 0 0,1-4 0 0,0-2 0 16,0-3 0-16,-2-4 0 0,-2-1 0 0,5-8 1 15,-3-1-1-15,-2-3-1 0,0-2 1 0,-1-2 0 16,-3 0 0-16,0 2 0 0,-1-2 0 0,-3 8 0 16,-5 1 2-16,0 0-2 0,-7 1 0 0,-1-5 0 0,1 2 1 15,-1 5-1-15,1-6 1 0,1 13-1 0,5 2 0 16,-1-4 0-16,0 4 0 0,2 5 0 0,-4-7 0 15,4 7 0-15,-4-7 1 0,4 7-1 0,0-4 0 16,0 4-1-16,0-3 1 0,0 3 0 0,0-4 0 0,0 4-1 16,0-3 1-16,0 3-1 0,0 0 1 15,0 0-1-15,0 2 0 0,8 12 0 0,3 1 1 16,-2 4-1-16,6 2 0 0,-2 0 0 0,-2 0 2 0,-1-1-2 16,-3 1 0-16,-1-7 0 0,1 0 1 0,1-2-1 15,1 0 0-15,0-2 0 0,2-1 0 0,4-2-1 16,-3-2 1-16,2 0 0 0,1-1 0 0,2-3-2 15,0-1 2-15,-10-1-1 0,1-1 1 0,-8 2-2 0,11-7 0 16,15-15 0-16,0-3-1 0,4-1-1 0,4-1 1 16,-14 8-1-16,-1 0 1 0,-3 1-4 0,-3-1 1 15,-5 2 1-15,-2 0-1 0,-6-2-1 0,-4-2 2 16,2 2-2-16,-2 0 2 0,2 0-2 0,0 1 0 16,2 12 0-16,0-1 1 0,0 7 0 0,6-11 2 0,-6 11-1 15,8-7 1-15,-8 7 0 0,5-7 1 0,-5 7-1 16,8-3 2-16,-8 3-2 0,7-3 0 0,-7 3 1 15,4 0 0-15,-4 0-2 0,0 3 2 0,2 18-1 16,1-1 1-16,1 1 0 0,5 3-1 0,4 2 1 16,0 0 1-16,2-1-1 0,2-3 1 0,-6-5 0 15,-5 1 1-15,-4 3 0 0,-4-1 0 0,4 1-1 16,3 0 2-16,8-2 0 0,6-2 0 0,-19-17 0 16,7 12 0-16,-7-5 0 0,-1 0 0 0,1 0 0 15,1 0 2-15,5 0-1 0,2 0 0 0,-8-7 0 0,9 7 0 16,-9-7 0-16,4 3 0 0,-4-3 0 0,3 4 2 15,-3-4-2-15,4 1 1 0,5-2 0 0,3-5 1 0,1-4-2 16,0-4 0-16,7-15 0 0,-3-1 0 16,-6-2-1-16,-2-1 1 0,-7 0 0 0,-7 2 0 0,-8-2-1 15,-6 0 0-15,10 5 0 0,5-5 1 0,11 2-1 16,3 0 0-16,-5-5 0 0,-5 1 0 0,-9 2 0 16,-6-3 0-16,6 3 0 0,-2 0 0 0,5 2 0 15,4-2 0-15,-11 5 0 0,-2 2 0 0,-5 2 0 0,-6 5 0 16,14 10 0-16,5 4 2 0,-2-2-1 15,1 0 0-15,8 7 0 0,-7-7 1 0,7 7 0 0,-4-3 1 16,4 3-1-16,-2-3 0 0,2 3 0 0,0-4 2 16,0 4-2-16,0 0 1 0,0 0-1 15,0 0 0-15,0 0 0 0,-2 0 0 0,2 0-1 16,-5 4 2-16,-3 4-2 0,3 4 1 0,6 4-2 0,7 3 1 16,3 12 0-16,0 0 0 0,-1 0-1 0,-1-1 0 15,0 1 0-15,4 0 0 0,4 0 0 0,2 0 0 0,1 2 0 16,-1 0 2-16,-1 2-2 0,1-1 0 0,-4-1 0 15,0-3 1-15,-4 1-1 0,0 2 0 0,-1-4 0 16,-1 1 1-16,-4-3-1 0,3 3 0 0,3-6 0 16,4-2 1-16,6-3-1 0,3-1 0 0,-24-18 0 15,13 10 0-15,-13-10 0 0,9 10 0 0,-9-10 0 16,11 9 0-16,-11-9 0 0,13 4 0 0,-3-3 0 16,-1-1 0-16,2-3-1 0,0-2 1 0,14-11 0 15,-3-1 0-15,-5 0 0 0,1-4 0 0,-7 0 0 0,-3-3 0 16,-6 0 0-16,-6-1 0 0,4 1 0 15,0-2 0-15,4 0 0 0,1 2 0 0,-3 3 0 16,-2 0 1-16,-2 1-1 0,-7-1 0 0,5 12 0 16,1 1 1-16,1 1-1 0,2-4 1 0,-4 4 0 0,2 0 0 15,2 0 0-15,0 2 1 0,0 5-1 0,0-5 0 0,0 5 0 16,0-9 0-16,0 9 0 0,0-3 1 0,0 3 0 16,0-3 0-16,0 3-1 0,0-4 1 0,0 4-1 15,2-2 2-15,-2 2-1 0,4 0 0 0,-4 0-1 16,0 6 1-16,5 16 1 0,3 1-1 0,9 1-1 0,3 0 1 15,-3 0-1-15,-2 2 2 0,-4-3-2 0,-7 3 0 16,1 0 0-16,5-4 1 0,3 1-1 0,0-3 0 16,0-2 1-16,0-1 0 0,2-1-1 0,0-1 1 15,-15-15-1-15,11 12 2 0,-11-12-2 0,11 11 0 16,-11-11 0-16,11 10 1 0,-3-7-1 0,-1 3 0 16,10-5 1-16,0 1 0 0,-1-4-1 0,3 1 1 15,-10-5-1-15,1 1 2 0,-3-2-2 0,0 0 0 0,8-13 0 16,-3-1 1-16,-1 0-1 0,-2-5 2 15,-3 4-2-15,-1-4 1 0,-3 0-1 0,-2 0 1 16,2 3-1-16,-2 1 2 0,2-1-2 0,0 2 1 0,-6-6 0 16,-3 3 0-16,-7 1 0 0,-4-5 0 0,3 9-1 15,2 0 1-15,2 0-1 0,1 0 2 0,-1 5-2 16,0 1 1-16,-2 0-1 0,-4 3 1 0,17 10 1 16,-13-7-1-16,13 7-1 0,-11-5 1 0,11 5-1 15,-11-4 2-15,11 4-2 0,-11-3 1 0,-10 0 0 16,1-1 0-16,-5 1 0 0,1 1-1 0,15 2 0 15,1 0 1-15,8 0-2 0,-11 0 0 0,11 0 0 0,-5 0 0 16,5 0-1-16,-4 0 1 0,4 0-1 0,-8 0 1 16,8 0-15-16,-7 0 2 0</inkml:trace>
  <inkml:trace contextRef="#ctx0" brushRef="#br0" timeOffset="52432.73">15154 13690 1318 0,'0'0'0'0,"0"0"0"0,0 0 0 16,0 0 7-16,-9 7 1 0,9-7-2 0,-6 2 2 15,6-2-4-15,0-2 0 0,0 2-1 0,0 0 2 0,0 0 8 16,0 0 2-16,0 0 0 0,15-5-1 0,4 0 0 16,5-2-1-16,-2-2 1 0,-3-1-1 0,-4 0 7 15,-2-2 2-15,-4 1-1 0,1 3 0 0,-1 1-7 16,0 1-1-16,2-1 1 0,4-3 0 0,2-2-7 15,2-4 1-15,-1 3 0 0,-1 2 0 0,0 1-4 16,0-1 0-16</inkml:trace>
  <inkml:trace contextRef="#ctx0" brushRef="#br0" timeOffset="52614.91">15704 13334 1206 0,'2'2'0'0,"-2"-2"0"15,7 7 0-15,-7-7 2 0,4 1 0 0</inkml:trace>
  <inkml:trace contextRef="#ctx0" brushRef="#br0" timeOffset="59681.69">17655 7296 12 0,'-4'-3'0'0,"4"3"0"16,-7-9 0-16,7 9 0 0,-10-4 0 0,10 4 0 16,-20-8 0-16,20 8 0 0,-30-16 0 0,30 16 0 15,-34-17 0-15,34 17 0 0,-29-16 0 0,10 11 0 16,-2-3 0-16,-3 1 0 0,-4 0 0 0,0 1 0 15,2 1 0-15,2 2 0 0,2-2 0 0,-1 1 0 0,-1-1 0 16,0-2 1-16,0 0 1 0,-1 2 0 0,3-4 1 16,-2 1 9-16,-2-3 0 0,0 3 1 0,0-1 0 15,-2 0 11-15,0 1 0 0,-2-1 1 0,0 0 0 0,0 1 4 16,0-3 1-16,1 3 1 0,-1-1-1 0,0 0-4 16,0 1 0-16,0-1-1 0,1 2 1 0,-1-2 4 15,0-3 1-15,4 0-1 0,-8 4 0 0,-1-1 10 16,-2-1-1-16,-1-1 0 0,3 1 0 0,1-2-14 15,1 1 1-15,-1-1-1 0,-1 0 0 0,0 0 4 16,-1-2-1-16,-3 4 0 0,-2 1 0 0,-2-3-8 16,-3 3 0-16,-1 1 0 0,0-1 0 0,3 6-6 15,1-6 1-15,0 2-1 0,2 2 1 0,0-4-7 0,4-1 1 16,0 3 0-16,-3 0-1 0,-1 0-4 0,2 2 0 16,-2-4 1-16,0 2-1 0,4 2-1 0,-4-2 0 0,4 0 0 15,3 0 1-15,3 2-3 0,3 2 0 16,-4-4 0-16,-5 5 0 0,-2-2 0 0,-8 4 0 0,2-5 1 15,2 2 0-15,1-1-2 0,1 1 1 0,0-1-1 16,-4 3 1-16,0-6-1 0,2 2 1 0,-5 1-1 16,-1 2 1-16,-3 1-1 0,-2-1 1 0,2-2 0 15,0 1 1-15,1 1-2 0,1 2 1 0,-2-3 0 16,0-2 0-16,-2 1-1 0,-2 1 0 0,4-1 0 16,3 1 0-16,5 1 0 0,4-1 0 0,-2-3 0 15,-1 3 0-15,0-4-1 0,-2 2 1 0,0 0 0 16,-1 1 0-16,-1-3-1 0,-5 2 1 0,4-2-1 15,-1 2 1-15,3-4-2 0,-1 1 1 0,-5-4 0 16,0-1 0-16,-4 5-1 0,-4-4 0 0,2 0-1 0,6-1 2 16,4 1-2-16,-1 0 0 0,1 0-1 0,1 3 1 15,-5 1-2-15,0 3 2 0,2-4 0 0,1 2-1 16,3 4-1-16,3 1 0 0,-4 2 1 0,1-4-1 0,-1 4 0 16,0 4 0-16,1-2-1 0,-1 1 2 0,-1-3-4 15,3 3 0-15,2 1 0 0,0 5 1 0,6-1-8 16,2 1 0-16,1 0 1 0,-3-1-1 0,0-1-5 15,-1 2 0-15,1-2 0 0,0 3-1 0,2 2 10 16,1 4 1-16,-3-2 0 0,1 1 0 0,3 1-4 16,-1 1 1-16,1-1-1 0,1 4 1 0,-3-2 5 0,1 2 1 15,-1-2 0-15,-1 3 0 0,-1 1 2 0,0 1 2 16,3 1 0-16,-3 0-1 0,0 5 2 0,1-3 0 16,3 2-1-16,1 0 1 0,2 1 0 0,-5 4 0 15,3 0 0-15,2-4 0 0,2-1 0 0,4 1 1 16,-6-4-1-16,-1 1 1 0,-1-2-2 0,-3-3 1 15,5 1 0-15,2 1 1 0,0-1 0 0,6 1 0 0,-3 3-1 16,-1-2 1-16,2 2 0 0,2 3 0 0,1-1 0 16,-1 0 1-16,-2-2 0 0,1-1 0 15,-1 3 0-15,0-4 0 0,3 2 0 0,1 2 0 0,-1 1 0 16,3-1 0-16,1 0 0 0,0 3 1 0,0-2 0 16,1 4 0-16,1 4 0 0,-2-4 1 0,4-1-1 15,2 1 0-15,3 0 0 0,1-2 0 0,-1 0 0 16,3 1 0-16,-1-1 0 0,1-5 1 0,1 1-1 15,0-1 0-15,-1-1-1 0,-5-5 1 0,6 5 0 0,4-1 0 16,0-3 0-16,0 1 0 0,0 2 1 0,0 4-1 16,0-4 0-16,0 2 0 0,2 0 0 0,0 2 1 15,-2-2-1-15,0 1 2 0,2 1-1 0,6-2 0 0,-3 4-2 16,4 1 1-16,4 2 0 0,2-1 0 0,-2 3-1 16,6 1 2-16,-4 1-1 0,-2 1 0 0,2-5-1 15,-6 0 1-15,4-4-1 0,2-3 1 0,4 2-1 16,1-4 0-16,-1-3 0 0,-2 1 1 0,1 2-1 15,-5 1 1-15,6-1 0 0,-4-3 1 0,0-1-2 16,0 5 1-16,1-8-1 0,3 0 1 0,-4-1-1 16,2-4 0-16,1 0 0 0,7 2 1 0,-1 5-1 15,2-2 0-15,-2-1 0 0,0-2 1 0,2-2-1 16,1-2 1-16,2 4 0 0,-3-2 0 0,4 0 1 0,0 0-1 16,-2 2 0-16,0-2 1 0,-2-3-1 0,-2 1 0 15,4 1 0-15,2-1 1 0,5 0-2 0,-1 1 1 16,3-1-1-16,1 1 1 0,-1 1-1 0,4 2 1 0,-2 1 0 15,4-1 0-15,0-2-1 0,-1 0 0 0,3 4 0 16,0-4 1-16,-2 2-1 0,0 1 0 0,1-3 0 16,1-3 1-16,2 0-1 0,1-2 0 0,-3-2 0 15,-2 0 1-15,-2-2-1 0,0 1 0 0,-2-4 0 16,2-5 2-16,-4 1-2 0,0 1 1 0,2-6-1 16,2 2 1-16,2 2 0 0,2-4 0 0,-6 2 0 15,2 2 0-15,-4-2 2 0,3 2-1 0,0 0 0 16,5 2 0-16,-2 3 1 0,4 0 0 0,-1 0-1 15,-1 1 2-15,0 3 0 0,-1-1 1 0,3 1-1 0,-6-1 2 16,2 2-1-16,0-3 2 0,0 0-1 16,1-1 0-16,3 3 1 0,1-4 0 0,-1-4 0 15,-2 3 0-15,-4-1 0 0,-2 0 0 0,2-1 0 0,-4-2-1 16,6-2-3-16,0-2 0 0,1 2 0 0,-4 0 1 16,0 0-3-16,1-1 1 0,0-1-1 0,2-1 1 15,-4-1-1-15,2-1 1 0,-1 3-1 0,-1 6 0 0,-2-2-1 16,2 3 1-16,0 0-1 0,0-1 1 0,2 3-1 15,2-4 1-15,0 3 0 0,-2-1 0 0,2 2 1 16,0 2-1-16,0-1 0 0,-1-1 0 0,3 0 0 16,0 0 0-16,0-1 0 0,-4-1 2 0,-2 0-1 15,0-3 0-15,-2 0 0 0,-1 0 2 0,-3-1 0 0,-1 3 2 16,1-6-1-16,5 1 1 0,3-1 1 0,0-1-1 16,0-1 1-16,-2 1 0 0,0 1 1 0,0 1 1 15,0-5 0-15,-2 5 0 0,-1-1 3 0,-3 1 2 16,1 1-2-16,-1-2 1 0,-1 2 1 0,-2 2-1 15,3 0 1-15,5 1-1 0,3-3 1 0,0 2 0 16,0 0 0-16,0 1 0 0,-4 4-2 0,-5 0-1 0,18 0 0 16,-11 0 0-16,-5 0-2 0,-3 0 0 15,-7 0 0-15,2-3 1 0,2-1-1 0,0-1 0 0,17 0 0 16,-6 2 0-16,0-4-3 0,0 2 0 0,-9-1 1 16,2-1 0-16,0-1-1 0,-1-1-1 0,-8 2 1 15,-1-1 1-15,0-1-2 0,3 0 2 0,6-3-2 16,-1 3 2-16,2-1-3 0,5 1 0 0,-9 4 1 15,2-3-1-15,0 1-1 0,-1 1 2 0,5-6-1 16,1 4 1-16,3-3-3 0,-7 1 1 0,-5 3 0 16,1 2 0-16,0-2-2 0,-2 2 0 0,6-2 0 0,-3 2 1 15,4-1-1-15,0 3 0 0,-1-4 0 16,-1 2 0-16,0-4 0 0,0 1 0 0,-6 1 0 0,2 1 2 16,-4-2-1-16,3-1 1 0,-1 6 1 0,0-4-1 15,0 3 0-15,1 3 2 0,2-5-1 0,1 3 1 0,0-1 0 16,0 1 2-16,0-1 0 0,0 3 0 0,0-3-1 15,0 3 2-15,-4 1 0 0,2-2 0 0,1 2-1 16,-3-2-1-16,2 0 1 0,-2 1 1 0,0 1-2 16,2-4-1-16,-11 2 1 0,2-1-1 0,0 0 0 15,-2-3-1-15,7-1 1 0,0 2-1 0,1-3 0 16,-1 4-1-16,-5-3 1 0,0 2-1 0,-1 0 0 0,-1-2 1 16,4-2-1-16,-2 1 0 0,-2-3 0 0,-2 1 0 15,-2 1-1-15,0 2 2 0,2-1-2 0,0-1 1 16,4-3 1-16,-2 0-1 0,-2 0-1 0,0-4 2 15,-4 6-1-15,1-1 0 0,1 1 1 0,-2-1-1 0,2-2 0 16,0-5 1-16,-1 3-2 0,-1-1 1 0,-2 2 1 16,-1 0-1-16,0 1-1 0,-3-5 1 0,1-2-1 15,-2-1 1-15,-2 0-1 0,-2 0 2 0,0-3-2 16,-1 0 1-16,-1-4 1 0,0 2 0 0,-2-2 1 16,1 3-1-16,-1-5 2 0,1 1-1 0,-3 1 1 15,1-1 0-15,-2 1-1 0,-1 2 1 0,1-3 0 16,0 1-1-16,-1 2 0 0,1 2-1 0,0-4 1 15,-3 4 0-15,-1 1 0 0,-2 1-1 0,1-4 1 16,-1 2-1-16,0-1-2 0,2-1 2 0,-6-7-1 16,-1 4 0-16,-3-4 0 0,-1 0-1 0,4 4 0 15,1-2 0-15,2 1 0 0,2 1-1 0,2 5 0 16,0-2 1-16,-2 1-2 0,0 1 1 0,4 7 0 0,2-4 0 16,1 0 1-16,1 2-1 0,1 2 0 0,1 0 1 0,-1-1 1 15,1 3 1-15,1 6-1 0,0 2 1 0,0 2-2 16,1-4 0-16,3 9 0 0,-8-10 1 0,8 10-2 15,-4-5 0-15,4 5 0 0,-5-9 0 0,5 9-1 16,-8-7 0-16</inkml:trace>
  <inkml:trace contextRef="#ctx0" brushRef="#br0" timeOffset="61247.65">18952 7537 1117 0,'-2'3'0'0,"2"-3"0"0,2 10 0 0,-2-10 0 16,11 19 0-16,-11-19 0 0,11 30 0 0,-4-6 9 15,3 0 1-15,-1 6 0 0,-2-4 0 0,1 3-6 16,-1 2 0-16,1 2 1 0,1-7-1 0,4 2-3 0,0-2 1 16,0-2-1-16,0 0 0 0,0 0-1 0,0-1 0 15,0-2 0-15,1-2 1 0,-3-7-1 0,-2-3 0 16,0-6 0-16,-1 2 0 0,-8-5-3 15,9 0 0-15,-9 0 0 0,8-3 1 0,-8 3-4 0,3-4 2 16,-3 4-1-16,8-10 1 0,-6-1-3 16,1-1 0-16,1-7 0 0,-2-1 1 0,0-8 2 0,-2-2 1 15,-2 3 0-15,-2 1-1 0,-1 2 4 0,-3 3 0 16,-1-3 0-16,-1-1 0 0,1 1 5 0,0 2-1 0,-2 1 1 16,0-3-1-16,-3 3 9 0,1 2 0 0,0 2-1 15,-2-1 2-15,1 3 3 0,-1-3 1 0,3 5-2 16,3 2 2-16,2 6-9 0,1 1 0 0,6 4 0 15,-7-5 1-15,7 5-4 0,-4 0 1 0,4 0-1 16,-4 0 1-16,4 0 1 0,-4 5 1 0,4-5-1 16,-1 13 1-16,1-1 1 0,0 3 1 0,3 4-1 15,7 0 2-15,5 6-1 0,3 4 1 0,3 0-1 16,-1-8 2-16,1-2 3 0,-1-1 1 0,3-3 0 16,1-1 1-16,2-5 1 0,-2-1 1 0,2-1-1 0,2-7 2 15,2-3-2-15,3-2 0 0,-1-6 0 0,-2-1 1 0,-2-2-10 16,-2-7 1-16,0 1 0 0,2-10 0 0,2-1-6 15,2-2 2-15,-5-1 0 0,-2-4 0 16,-5-2-5-16,-1-2 1 0,-2-3 1 0,-1 4-1 0,1-6-2 16,0 4 0-16,-4-1 0 0,-2 5 0 15,-2 1-1-15,-3 1 2 0,0 1-2 0,-3 1 1 0,-1-1-1 16,0 6 0-16,-2-2 0 0,-4-1 1 0,-1 0-1 16,-3 3 0-16,1-1 0 0,-1 5 0 0,3 0 0 15,-1 2 0-15,-1 3 0 0,-1 2 0 0,1 7 0 0,-1 4 0 16,3 2 0-16,-1-1 0 0,6 7 0 0,-5-1 0 15,5 1 0-15,-4-4 0 0,4 4 2 0,-4 0 0 16,4 0 0-16,-5 0 1 0,5 0 0 0,-8 0 2 16,8 0-2-16,-13 7 1 0,6 4 0 0,-3-1 0 15,3 9 1-15,3 2-1 0,2 3 1 0,2 5-1 16,0 3 1-16,0 2-1 0,0 6 0 0,2-4-1 0,4 2 0 16,1-1 2-16,2 4-3 0,1-3 1 0,-1 2 1 15,0 2-1-15,1 3 3 0,-1 1 1 0,2-4-2 16,2 3 2-16,-2 0 1 0,1 0 0 0,1 2-1 15,0 1 2-15,2-3-1 0,1 2 0 0,1-2 0 16,-4 3 0-16,0 2-3 0,0 1 1 0,2-1 0 16,2-2-1-16,3 6-2 0,1 0 0 0,-2-1-1 15,-1 4 1-15,1 2-1 0,0-2-1 0,-3 2 0 16,1 0 1-16,0 1-1 0,-2-2 0 0,1-1 0 16,1 2 1-16,-2-1-2 0,2 3 1 0,0-6-1 0,-2 2 1 15,-2 1-1-15,0-5 1 0,0-3-1 0,0-1 1 16,-2-4-1-16,0 2 1 0,0-4 0 0,0-2 0 0,1-1 1 15,-1 0-1-15,0-5 0 0,-2-3 1 0,-1 0-1 16,-3-3 0-16,1-3 0 0,0-4 2 0,-1-2-3 16,-1-5 1-16,-2-3 0 0,-2 0 0 0,-2-7-1 15,0-1 1-15,2-4 0 0,0 5 0 0,0-5-1 16,0 2 0-16,0-2 0 0,-4 0 2 0,4 0-2 16,-3-4 0-16</inkml:trace>
  <inkml:trace contextRef="#ctx0" brushRef="#br0" timeOffset="64248.9">19771 8160 1293 0,'0'-4'0'0,"0"4"0"0,0 0 0 0,0 0 12 0,0-3-1 0,0 3 0 0,-1-6 0 15,1 6 3-15,0-8 0 0,0 8 1 0,0-33 0 16,1 4-13-16,3-8 1 0,0 4-1 0,0-3 2 15,-1 3-5-15,1 4-1 0,-2 3 1 0,0-7 1 16,0 0-7-16,0 0-1 0,1 4 0 0,1-3 1 0,2 7-14 16,1-1-1-16,2 1 1 0,1 1 0 15,-1 3 3-15,4 2 1 0,0 5-1 0,-4-1 1 0,-3 5 1 16,-4 3 2-16,2-2-2 0,1 2 2 16,1 2 10-16,-1-4 2 0,5 6 0 0,3-4 0 0,3 2 3 15,5-1 0-15,-2 3 0 0,-5 3 0 0,-2 0 12 0,-5 0 2 16,2 3 0-16,4 3-1 0,4 6 6 0,0 0 1 15,0 5-1-15,-2 2 1 0,0 4-3 0,-1 1 1 16,1 2-1-16,-2 0 1 0,-1 0-8 0,-1-2 1 16,-4-2-1-16,-1 3 0 0,-4-1-5 0,-2 0-1 15,-2 0 1-15,0-3 0 0,0 0-4 0,0-7 0 16,0-2 0-16,-1 0 2 0,-1 0-2 0,0 0 0 16,0-3 0-16,1-4 1 0,-1 2 0 0,-2 2 0 0,6-9 1 15,-11 8 0-15,11-8 1 0,-5 9-1 0,5-9 1 16,-4 7 0-16,4-7 1 0,-6 3 0 0,6-3-1 15,-9 6 2-15,9-6 2 0,-13 3 0 0,13-3 0 16,-11 2 0-16,11-2 1 0,-10 1 1 0,10-1-1 16,-5 0 1-16,5 0 0 0,-11-3-1 0,3 3 0 15,1-3 1-15,-3-4 0 0,-1 0 0 0,2 0 1 16,3-2 0-16,3 0 4 0,1 6 0 0,2 3 0 16,-2-12 1-16,2 12 3 0,-4-9 2 0,4 9-2 15,0-8 1-15,0 8 0 0,-3 0 2 0,3 0-2 0,0-4 2 16,0 4-12-16,0-5 1 0,0 5 1 0,0 2-1 15,0-2-5-15,0 3 0 0,0-3 0 0,7 0 1 0,0 0-3 16,3 0 0-16,1 0 0 0,-2 5 0 0,1 2-1 16,-1 2-1-16,0-6 0 0,0-1 2 15,1 0-3-15,-1 0 1 0,0-2 0 0,1-2 0 16,-1 0-1-16,0 0 2 0,3-5-2 0,2-1 1 0,3-1 0 16,2-3-1-16,-4-4 0 0,-4 3 1 0,-4-5-2 15,-3 4 2-15,0 1-2 0,1-3 1 0,3-1 0 0,1-1 1 16,-1 3-1-16,-5 1 0 0,1 0-1 0,-2 0 0 15,0 2 0-15,0 4 2 0,0-1-1 16,-1 0 0-16,1 2 0 0,0 4 1 0,-2 3-1 0,4-2 1 16,-4 2 0-16,2-3 0 0,-2 3 0 0,-2-6 1 15,2 6-1-15,0-1 1 0,0 1 0 0,0 0 0 16,0 0 1-16,0 0-1 0,0 0 0 0,0 0 0 16,0 0 1-16,0 1-1 0,0-1 1 0,0 13-1 0,2 0 1 15,3 5-1-15,5 9-1 0,1 3 1 0,0-2-1 16,-2-8 2-16,-1-6-3 0,-3-5 1 0,1-2 1 15,0-4-1-15,-6-3-3 0,5 5 1 0,-5-5 0 16,4 4 0-16,-4-4-1 0,7 0 0 0,-7 0 0 16,8-4 2-16,-8 4-1 0,13-8 1 0,-2-4-1 15,2-6 1-15,2-4-1 0,2-6 0 0,-4 0 1 16,-2 2-1-16,-2 2-1 0,-1 2 1 0,-3 1 0 16,1 2 0-16,-4 3-1 0,-2 1 1 0,2-1-1 15,-1-1 1-15,1 0-1 0,0-4 1 0,-2 9-1 0,0 0 2 16,0 6-1-16,0 3 1 0,0 3 0 15,-2-7 0-15,2 7 2 0,0-2 0 0,0 2 1 0,-3-3-1 16,3 3 3-16,0-4 0 0,0 4-1 16,0-3 1-16,0 3 1 0,0 0 0 0,0 0 0 0,0 0 0 15,0 0-2-15,-2 7 2 0,2 5-1 0,2 9 1 0,3 5-3 16,3 7 1-16,-3-2 0 0,-1 0 0 0,0 0-1 16,-1-2 0-16,3-3 1 0,1 2 0 0,5-4-4 15,-1 1 1-15,0-5 0 0,-2 1 0 0,-1-7-2 16,-3-2 1-16,3-2-1 0,-1-1 2 0,-7-9-3 0,11 9 1 15,-3-8 0-15,1-1 0 0,2-1-1 0,1-3 0 16,-1-1 0-16,0-2 0 0,2-2-1 0,2 1 1 16,0-8-1-16,-2-1 1 0,2-7-1 0,2-2 0 15,-3 2-1-15,-1-4 1 0,-1 2-1 0,-1-2 0 16,-4-1 0-16,1-1 0 0,-6 10-1 0,-1-5 1 16,1 12 0-16,0-3-1 0,2 0-1 0,0 1 0 0,-2 4 1 15,-1-4 0-15,1 3-2 0,0 0 1 0,-2 3-1 16,0 0 1-16,-2 1-2 0,0-3 2 0,1 3-1 15,-3-1 1-15,0 0-2 0,0 1 2 16,1-1-2-16,-1 0 2 0,0 1 1 0,0-3 2 0,4 11-1 16,-7-10 1-16,7 10 1 0,-7-7 0 0,7 7 0 15,-4-5 0-15,4 5 0 0,-4-4 0 0,4 4 0 16,-4-3 0-16,4 3 0 0,-3-4 0 0,3 4 0 16,-4-1 0-16,4 1 0 0,-8 0 0 0,-3 5 0 15,2 4 1-15,1 6-1 0,3-1 0 0,-3 17 0 16,3-5 1-16,5 2-1 0,0-2 1 0,4-2-1 15,-1 0 1-15,7 0 0 0,-1 2 1 0,0-1-1 0,-1-5 0 16,-1 5 0-16,1-1 1 0,-3-7 0 0,3 0 1 0,-1 1-1 16,2 1 0-16,-5-14 0 0,2 2 2 0,-1 2-3 15,-1-6 1-15,-4-3-1 0,8 9 1 0,-8-9 0 16,7 1-1-16,-1 1 0 0,1-2 1 0,4-2 0 16,0 1 2-16,10-11-2 0,-3-1 1 0,1-4-2 15,-2-2 2-15,-2 3-2 0,-2-1 1 0,-2 0-1 16,-2 0 0-16,3-2 0 0,-1 1 0 0,0-1-1 15,2 2 2-15,-4 5-1 0,1 0 0 0,-3 1-1 16,0-1 1-16,-1 5 0 0,0 2 0 0,-6 5-1 0,11-12 1 16,-11 12-1-16,11-7 1 0,-11 7-1 15,13-5 2-15,0 5-2 0,0 0 1 0,2 0-1 0,0 3 0 16,0-1 0-16,-2 5 0 0,-2-2-1 0,0 4 1 16,2 3 0-16,-2 0 0 0,-1 4-3 0,-1-4 2 15,-3-4-1-15,-1 4 1 0,-1-3-3 0,-2 3 2 16,2 6-1-16,-3-1 1 0,1-2-2 0,0 1 1 0,-2-4 0 15,-2-3-1-15,0 3 0 0,-1-3 0 0,-1-1 1 16,0 1 0-16,1-1 0 0,-1 1 2 0,0-2 0 16,0 0 0-16,4-7-1 0,-7 10 1 0,7-10-2 15,-6 11 2-15,6-11 0 0,-7 10 0 0,7-10 0 16,-8 7 0-16,8-7 0 0,-7 9 0 0,7-9-1 16,-7 5 1-16,7-5 0 0,-8 7 0 0,8-7 0 15,-7 3 0-15,7-3 1 0,-8 2 0 0,8-2 0 16,-7 0 0-16,7 0 0 0,-8 0 1 0,8 0-1 0,-7-2 1 15,7 2 0-15,-8-3 0 0,8 3 0 16,-7-4 1-16,7 4 0 0,-6-3 0 0,6 3 0 0,-3-2 2 16,3 2-1-16,-4-3 0 0,4 3 1 0,-4-5-1 15,4 5 0-15,-4-4 1 0,4 4-1 0,0-3 2 16,0 3-3-16,0-4 1 0,6-6 1 0,1-1-1 0,5 1-3 16,1 0 1-16,5-4 0 0,1 2 0 0,0-4-1 15,-1 0 0-15,3-3 0 0,-3 0 0 0,1-3-1 16,0-2 0-16,-3 1 0 0,-1 1 0 0,-2-6-1 15,0 2-1-15,-1 2 1 0,-3-6 0 0,0 3 0 0,0 1-1 16,1-4 1-16,-3 1 1 0,1 1-1 0,-1 2 1 16,-1-1-2-16,-3-1 2 0,-1 2 0 0,0-3 1 15,-2 4-1-15,0-1 1 0,-2 4-2 0,-1-1 0 16,-1 1-1-16,0-1 2 0,0 3-3 0,1-1 0 16,1 10 0-16,0 3 1 0,0-1-3 0,0 0 0 15,2 9 1-15,0-8 0 0,0 8 0 0,-3-12-1 0,3 12 0 16,0-5 1-16,0 5-1 0,-2-4 2 15,2 4-1-15,0-3 1 0,0 3-1 0,0-4 2 0,0 4-2 16,-4 0 2-16,4 0 1 0,-4 7-1 0,-1 19 1 16,1 3 1-16,4 3 0 0,4 2 0 0,5 27 0 15,-3-11 1-15,1-5 0 0,0 0 0 0,1 0 0 16,-3 2 0-16,3 5 0 0,-2-1 1 0,-1-6 0 16,1 4 0-16,-1-6 1 0,-1 0 1 0,0-22-1 15,1 0 0-15,3 1 0 0,1 1 1 0,-5-18-1 16,0 2 1-16,1 2 1 0,1-4-1 0,-6-5 0 0,7 7 2 15,-7-7-1-15,8 9 1 0,-8-9-1 0,9 1 1 16,-9-1 0-16,11-1 1 0,10-12 0 0,-3-2-1 16,-1-6-1-16,-2-3 0 0,-2 1 1 0,-2-4-1 0,-2 2-1 15,-1 3 1-15,-2 1-1 0,-3-1 0 0,-1 1 0 16,0 0-1-16,-2 11 0 0,0-1 2 0,2 1-2 16,-2 0 0-16,0 4 0 0,0-1 1 0,0 7-2 15,2-10 0-15,-2 10 0 0,0-7 1 0,0 7 0 16,0-7 1-16,0 7-1 0,0-1 1 0,0 1-2 15,0-6 2-15,7 6-2 0,1 6 1 0,1 6-1 16,2 1 0-16,6 15 0 0,-4-2 0 0,-2 2 1 16,-2-4-1-16,1-1 0 0,-3 1 0 0,2 0 0 15,-1 0 0-15,-1-10 0 0,1 2 0 0,-1-3 1 0,1 1-1 16,-8-14 0-16,3 11 1 0,-3-11-2 0,4 8 0 16,-4-8 0-16,6 7 1 0,-6-7-1 0,7 4 0 15,-7-4 0-15,11 3 0 0,-3-3 0 0,-3-2 0 16,16-8 0-16,-4-2 0 0,-2-7 0 0,-4-2 0 0,2-5 0 15,-4-3 0-15,-1 1 0 0,-3-1 0 0,-1 4 0 16,-2-4 0-16,-2 5 0 0,0-4 0 0,-4-1 0 16,-1-1 0-16,-3 1 0 0,-1-1 0 0,1 3 0 15,-1 3 1-15,2-2-1 0,-1 0 0 0,2 10 0 16,1 0 1-16,-3 3-1 0,1 1 0 0,7 12 0 16,-7-13 2-16,7 13-1 0,-8-8 0 0,8 8 0 15,-7-7 1-15,7 7 2 0,-6-5-1 0,6 5 0 16,-7-4 1-16,7 4 0 0,-8-3 1 0,8 3-1 15,-9-2 2-15,9 2 0 0,-11 5 1 0,-6 4 0 16,2 3 1-16,2 4-3 0,2 4 1 0,1 1 0 16,3 0 0-16,1 0-1 0,3 3-1 0,1-10 1 15,2 1 0-15,2-1-1 0,0 0 0 0,-2-14 0 0,3 10 0 16,-3-10-2-16,4 11 2 0,0-4-1 0,-1 0 0 0,1-1 1 16,2 0-1-16,7 6 1 0,0 0 0 0,4-3-1 15,-1-4 2-15,7 2-2 0,-3-7 2 0,3 0-2 16,-1 0 0-16,4-4 1 0,0-1-1 0,0 2-1 15,0-1 2-15,-2 2-2 0,1 1 1 0,-1 1-3 16,0 0 2-16,-1 0-1 0,-1 0 0 0,0 1-1 0,1 1 0 16,-7 2 0-16,1-3 0 0,0 3 0 0,-2-1 0 15,-15-3 0-15,11 4 0 0,-11-4 0 0,11 3 0 16,-11-3 0-16,8 5 0 0,-8-5 0 0,7 7 0 16,-7-7 0-16,9 14 0 0,-5-9-1 0,-2 4 1 15,0 10-1-15,-2-3 1 0,-4 1-2 0,-1 0 1 16,1-10 0-16,0 2 0 0,0-4-2 0,-1 2 0 0,-1 1 1 15,-1-2 0-15,-1 1 0 0,-1-4 1 16,1 2-1-16,1-5 1 0,7 0-1 0,-11 4 1 16,11-4 0-16,-11 3 0 0,11-3 0 0,-12 0 0 15,-2-3-1-15,1-1 2 0,0-4-1 0,-1-5 1 0,3 1 0 16,0-5 0-16,4 1 0 0,1-4 0 0,2-5 0 16,1 1 0-16,-1 2 0 0,2-2 0 0,0-4 0 15,-2 2 0-15,-1-2 0 0,-1 2 0 0,1 5 0 16,-1-3 0-16,0 0 0 0,1 2 0 0,-1 6 0 15,-1-3 1-15,-1 2 1 0,-1 3-1 0,2-2 0 16,-3 1 0-16,1 1-1 0,0 2 0 0,-1-4 0 0,-1 4 1 16,0 0-5-16,-2 1 0 0,-2-1 0 0,0 0 0 15,2 0-19-15,0 0 0 0,0-2 1 0,0 2-1 16,-2 2-11-16,2-1 0 0,0 4 0 0,0-1 1 0,2-1-15 16,-2 0 1-16</inkml:trace>
  <inkml:trace contextRef="#ctx0" brushRef="#br0" timeOffset="64737.27">21236 7087 1231 0,'2'0'0'0,"-2"0"0"0,4 3 0 0,-4-3 0 0,3 0 1 0,-3 0 0 16,2 0 0-16,-2 0 1 0,0 0 0 0,0 0 1 16,2 0-1-16,-2 0 7 0,13 0 1 0,-13 0-1 15,26-3 1-15,-4-4 2 0,5 2 1 0,-1-4-1 16,-4 0 0-16,-1-1 4 0,-1-1 0 0,-1 1 0 31,-1 0 0-31,3 1 0 16,-1 2 1-1,-1 0-1-15,1 2 0 16,1-7-2-16,-1 3 1 16,1-3-1-1,-1 3 1 17,1 1-4 77,-1-1 0-109,1 2 0 0,-1-1 1 0,3-1 9 0,23-12 23 0,-25 14-22 0,-1 2 8 0,18-7 31 0,-24 7-31 0,-2 3-7 0</inkml:trace>
  <inkml:trace contextRef="#ctx0" brushRef="#br0" timeOffset="69234">3924 13554 967 0,'0'0'0'15,"0"0"0"-15,0 0 0 0,0 0 16 0,0 0-1 16,0 0 1-16,0 0 1 0,0 0 21 0,0 0 0 15,0 0 0-15,0 0 2 0,0 0-7 0,0 0 1 16,0 0 0-16,8 14 0 0,-1 3-25 0,3 5 0 16,-1 4 0-16,0 5 1 0,-1 2-3 0,3 4 1 15,-4 1 0-15,4 2 0 0,-1-1-4 0,5 6 1 0,-2 0-1 16,2 0 1-16,1 4-3 0,3 1 0 16,0 2 0-16,-1 0 2 0,-3 3 0 0,2 2 1 0,0 0-1 15,-2 1 1-15,1-5 1 0,3 1 2 0,-4 0 0 16,2-4 0-16,-4-4 0 0,-2-1 1 0,2-3-1 15,0-2 1-15,-5-2 2 0,-1 0 0 0,2-5 0 0,-3-4 2 16,1-6 6-16,-1-3 1 0,0-4 0 0,-6-4 0 16,1-3-3-16,-1-4 0 0,0-5 0 0,-1 5 0 15,1-5-3-15,0 2 1 0,0-2-1 0,0 0 1 0,0 0-8 16,0 0-1-16</inkml:trace>
  <inkml:trace contextRef="#ctx0" brushRef="#br0" timeOffset="69681.7">3408 13926 1281 0,'0'-4'0'0,"0"4"0"15,6-1 0-15,-6 1 14 0,7 0-1 0,-7 0 0 16,2 0 1-16,-2 0 9 0,4-2 2 0,-4 2 0 16,5-4 0-16,-5 4-14 0,8 0 0 0,-8 0 0 15,6-3 2-15,-6 3-11 0,27-12 0 0,-8 0 0 16,3 0 2-16,-1-4-4 0,7-1 1 0,-2 1 0 15,6-3 0-15,5 0-1 0,6 2 0 0,-4-4 0 16,2-3 1-16,-4 1-1 0,2-3 1 0,2 0 0 16,-2 0 1-16,-1 0-1 0,-1 1 0 0,2-1 0 15,4 1 0-15,4-6 6 0,-3 0 1 0,-1 0-1 0,-4 0 1 16,-2 0 4-16,1-2 0 0,-3 2 0 0,-1 1 1 16,-3 2 5-16,1 2-1 0,-2 1 1 0,2 0 1 0,-1 5-2 15,3 0 1-15,-3 3 0 0,1 0 0 0,-2-2 0 16,-4 0 0-16,0 1 0 0,-2 5 0 0,-3 1-15 15,-4 1 2-15,-4 3-2 0,-2 1 2 0,-4 5-5 16,-1-2 0-16</inkml:trace>
  <inkml:trace contextRef="#ctx0" brushRef="#br0" timeOffset="70116.32">3738 14675 1180 0,'2'0'0'0,"-2"0"0"0,4 4 0 0,-4-4 8 0,7 5 0 0,-7-5 0 0,17-4-1 16,-17 4 8-16,28-7 1 0,-10 0-2 0,5-1 2 16,-3-4-6-16,5-4 0 0,1 2 0 0,3 2 2 0,-3 0-9 15,2-2 0-15,-1-1 1 0,-1-1 0 0,-2-1-2 16,0-2 2-16,6 1-2 0,2 1 1 0,-1 0 4 15,6 0 1-15,-5 1-1 0,-6 0 1 16,0 3 8-16,-3-3 2 0,1 0 0 0,-4 1 0 16,3-1 5-16,3 1 0 0,-2 1 1 0,-5 0-1 0,-1 0 2 15,-3 0 0-15,2-1-1 0,-4 1 1 0,4-3-5 16,-4 1 1-16,6 0-1 0,-1 1 1 0,1-1-14 0,5 1 1 16</inkml:trace>
  <inkml:trace contextRef="#ctx0" brushRef="#br0" timeOffset="70983.34">4856 13784 1105 0,'2'-2'0'0,"-2"2"0"16,4 5 0-16,-4-5 9 0,-6 6 1 0,6-6 0 0,2 15 0 16,-2-15 11-16,7 31 1 0,-3-12-1 0,2 6 0 15,-5 4-5-15,3 2 1 0,-2 2-1 0,4 3 1 0,5 4-11 16,-4 2 2-16,1 1 0 0,3 4 0 0,0 3-1 15,-2 4 0-15,1 1 1 0,-3 0 0 0,1 1-1 16,-1 2 1-16,2-4 0 0,-3-9-1 0,1-12 1 16,1-7 0-16,-4-7 0 0,-4-5 1 0,-6-7 0 15,0-7 1-15,6 0-1 0,-3-2 1 0,3 2 1 0,3 3 2 16,-3-3-1-16,0-1 0 0,0 1 2 0,0 0 0 16,0 0 0-16,0-4 0 0,0 4 2 0,0-8 0 15,0-3 0-15,0-6-1 0,-3-7 3 0,-1-7 1 16,4-1-1-16,0 3 1 0,2 1-2 0,3 1 0 15,1-3 0-15,0-1 0 0,-6 0-4 0,0-4 2 16,0 1-1-16,0-1 1 0,2 2-5 0,3 2 0 0,1 0 0 16,-4-2 0-16,3 0 0 0,3 2 1 15,1 0-1-15,-5 1 1 0,1 3-4 0,1-1-1 16,1 0 1-16,3 1 0 0,3 1-4 0,0 1 2 0,-2 6-1 16,-2 2 1-16,0 3-4 0,-3 4 1 0,-4 1 0 15,0 2 0-15,-2 7-2 0,4-1 2 0,-4 1-1 16,5-2 0-16,-5 2-1 0,6-2 0 0,-6 2 0 15,9 5 1-15,0-1-1 0,4-2 1 0,0 4-1 16,0 7 1-16,4 2-1 0,2 6 1 0,-6 5-1 16,2-2 1-16,-2 7 1 0,2 4 0 0,-2 3 0 0,0 0 0 15,0 4 2-15,4 1-1 0,1 2 0 0,-5 0 1 16,2 2-1-16,2-3 2 0,2 1-2 0,-1-5 1 16,-3-7 3-16,2-3 0 0,0-6 0 0,-2-5 1 15,1-7-5-15,-6-5 0 0,5-4 1 0,-6-1 0 16,0-2-3-16,1-3 2 0,1-3-2 0,2-2 1 15,4-4-2-15,1-4 1 0,1-1-1 0,-6-2 1 16,-2-2-1-16,-2-2 0 0,1-4 0 0,-7-4 0 0,1-4 0 16,-2-3 1-16,-2-2 0 0,0-1 0 0,-2-1 2 15,-2-5-1-15,1-1 0 0,-3-2 2 0,-5-6 0 16,-2 1 1-16,0-6-1 0,0 3 2 0,-2-6 2 0,0-4 0 16,-2 1 0-16,2 1 1 0,-3-2 3 0,-5 1 0 15,8 8-1-15,-3 7 1 0,5 11 1 0,-2 6 0 16,2 5 0-16,-2 6 0 0,2 9 1 0,2 6-1 15,3 0 0-15,-3 4 1 0,4 2-3 0,1 3 2 16,6 0-1-16,-11 0 0 0,11 0-3 0,-6 0 0 0,6 0 0 16,-5 8 0-16,-1 1-7 0,2 0 1 15,-1 3-1-15,-1 2 1 0,8 8-3 0,2 4 0 0,1 0 0 16,3-2 1-16,3 4-3 0,-2-4 0 0</inkml:trace>
  <inkml:trace contextRef="#ctx0" brushRef="#br0" timeOffset="71399.75">6117 13808 1332 0,'6'-2'0'0,"-6"2"0"0,9-1 0 0,-9 1 5 0,10 0 1 16,-10 0-1-16,26-7 1 0,-8-4 7 0,7-1 1 15,-5-2-1-15,2-1 1 0,-3-2 2 16,0-1 0-16,-4-1 0 0,1 0 1 0,-3 0-6 0,4 2 2 16,-4 0-1-16,2-3 0 0,2 3-2 0,2 0 0 15,-6 0 0-15,0 1 2 0,-2 2-2 0,-4 2 1 16,1 0 0-16,1 0 0 0,-3 1-4 0,1 3 1 16,-1 1-1-16,-1 2 1 0,3-1-3 0,-1 0 1 0,1-1-1 15,-5 3 1-15,-3 4-5 0,6-7 1 0</inkml:trace>
  <inkml:trace contextRef="#ctx0" brushRef="#br0" timeOffset="71717.83">6261 14168 1381 0,'-2'0'0'0,"2"0"0"0,0 0 0 0,0 0 9 16,7 2 1-16,-7-2-1 0,6 0 1 0,-6 0-3 16,6 0 1-16,-6 0 0 0,9-2-1 0,-9 2 19 15,24-9 0-15,-24 9 0 0,36-17 0 0,-18 7-3 0,1-4 1 16,1 0-1-16,-1 0 1 0,0 0-3 0,-3 1 1 15,-1 0-1-15,2 3 0 0,-2-6-10 0,2 3 2 16,0-1-1-16,-4 3 0 0,0-2-9 0,-2 0 0 16,-2 1 0-16,2 0 1 0,0-2-4 0,-3 1 0 15,3-1 0-15,-3 0 0 0,3-2-4 0,-4 1 1 0</inkml:trace>
  <inkml:trace contextRef="#ctx0" brushRef="#br0" timeOffset="73365.14">6770 13189 1054 0,'0'1'0'0,"0"-1"0"16,11-1 0-16,-11 1 0 0,3-4 1 0,-3 4-1 15,6-3 2-15,-6 3 0 0,4-4 0 0,-4 4 0 16,9-12 1-16,-9 12-1 0,22-22 1 0,-22 22-1 16,19-32 2-16,-11 15-4 0,3 0 1 0,0 0-1 15,-2-1 1-15,2 1-1 0,1 0 0 0,1-1 0 0,-2 1 1 16,-2 1-1-16,0 4 0 0,4 0 0 0,2-3 0 15,2 1 2-15,2 2 1 0,-1-4-1 0,1 4 0 16,-6 0 5-16,4 0 1 0,2 3 0 0,-1 4-1 16,-5-2 9-16,-4 4 1 0,1 1-1 0,-3 0 1 0,4 2 14 15,-3 0 0-15,3 0 1 0,-2 2 0 0,6 3 5 16,0 2 2-16,2 5-2 0,-8 0 1 0,1 5-8 16,-1 4 1-16,0 3 1 0,-3 2-1 0,-4 2-7 0,0 0-1 15,1 5 1-15,-3 1 1 0,0 3-6 0,0 1 0 16,-3 0 0-16,-1 2 1 0,-2-8-5 0,1 5 0 15,-1-3 0-15,0-2 1 0,1-3-5 0,-3-1 0 16,1-2 0-16,1-4 2 0,-1-3 0 16,-4-3 2-16,3-2-1 0,-1-1 1 0,7 0-5 0,-2-3 0 15,3-5 0-15,-1 0 0 0,2-5 0 0,-6 7 2 16,6-7-1-16,-4 5 0 0,4-5-1 0,0 4 0 16,0-4 0-16,-2 3 2 0,2-3-3 0,0 4 1 15,0-4 0-15,0 0 0 0,0 0-2 0,0 0 1 0,0 0-1 16,0-2 1-16,0 2-4 0,0-5 2 0,0-2-1 15,8-7 0-15,3-7-2 0,0-5-1 0,-1 2 0 16,-1 2 1-16,0 1-3 0,1 2 1 0,-1 3 0 16,0-3 1-16,4 2-2 0,0 0 0 0,0-1 0 15,0 3 1-15,0 1-1 0,4 0 0 0,-4 0 1 16,0-1-1-16,-2 3 0 0,1-2 0 0,1 2 0 16,5 1 1-16,1 3 1 0,5 1-1 0,-3 0 0 15,-3 0 0-15,1 0 2 0,-2 0-1 0,1 2 0 0,-3 0 1 16,4-1-1-16,-1 1 2 0,-1 2-2 0,2 3 1 15,-6 0 1-15,-2 0-1 0,4 1 1 0,-2 1 1 16,-2 2 0-16,0 1 1 0,2-3 0 16,-5 3-1-16,3 2-2 0,-5 0 0 0,-1 1 1 0,3 3-1 15,-3 2-1-15,1 3 0 0,-4 1-1 0,3 1 2 16,-5 2-3-16,2 3 1 0,2-1 0 0,-4-1 0 16,-4 0 1-16,2 0-1 0,2 1 0 0,-5 4 1 0,3-2 1 15,-4 2-1-15,-3 0 1 0,2 0 0 0,-1 0 1 16,1-2-1-16,-5 6 1 0,-1-4 0 0,0 1-2 15,-3-2 2-15,3 1-1 0,0 0 1 0,-4 0-2 0,2 0 2 16,0 0-1-16,0-2 1 0,-4 2-3 0,1-2 1 16,-1-2 1-16,-3-1-1 0,3-2-2 0,1-1 2 15,-1-1-2-15,4 0 1 0,2-1-1 0,0-2 1 16,-2-2 0-16,2 0 1 0,0-5-1 0,0 0 0 16,0 0 0-16,0-1 2 0,2 0 0 0,-1-1 1 15,3 0-1-15,4-1 1 0,5-4 2 0,-14 6 0 0,14-6 1 16,-11 6 0-16,11-6 2 0,-11 3 0 0,11-3 0 15,-7 4 0-15,7-4 1 0,-4 3-1 0,4-3 0 16,-4 3 0-16,4-3-1 0,-4 2 0 0,4-2 0 16,-1 0 0-16,1 0-2 0,-6 0-1 15,6 0 1-15,0 0 0 0,0 0-4 0,0 0 2 0,0 0-1 16,0 0 1-16,0 0-3 0,0 0 0 0</inkml:trace>
  <inkml:trace contextRef="#ctx0" brushRef="#br0" timeOffset="121467.04">9551 15968 527 0,'-5'-2'0'0,"5"2"0"0,2 5 0 0,-2-5 15 0,13 6 0 0,-13-6 0 0,9 3 1 0,-9-3 40 0,0 3 1 0,0-3 0 0,0 2 0 0,0-2-21 0,0 0 1 0,0 0 0 0,0-2 0 0,0 2-22 0,-4-3 0 16,4 3-1-16,-2-7 1 0,2 7-6 0,0-21 1 16,0 4-1-16,2 0 1 0,6-4-2 0,1-3 0 15,0-1-1-15,1 3 1 0,-5 6-2 0,-1-1 1 16,5 0-1-16,-1-2 1 0,3 0 5 0,-4 0 1 16,5-2-1-16,-1 0 2 0,2 0 0 0,-4 1 2 15,2 1-2-15,2 0 2 0,4 1 0 0,2 1 1 0,-4-2 0 16,1 2-1-16,1 1 0 0,4 0 0 0,-1 1 0 15,-1 1 0-15,-2 2 2 0,-2 2 0 0,1 3 0 16,3 1 1-16,0 3-1 0,-3 3 0 0,-1 2 0 16,-2 3 1-16,0 4-3 0,-1 1 1 0,-3 4 0 15,4 7-1-15,-4 1-3 0,2 6 0 0,1 3 0 16,-5 5 0-16,0 4-6 0,-3 5 0 0,-2 2-1 0,2 1 2 16,-4 2-3-16,-4 1-1 0,2-3 1 0,-5 0 0 15,1-1-1-15,-3-2 0 0,1-3 1 16,1-4-1-16,-1-7-1 0,3-5 1 0,-4-5-1 0,1-2 0 15,1-4 0-15,-1-1-1 0,3-4 0 0,-5-1 0 16,10-9 2-16,-9 9-1 0,9-9 1 0,-4 3 0 0,4-3-1 16,-2 2 1-16,2-2-1 0,-5-3 2 15,5 3-1-15,-6-4 1 0,6 4-1 0,-2-9 2 0,-1 2-1 16,1-1 1-16,2-8 0 0,2-3 0 0,3-3 1 16,3-3 0-16,1 0-1 0,0 0 1 0,1 1-1 15,3 0 1-15,-2 1-1 0,2 1 1 0,0-4-2 0,0-2 0 16,2 2 1-16,2 0-1 0,-1 0-2 0,3 2 0 15,-4 0-1-15,2 1 2 0,1 3-3 0,-3-1 0 16,4 2 0-16,3 3 1 0,-3 4-1 0,1 3 0 16,3 3 1-16,-1 0-1 0,2 3 0 0,-1 3 0 15,1 2 0-15,-4 3 1 0,3 3-1 0,-1 3 2 16,0 4-1-16,-1 4 0 0,-2 6 0 0,-3 2 1 0,-1 3-1 16,0 3 1-16,-2 0 3 0,0 5 1 15,-5 0-2-15,-3 0 2 0,1 2-4 0,-1-1 1 0,-5-1-1 16,0 1 0-16,0-5-1 0,-5 1 0 0,1-2-1 15,-1 0 1-15,-5-1-2 0,-1 1 1 0,-2-2 0 16,0-1 1-16,0-4-2 0,0-4 1 0,-2 1 0 16,-4-1 0-16,-3-1 1 0,-2-2 0 0,0-2 1 15,-4 1 0-15,2-3 3 0,-1-1-1 0,3-2 1 16,-2 0-1-16,-6-1 4 0,3-1 0 0,3-1 0 16,-2-1 1-16,2 1 1 0,-1 0-1 0,3-2 0 15,0-2 0-15,0-2 1 0,3-1 0 0,-1 0 1 0,3 0 0 16,4-1-1-16,-1 1 1 0,4 0 1 0,3-2-1 15,9 0-1-15,-5 0 1 0,5 0-1 0,-4 0 0 16,4 0-5-16,0 0 0 0,0 0 1 0,0 0 0 16,0 0-4-16,2 0 1 0,5-2-1 0,6-1 0 0,11-4-3 15,4-2 1-15</inkml:trace>
  <inkml:trace contextRef="#ctx0" brushRef="#br0" timeOffset="121832.72">10968 16143 1620 0,'3'-2'0'0,"-3"2"0"0,15 2 0 0,-15-2 4 0,0 7 1 0,0-7-1 16,4 7 2-16,-4-7 7 0,15 8 2 0,-15-8-1 16,18 9 0-16,-18-9 9 0,13 3-1 0,-13-3 0 15,28-1 1-15,-7-5-11 0,5 1 2 0,-6-2-2 0,3-1 2 16,-5-5 0-16,1-2 1 0,-4-1-1 0,2 1 2 15,1 3-6-15,-5-2 1 0,6 2 1 16,2-2-1-16,1 2-9 0,4 1 1 0,-2 3 0 0,-7 1 0 16,-2 2-3-16,-2 1 0 0,-2 2 0 0,-3 1 1 15,-8 1-12-15,7-4 1 0</inkml:trace>
  <inkml:trace contextRef="#ctx0" brushRef="#br0" timeOffset="122081.95">11193 16482 1168 0,'-7'3'0'16,"7"-3"0"-16,-12 14 0 0,12-14 1 0,-11 12 0 0,11-12 0 16,-9 7 0-16,9-7 3 0,0 4 0 15,0-4-1-15,-6 1 2 0,6-1 12 0,0 0 0 0,0 0-1 16,0 0 1-16,0 0 6 0,0 0 0 0,0 0 1 15,0 0-1-15,0 0 7 0,8-3 0 0,-8 3-1 16,26-14 1-16,-4-1 2 0,6-6 0 0,0 0 1 16,-2 0-1-16,-2 0-9 0,1 2-1 0</inkml:trace>
  <inkml:trace contextRef="#ctx0" brushRef="#br0" timeOffset="122533.87">12037 16255 1494 0,'6'0'0'0,"-6"0"0"16,1 4 0-16,-1-4 10 0,-7 3 0 0,7-3 1 15,-4 4 0-15,4-4 1 0,2 1 2 0,-2-1-2 16,4 0 1-16,-4 0 8 0,4 0 0 0,-4 0-1 16,5-3 1-16,-5 3-9 0,13-4 0 0,-13 4 0 15,24-5 1-15,-24 5-2 0,38-12 0 0,-20 3 0 16,1-1 2-16,0 1 0 0,-1-3 1 0,1-2-1 16,0 1 1-16,-5 0-1 0,3 3 1 0,2 1-1 15,1-1 2-15,3 0-3 0,-5-1 0 0,1 1 1 16,0-1-1-16,-1 3-12 0,1-1 0 0</inkml:trace>
  <inkml:trace contextRef="#ctx0" brushRef="#br0" timeOffset="123268.14">13200 15428 1306 0,'0'2'0'16,"0"-2"0"-16,5 5 0 0,-5-5 4 0,6 2 1 15,-6-2-1-15,5 8 1 0,-5-8 4 0,0 18 0 16,0-18 0-16,2 19 1 0,-2-19 0 0,13 31 0 15,-3-14 0-15,3 0 0 0,-2 2-5 0,4 2-1 16,0 2 1-16,0-3 0 0,0 1 2 0,1 0 1 0,1 1 0 16,0 1-1-16,0-1-2 0,-2 1-1 15,3 1 1-15,3 2-1 0,1 2-1 0,0 0-1 0,-1-1 0 16,1 1 0-16,2 5 0 0,1 1-1 0,-3 1 0 16,0 0 1-16,-1-1 1 0,-1-1 1 0,-1 0-1 15,-4-2 2-15,-2-3 1 0,-2-4 2 0,-2 2 0 16,-3-2 0-16,-4-3 5 0,-4-2 1 0,0 0-1 0,-5 0 2 15,-1 2 4-15,1 1 1 0,-4-1-1 0,-4-2 1 16,-4-2 2-16,-1 1 0 0,-1-1 0 0,1-3 0 16,-1 0 2-16,2 0 0 0,-5-2 1 0,2 0 0 0,0-2-2 15,1-1 1-15,1-2-1 0,1-2 2 0,2 0-18 16,0 0 1-16,2 1-1 0,6-3 1 0,9-3-3 16,-9 3-1-16,9-3 1 0,-4 4-1 0,4-4-4 15,-2 0 1-15,2 0-1 0,0 0 2 0,0 0-2 16,0-4 0-16,0 4 0 0,15-17 0 0,-2-5-2 15,4-6 2-15,2-1 0 0,-1-1 0 0,3-3-1 16,-1-1 1-16,-3-1-1 0,2-1 1 0,-1-2-1 16,1-2 1-16,0-2-1 0,-1 2 1 0,1-4 0 0,-1-7 0 15,-1-1 0-15,-2 2 0 0,-4 0 0 0,-1 2 1 16,-5-3 0-16,1 1 0 0,-3 2 3 0,-1 1-1 16,-4 2 0-16,-1 3 1 0,-5 1 4 0,-1 1 1 15,-2 2-2-15,-4 0 2 0,0 0 3 0,-4 2-1 16,1 3 0-16,-5 2 0 0,3 3 3 0,-1 2-1 0,1 0 1 15,-1 5 0-15,3 4 2 0,-3 3 0 0,-1 4-1 16,1 3 1-16,-3 5 3 0,0 4 1 0,0 1-1 16,0 2 2-16,-1 4-2 0,-1 1 1 0,0 4-1 15,0 4 1-15,-2 4-4 0,-2 2 0 0,2 1-1 16,4-5 2-16,2 3-3 0,1-2-1 0,3 1 1 16,1 2 0-16,4 2-6 0,4 2 1 0,-5-2-1 15,3 0 1-15,2 0-10 0,5 0 1 0</inkml:trace>
  <inkml:trace contextRef="#ctx0" brushRef="#br0" timeOffset="124267.33">14746 15347 1231 0,'2'1'0'0,"-2"-1"0"0,2 7 0 15,-2-7 12-15,-2 0 0 0,2 0 1 0,0 0-1 16,0 0 17-16,0 7 1 0,0-7 1 0,8 14-1 16,-8-14-5-16,14 23-1 0,-8-6 1 0,1 2 1 0,3-2-14 15,-1 4 1-15,0 3-1 0,-1 0 1 0,-1 1-5 16,1-1 0-16,-1 2 0 0,1 3 0 0,-1 8-3 15,-1 1 1-15,1 1 0 0,2 3-1 0,1 0-1 16,-3-1 0-16,1 2-1 0,1 2 2 0,-5 5-1 16,1 6 2-16,1-4 0 0,0-4-1 0,1-3 1 0,2-5 1 15,-1-4-2-15,-6-3 2 0,-2-5 0 0,-4-6 1 16,2-4-2-16,2-6 2 0,0-5-1 0,2-5 1 16,-2-2 0-16,0 0-1 0,0 0-1 15,0 0 1-15,0 0-2 0,-2-9 2 0,0-2-4 16,0-2 2-16</inkml:trace>
  <inkml:trace contextRef="#ctx0" brushRef="#br0" timeOffset="124863.44">14493 15906 1306 0,'0'3'0'0,"0"-3"0"0,-4 9 0 16,4-9 13-16,-6 5 2 0,6-5-2 0,-3 5 2 0,3-5 12 15,0 7 1-15,0-7-1 0,0 7 1 0,0-7-7 16,0 3 2-16,0-3-2 0,0 4 1 15,0-4-12-15,0 2 2 0,0-2-2 0,7 0 1 0,-7 0 1 16,23-4 1-16,-23 4-1 0,35-7 0 0,-16 2 1 16,3-4-1-16,0 4 0 0,-3-2 1 0,0 2-2 15,-3 0 1-15,1 0 0 0,0-1 0 0,0 3-5 0,-1 1 0 16,3-1 1-16,2-2 0 0,-1-1 7 0,2 1-1 16,1 0 1-16,-1 0 1 0,-3 1 3 0,-1 3 0 15,-3-1 0-15,2-2 1 0,-2 1-1 0,-2-2 1 16,2 0-1-16,-4-1 2 0,4 3-2 0,0 1 1 15,0-1-1-15,-4-2 1 0,2 1-3 0,0 2 1 0,-2-1-1 16,-1-2 1-16,1 0-3 0,-2-2 1 0,0 1 0 16,1 3 1-16,-1 0-4 0,0-3 1 0,-1 1-1 15,-1 2 1-15,-7 3 0 0,10-4 1 0,-10 4-1 16,9-3 1-16,-9 3-3 0,2 0 2 0,-2 0-2 16,7-4 2-16,-7 4-2 0,10-3 1 0,-10 3 0 15,5-4 0-15,-5 4-2 0,8-3 2 0,-8 3-2 16,5 0 1-16,-5 0-2 0,2 0 2 0,-2 0-1 15,4 0 0-15,-4 0-1 0,0 0 0 0,0 0 0 16,0 0 0-16,0 0-2 0,0 0 1 0,0 0 0 16,0 0 0-16,0 0-3 0,0 0-1 0,0 0 1 15,-4-4 0-15,4 4-4 0,-6-3 0 0,1-4 0 16,-3-7 1-16,1-8-3 0,-1-4 0 0</inkml:trace>
  <inkml:trace contextRef="#ctx0" brushRef="#br0" timeOffset="126665.1">15957 15528 12 0,'0'-3'0'0,"0"3"0"15,-2-7 0-15,2 7 0 0,0-4 0 0,0 4 0 0,-3-8 0 16,3 8 10-16,-4-12 0 0,4 12 0 0,-7-21 1 0,3 4 35 15,-2-2 0-15,1 0 0 0,1 0 0 0,2 1-3 16,0-4 1-16,2 1 0 0,-4 4-1 0,4 1-8 16,4 2 1-16,-2 2-1 0,0 2 1 0,-2 3-12 15,-2 3 2-15,2 4 0 0,0-7 0 0,0 7-8 16,0-1 0-16,0 1 0 0,0-4 1 0,0 4-3 16,0-2-1-16,0 2 1 0,0 0 1 0,0 0 6 15,0 0 2-15,0 0-1 0,6 11 0 0,-1 4 5 0,1 4 1 16,-1 6-1-16,1 1 1 15,1 7 0-15,-1 3 2 0,3 0-1 0,1-1 1 0,-1-1-3 0,0 1 1 16,1 0 0-16,1-1 1 0,2 1-7 0,4 3 1 16,-6-2 0-16,0-1-1 0,-2-4-3 0,-1-1-1 15,-1-3 0-15,-1-1 0 0,-1-2-3 0,-3-1 1 16,2-6-1-16,0-1 1 0,-1-4-5 0,3-2 2 0,1-3-2 16,-1-2 2-16,-6-5-5 0,0 6 1 0,0-6 1 15,0 3-1-15,0-3-3 0,8 0-1 0,-8 0 1 16,9-5 0-16,-9 5-6 0,7-14 2 0</inkml:trace>
  <inkml:trace contextRef="#ctx0" brushRef="#br0" timeOffset="127064.02">15570 15163 1332 0,'2'7'0'0,"-2"-7"0"0,1 12 0 0,-1-12 4 16,0 9 1-16,0-9-1 0,0 3 2 0,0-3 0 15,0 2 2-15,0-2 0 0,2 0 0 0,-2 0 5 16,10 0 1-16,-10 0-1 0,24-7 1 0,-2-2-3 0,6-3 0 15,0-1 0-15,0-3 1 0,2-3 9 0,0-2 1 16,-2 0 1-16,1-1-1 0,1-2 8 0,0-1-1 16,2 1 0-16,-1 0 1 0,3 1-9 0,1 1 2 15,3-1-1-15,-1 3 1 0,-2 1-7 0,-1 1-1 0,1 1 1 16,-1 0 1-16,1-1-6 0,-5 3 1 16,2-1 0-16,-1 2 0 0,-3 1-4 0,2-1 0 0,-2 2-1 15,0 1 1-15,-2 1-2 0,-2-2 0 0,-1 1-1 16,-5 1 2-16,-5 0-3 0,-1-1 2 15,-3 4-2-15,2 2 2 0,2 2-3 0,0 3 2 0,-4 0-2 16,-1-2 2-16,-8 2-4 0,5-4 1 0</inkml:trace>
  <inkml:trace contextRef="#ctx0" brushRef="#br0" timeOffset="127498.87">15862 15677 1281 0,'0'-2'0'0,"0"2"0"0,0-3 0 0,0 3 14 0,0 2-1 16,0-2 0-16,0 1 1 0,0-1 14 0,6-3 0 16,-6 3 0-16,15-4 0 0,-15 4-16 0,13-6 2 15,-13 6-1-15,32-16 1 0,-8 4-11 0,4 0 2 16,-2-4-2-16,0 1 2 0,-2-1-3 0,-2 0 0 16,5 1 0-16,-3-1 2 0,0-1-2 0,2 0 0 15,0 1 0-15,0 4 1 0,0 2 0 0,0-1 2 16,0 1-2-16,-1-2 1 0,-1 3 2 0,-2 0 0 0,1 1-1 15,-1-1 2-15,-2 2-1 0,1 2 0 0,-4 0 0 16,-2 0 1-16,-4-1 5 0,-6 1 0 0,5 2 1 16,3 1 0-16,7 2 5 0,3 0 0 0,-5-2 0 15,-7 1 1-15,-11 1 0 0,6-6 0 0,-6 6 0 16,0-7 0-16,0 7 4 0,6-6-1 0,-6 6 1 16,11-7 0-16,-11 7-1 0,13-12-1 0</inkml:trace>
  <inkml:trace contextRef="#ctx0" brushRef="#br0" timeOffset="128331.65">16764 15553 1243 0,'0'-2'0'0,"0"2"0"15,2 0 0-15,-2 0 17 0,9-2 0 0,-9 2-1 16,6-3 1-16,-6 3 16 0,7-4 0 0,-7 4 1 16,8-3 0-16,-8 3-14 0,13-4 1 0,-13 4 1 15,22-8-1-15,-22 8-13 0,26-19 0 0,-26 19-1 16,26-19 2-16,-26 19-3 0,23-20 0 0,-23 20-1 0,20-12 2 15,-20 12-1-15,19-7-1 0,-19 7 1 0,17-12-1 16,-17 12 0-16,5-14 1 0,-5 14-1 0,8-8 1 16,-8 8-2-16,7-4 2 0,-7 4 0 0,15-5-1 0,-15 5 3 15,22-3 0-15,-22 3 0 0,19-2 0 0,-19 2 2 16,9 0 1-16,-9 0 0 0,8 0 0 0,-8 0-2 16,9 5 1-16,-9-5 0 0,13 12 1 0,-13-12-1 15,6 19 1-15,-6-19 0 0,7 31 0 0,-3-8-6 16,2 3 0-16,-1 0 1 0,-1 0 0 0,-4 0-4 15,-2-4 1-15,0 3 1 0,-2 2-1 0,-1 3-2 0,-3 1 0 16,3-2 0-16,1-3 2 0,4 0-3 0,0-2 1 16,-4 4-1-16,-1-2 1 0,-5 3-1 0,-1 1 1 15,2 1 0-15,3-2 0 0,3 1 0 0,1-1 2 16,-2 1-2-16,-3-3 1 0,-5-2-1 0,-3-3 1 16,6-1-1-16,4-2 2 0,5-5-1 0,3 0 1 15,-3-4 0-15,-3-1 0 0,-3-2 3 0,-2-4-1 16,8-3 1-16,-9 7-1 0,9-7 2 0,0 7 0 0,0-7 0 15,0 3-1-15,0-3 1 0,0 4 0 0,0-4 0 16,0 0-1-16,0 0 0 0,2 0-1 0,-2 0 1 16,15-4 0-16,0 1-1 0,3-1 1 0,3-1 0 15,-1-3 0-15,-3-3-4 0,0 1 2 0,2-1-2 16,1 1 1-16,4 1 2 0,2-1 1 0,1-2-1 16,-7 0 1-16,1 0 4 0,-1 0 1 0,1-1-1 15,-1 1 1-15,1 0 3 0,-1 0-1 0,2 0 1 16,1 2 0-16,-3 3 0 0,1-4-1 0,-1 3 1 15,-1-1-1-15,-1 0 1 0,-1 2-1 0,-2 2 1 0,-2 0-1 16,-3 0-3-16,-5 0 1 0,-5 5 1 0,11-7-1 16,-11 7-4-16,8-7-1 0</inkml:trace>
  <inkml:trace contextRef="#ctx0" brushRef="#br0" timeOffset="133714.78">11418 17704 967 0,'-1'0'0'0,"1"0"0"0,0 0 0 0,0 0 0 15,0 5 0-15,0-5 0 0,0 3 1 0,0-3 25 16,0 0 0-16,0 0-1 0,0-3 2 0,0 3 0 0,5-2 1 15,-5 2-1-15,15-14 1 0,-15 14-1 16,24-31 1-16,-11 14-1 0,-3 1 1 0,-3 2-11 0,-1 1 1 16,1-1-1-16,2 0 1 0,4 0-5 0,1 0 2 15,-3 0-2-15,2 2 2 0,0 0-7 0,0 0 1 16,0 2-1-16,0 3 1 0,-2 3-4 0,0 2 1 16,-3 2-1-16,3-1 2 0,-6 1-2 0,3 0 0 15,-8 0 0-15,9 0 0 0,-9 0 1 0,10 0 1 0,-10 0-1 16,5 7 1-16,1 1-1 0,1 3 1 0,1 3-2 15,-3 3 2-15,1 5-2 0,-1 4 1 0,-5 2 0 16,0 0 0-16,0 1 1 0,-5 2 0 0,-1-1 0 16,-1-1-1-16,1 2 0 0,-3 0 1 0,1-1-2 15,3-3 2-15,1-1-1 0,2-1-1 0,-1-3 1 16,-3 1 1-16,-2-3-1 0,3-1 2 0,-4 2-1 16,1-2 1-16,1-1 3 0,-1-3 0 0,3-1 0 15,-5-2 1-15,5 0-3 0,1-1 0 0,4-4 0 16,-4-2 0-16,4-5-2 0,-2 5 1 0,2-5 0 0,-5 3 0 15,5-3 0-15,0 2 0 0,0-2 0 16,0 0-1-16,0 0 1 0,0 0 0 0,0 0 0 0,0-2 1 16,0 2-2-16,0-3 1 0,0 3-2 0,7-9 2 15,1 1 2-15,1-5 1 0,2-2 1 0,2-2-1 0,-3-1 4 16,3 1-1-16,2 0 1 0,-8 1 0 0,0 4-1 16,-3-2-1-16,4 2 1 0,3 0-1 0,2 0-5 15,5 1 0-15,-3 5 0 0,0-1 0 0,0-2-5 16,2 0 2-16,-2 1-2 0,4-1 1 0,-1 0-4 0,-1 1 2 15,2 1-1-15,-6 3 0 0,3 4-1 0,1 0 0 16,0-1 0-16,0 2 1 0,-2 1-1 0,-2 1 0 16,0 3 0-16,2 1 0 0,3 3-1 0,3 2 1 15,-3 2 0-15,-1-2 0 0,2 0-1 0,-6 0 0 16,2 2-1-16,-2 0 2 0,-2 0-2 0,0 0 0 16,-3 3 0-16,-3-1 1 0,-5-4-3 0,-2 0 1 0,-1-2-1 15,3-1 2-15,3 1-1 0,-3 1 1 0,0-1-1 16,0 2 1-16,0 4 1 0,-3-1 1 0,1 1-1 15,-6-1 1-15,3 1 0 0,-7 0 0 0,5-1 0 16,-6 2 0-16,2 1 1 0,-6-1 1 0,2-1 0 16,0-1 1-16,0 1 2 0,-1-2 1 0,1-1-6 15,-4 0 0-15,-3-1 16 0,1-2-1 0,1-3-15 16,-3-2 0-16,3-1 23 0,-3-3 0 0,3 3-23 16,-6 1 0-16,2 4 28 0,-1 1 2 0,1-3-30 15,0-2 0-15,3-1 31 0,-1-3 2 0,7-1-33 16,-2-1 0-16,10-1 28 0,-1 0 0 0,8 2-28 0,-5 0 0 15,5 0 24-15,-9 0 2 0,9 0-26 0,-6 0 0 16,6 0 20-16,-4 0 1 0,4 0-21 0,0-2 0 16,0 2 12-16,0-1 0 0,0 1-12 0,0 1 0 0,0-1 6 15,2 2 1-15</inkml:trace>
  <inkml:trace contextRef="#ctx0" brushRef="#br0" timeOffset="134148.73">12607 17254 1670 0,'2'-2'0'0,"-2"2"0"0,-2-2 0 0,2 2 18 0,-4 5 1 0,4-5 1 15,0 2-1-15,0-2 14 0,4-3 1 0,-4 3 0 16,9-4 0-16,-9 4-13 0,6 0 0 0,-6 0-1 16,6 0 1-16,-6 0-14 0,7 2 0 0,-7-2 0 15,9 16 1-15,-9-16-4 0,25 31 0 0,-12-14 1 16,0 0 1-16,-4 2-1 0,4 2 1 0,2 3-1 16,-6-1 1-16,3 1 0 0,-3 0-1 0,2-1 1 15,4-1-1-15,-4 2 2 0,2 1 1 0,2 1-1 0,2 5 1 16,1 3 2-16,1 5 0 0,-4-3 0 15,0 2 0-15,-2 0-1 0,0 0 0 0,-4 0 0 0,2-2 1 16,-1-3 0-16,-1-1 0 0,0-5 0 0,1 1 2 16,-1 0-2-16,0-2 0 0,-1 1 0 0,-3 3 0 15,-1-1-2-15,-2 2 1 0,0-3 0 0,0-7 0 16,0-9-4-16,-1-7 2 0,-1-5 0 0,2 9 0 0,-2-9-4 16,-2 3 1-16,2-3 1 0,0 4-1 0,0-4-2 15,0 3-1-15,0-3 0 0,0 3 0 0,0-3-2 16,0 4 1-16</inkml:trace>
  <inkml:trace contextRef="#ctx0" brushRef="#br0" timeOffset="134549.97">12687 17994 1498 0,'0'0'13'0,"0"0"-2"0,0 0 1 0,0 0-1 16,-2 9 0-16,2-9-11 0,0 3 0 0,0-3 0 15,0 2 1-15,0-2-1 0,0 4 0 0,0-4 0 16,0-2 0-16,0 2 0 0,0 0 0 0,0 0 0 15,15-5 1-15,4-2-1 0,5-4 1 0,2 1 0 0,-7 0 1 16,1-2 1-16,-1-1 1 0,0 0 1 0,1-1-1 16,1 0 5-16,-1-2 2 0,1 2-3 0,-3 2 3 15,-1 0 11-15,-4 2 0 0,4 1 1 0,2 1-1 16,-5-1 4-16,3 0 1 0,0 1-1 0,2-1 1 0,-1 2-4 16,-1 2 1-16,-2 0 0 0,-2-1 0 0,-6 3 0 15,-1 1-1-15,-6 2 1 0,9-1-1 0,-9 1-2 16,8-2 0-16,-8 2 0 0,7 0 1 0,-7 0-4 15,6 0 0-15,-6 0 0 0,4 0-1 0,-4 0-2 0,3 0 0 16</inkml:trace>
  <inkml:trace contextRef="#ctx0" brushRef="#br0" timeOffset="135281.64">13470 17430 1520 0,'0'-2'0'0,"0"2"0"16,7 2 0-16,-7-2 30 0,11 5 1 0,-11-5-1 15,8 4 1-15,-8-4 8 0,4 5-1 0,-4-5 0 16,9 7 0-16,-9-7-13 0,13 7 1 0,-13-7-1 0,26 14 1 16,-4-4-17-16,6 0 0 0,0 1 0 15,0-2 1-15,0 1-8 0,0 0 1 0,0-1-1 0,0 1 0 16,2 1-2-16,2-1 1 0,1 2-1 0,1 0 1 16,-1-1-1-16,3-1 0 0,-1 2 0 0,-3 4 0 15,-1 3 0-15,1 2 0 0,0-1 0 0,-1-1 0 0,-1 4-1 16,0 1 1-16,-4-1 0 0,-4-1 0 0,-3 1 0 15,-2-3 0-15,-2 1 0 0,-4-2 0 0,-4-2 1 16,-7-1 2-16,2-2-1 0,-2 0 0 0,-2 0 3 0,-1-1-1 16,-3 0 1-16,-1-3 0 0,-3 4 2 0,-1 1 0 15,-2-1-1-15,-2-3 1 0,0-3 2 0,-1 1 0 16,-3 0 0-16,-2-3 0 0,-1 1 0 0,-4 0 0 16,0-2 0-16,2 1 1 0,3-1-2 0,1 0 0 15,1 0 0-15,2-1 1 0,4-3-3 0,2 1 2 16,-2 0-1-16,4-2 1 0,1 0-7 0,1 0 1 15,-1 0 0-15,1 0 1 0,-1-2-3 0,1 0 0 16,-1-1 0-16,1-2 0 0,0-4-1 0,-3 0 1 16,5-4 0-16,1-5 0 0,4-4-2 0,2-4 2 15,0-2 0-15,-4 1 0 0,0-6-1 0,-2-2 1 0,1-1 0 16,-1-2 0-16,2-4 0 0,0-1 1 0,-4-2-1 16,-1-2 2-16,-2-5 0 0,-2-3 1 0,-1 1 0 15,1 6 1-15,4 6 1 0,-3 1 2 0,1 1-1 16,-2 0 1-16,-4 2-1 0,0 2 2 0,0 3 0 15,-3 2 0-15,1 3-1 0,0 7 0 0,0 2 0 16,0 4 1-16,1 4-1 0,-1 4-1 0,2 4 1 0,2 1 0 16,2 2-1-16,1 0 0 0,1 2 0 0,0-1 1 15,-2 1-3-15,3 2 1 0,-3 3-1 0,0 1 2 16,0 4-4-16,1 2 0 0,-1 0 0 0,2-2 2 16,3 4-3-16,3 3 0 0,3 0 0 0,1 2 0 15,5 3-1-15,3 0 0 0,2 0 0 0,1-1 1 0,3-2-1 16,3-1 0-16</inkml:trace>
  <inkml:trace contextRef="#ctx0" brushRef="#br0" timeOffset="135648.49">14681 17425 1520 0,'7'-3'0'0,"-7"3"0"15,19 0 0-15,-19 0 26 0,21 5 1 0,-21-5 0 16,16 1 0-16,-16-1 22 0,15 0 2 0,-15 0-2 16,26-5 1-16,-7 0-14 0,1 0 0 0,1 0 0 15,-1-4 0-15,1-1-20 0,-1-2-1 0,-1-1 1 0,0 1 0 16,-1 2-1-16,1 1-1 0,0 1 1 0,-3-3-1 16,1 3-4-16,-2-1 2 0,-2 0-1 0,-2 2 0 15,-3 4-9-15,-5 1 1 0,-3 2-1 0,12-5 0 16,-12 5-3-16,11-3 1 0</inkml:trace>
  <inkml:trace contextRef="#ctx0" brushRef="#br0" timeOffset="135932.54">14862 17939 1457 0,'0'0'22'0,"0"0"-1"0,2 0 0 16,18-2 1-16,-1 1 0 0,-6-3-15 0,-2 2-1 0,0-3 1 16,2-5 1-16,4-4-8 0,2-3 0 0,-1-2 0 15,3 0 0-15,7-4 0 0,0-1 0 0,-2 0 0 16,-4-2 0-16,-3-4 0 0,-1 3 1 0,3-3 0 15,1 1 0-15,-1-1-1 0,3 1 0 0</inkml:trace>
  <inkml:trace contextRef="#ctx0" brushRef="#br0" timeOffset="136248.2">15676 16946 703 0,'4'-9'0'0,"-4"9"0"0,2-10 0 15,-2 10 5-15,-2 1-1 0,2-1 1 0,0-3 0 0,0 3 9 16,0-12 0-16,0 12 1 0,0-9-1 0,0 9 4 16,0-2 1-16,0 2-1 0,0-3 1 15,0 3-3-15,0-4 0 0,0 4 0 0,0 0-1 0,0 0 8 16,0 0-1-16,0 0 1 0,0 2-1 0,0-2 12 0,0 11 1 16,0-11-1-16,-4 19 1 0,4 0 1 15,0 3 0-15,0 1 0 0,0-3 1 0,0 1-5 0,2 0 1 16,3 0 0-16,3-1 0 0,3 1-4 0,2 3 2 15,0 2-1-15,-2 0 0 0,0 2-2 0,1 1 0 16,1 3 0-16,0-1 2 0,0-2-3 0,2 1 1 16,1-1-1-16,1-1 1 0,0 1-4 0,0 1 2 0,0-3-1 15,-3-1 1-15,1-3-5 0,0-3 1 0,0 1 1 16,-4 0-1-16,-3-2-4 0,-6-2 1 0,3-1 0 16,5-2 0-16,1-2-12 0,2-3 1 0</inkml:trace>
  <inkml:trace contextRef="#ctx0" brushRef="#br0" timeOffset="136682.74">15400 17030 1482 0,'-2'0'0'0,"2"0"0"0,0 6 0 0,0-6 18 16,-2 5 1-16,2-5-1 0,0 2 1 0,0-2 14 16,2-4-1-16,-2 4 1 0,8-3-1 0,-8 3-11 15,4 0 1-15,-4 0-1 0,5-4 0 0,-5 4-13 0,19-5 1 16,-19 5 0-16,30-19 0 0,-8 3-4 15,2-3-1-15,2 0 1 0,-2-1-1 0,1-3 3 0,-1 1 0 16,2-1-1-16,-4 1 2 0,1-1 0 0,-3 2 1 16,3 2 0-16,-1 2 0 0,2 1 1 0,-2 1 0 15,5-1 0-15,-1 2 2 0,0 1-2 0,0-1 1 16,2 2-1-16,3 1 1 0,-3 1-1 0,2-2 0 16,-4 1 0-16,-1 1 2 0,-3 0 0 0,-2-1 0 0,-1 1 1 15,-2 1-1-15,1 0 0 0,-3 1 1 0,-2-1-1 16,-1 2 2-16,-5 2-3 0,-3 0 1 0,-4 5-1 15,7-5 2-15,-7 5-12 0,6-4 1 0</inkml:trace>
  <inkml:trace contextRef="#ctx0" brushRef="#br0" timeOffset="136966.71">15737 17439 1457 0,'2'-2'0'16,"-2"2"0"-16,11-2 0 0,-11 2 14 15,8 0-1-15,-8 0 1 0,13-3-1 0,-13 3 14 0,13-5 0 16,-13 5 0-16,19-16 0 0,-19 16-7 0,29-29 0 15,-12 11 0-15,-4-1 2 0,0-1-17 0,0-3 1 16,4 1 0-16,6-1-1 0,4-1 2 0,7 0 1 16,-4-1-1-16,-6 1 0 0,-7-2-6 0,-6 2 2 15</inkml:trace>
  <inkml:trace contextRef="#ctx0" brushRef="#br0" timeOffset="137735.07">16481 17325 1281 0,'0'-2'0'0,"0"2"0"0,-4 3 0 0,4-3 16 16,0 9 1-16,0-9-2 0,0 5 2 0,0-5 16 15,0 2 0-15,0-2 1 0,0-2 0 0,0 2-6 16,0-2 1-16,0 2-1 0,0-3 1 0,0 3-15 16,0-5-1-16,0 5 1 0,4-17 0 0,-4 17-6 0,15-28 1 15,-8 11 0-15,4-1 0 0,1 4-5 0,-1 2 2 16,0 0-2-16,-2 0 2 0,1 2-4 15,-1 3 2-15,4 2-1 0,6-2 0 0,-1-2-1 0,3 0-1 16,-3 1 0-16,-1 1 0 0,-6 3 2 0,-1 1 1 16,-1-2-1-16,0 1 0 0,1 2 6 0,-1 1 0 15,0-1 0-15,1 2 1 0,-1 2 3 0,0-1 0 16,0 1 1-16,-1 0-1 0,-8-2 3 0,9 2 0 16,-9-2-1-16,10 1 2 0,-3 5-1 0,0 0 0 0,1 3-1 15,-1 3 2-15,3 6-5 0,-1 1 1 0,-2 1-1 16,-7 3 0-16,-7 1-4 0,-4 2 1 0,0 2 0 15,3-1 0-15,-3 3-4 0,0 1-1 0,0-2 1 16,-1 1-1-16,1-1 0 0,0-1-1 0,4 1 0 16,-3 1 1-16,7-1-2 0,3 2 0 0,-2 0 0 15,-2-1 2-15,0-4-3 0,-1 2 1 0,-1-4 0 16,2-2 1-16,-3-4-1 0,1-5 0 0,3 0 0 16,1-3 1-16,2-1 1 0,0-3 2 0,0-6-1 15,0 7 1-15,0-7-2 0,2 4 1 0,-2-4-1 0,7 2 2 16,-7-2-3-16,4 0 1 0,-4 0-1 0,9-4 0 15,-1 1 0-15,1-1-1 0,8-3 0 0,-2-3 0 16,7-4 0-16,2-2-1 0,-1 1 0 0,-5-2 1 16,-3-1-2-16,-2 3 0 0,2 1 0 0,4-2 1 0,1 1 0 15,1 1 0-15,-1 0 1 0,-1 0 0 0,-1 0 1 16,1 2 2-16,-2 2-2 0,0 1 2 0,-3 1 1 16,0-1 2-16,-1 0-1 0,0 2 1 0,0 2 0 15,-2 0 1-15,-2 0 0 0,-1 1-1 0,-8 4 3 0,11-3-1 16,-11 3 0-16,7-4 1 0,-7 4 0 0,4 0 0 15,-4 0 1-15,4 0 0 0,-4 0-2 0,3 0 1 16,-3 0 1-16,2 0-1 0,-2 0-1 0,4 0 1 16,-4 0-1-16,2 0 1 0,-2 0-2 0,0 0 0 15,0 0 0-15,-2 0 0 0,2 0-2 0,-4 0 1 16,4 0 0-16,-7 0 0 0,-4 2-5 0,-6 3 1 0</inkml:trace>
  <inkml:trace contextRef="#ctx0" brushRef="#br0" timeOffset="138788">19268 16451 853 0,'2'-2'0'0,"-2"2"0"16,4-3 0-16,-4 3 41 0,0-2 0 0,0 2 0 15,0 0 0-15,0 0 21 0,0 0 0 0,0 0-1 16,0 0 2-16,0 0-19 0,0 5 1 0,0-5-1 16,6 19 1-16,-1 0-22 0,1 5 1 0,-1-1-1 15,1-1 1-15,-1-3-8 0,1-1 0 0,-2 1 1 0,1 1 0 16,1 5-7-16,0 1 1 0,1 3 0 0,2 2 0 15,4 6 1-15,0-1 2 0,2 4-1 0,2 1 0 16,4 2 1-16,-1 2 1 0,1 0-1 0,-1 0 1 16,-1 0 5-16,1 4 1 0,1-2-1 0,-5-2 2 0,1 0 7 15,-2 0 0-15,0-4 0 0,0-5 2 0,2-3-4 16,-1-3-1-16,-1-4 1 0,0-2 1 0,0-2-4 16,0-1 0-16,0-2-1 0,-2-3 2 0,-2-4-6 15,-3-2 1-15,-3-3-1 0,1 0 1 0,-6-7-10 16,5 5 1-16,-5-5-1 0,4-1 1 0,-4 1-9 15,8-14 0-15</inkml:trace>
  <inkml:trace contextRef="#ctx0" brushRef="#br0" timeOffset="139239.94">19613 15788 1381 0,'0'2'0'0,"0"-2"0"15,0 7 0-15,0-7 19 0,0 8 0 0,0-8 0 16,7 19 0-16,-7-19 5 0,14 28-1 0,-9-9 1 15,-1 0-1-15,0 2 4 0,-1 1 0 0,3 4 0 16,1 0 1-16,3-2-14 0,1 2-1 0,0 0 1 16,-2 0 0-16,3 2-5 0,-1 0 1 0,0-1 1 0,0 1-1 15,0 0 3-15,-1 3 2 0,1 0-2 0,2 0 2 16,0 0-6-16,0 2 0 0,2 4 0 0,2 1 1 0,1 1-4 16,1 1 1-16,1 3 0 0,1 1 0 0,-1-3-4 15,1 1 2-15,-4 3-1 0,-3 3 1 0,0 1-1 16,-3 3 0-16,2-2 1 0,2-3-1 0,1-4 7 15,3-3-1-15,-2-4 0 0,-4 0 1 0,-4-5 2 0,-1-3 1 16,-1-4-1-16,1-3 1 0,-1-5 0 0,-1-4 1 16,-3-4 0-16,-1-1-1 0,-2-7-1 0,2 6 0 15,-2-6 0-15,0 3 1 0,0-3-6 0,2 2 1 16,-2-2-1-16,7-5 1 0,-7 5-7 0,4-16 1 16</inkml:trace>
  <inkml:trace contextRef="#ctx0" brushRef="#br0" timeOffset="139615.07">20315 16409 1632 0,'4'5'0'0,"-4"-5"0"0,6 9 0 16,-6-9 5-16,7 7-1 0,-7-7 1 0,10 12 0 15,-10-12 2-15,20 10 1 0,-20-10-1 0,15 7 1 16,-15-7 1-16,11 4 1 0,-11-4 0 0,13 2 0 0,-13-2 0 16,19-4 0-16,-19 4 0 0,24-12 0 0,-5 2 10 15,1-3 1-15,-1 0-1 0,-2-1 0 0,-3-2 2 16,-2 1 2-16,1-1-2 0,2 0 2 0,0 3-13 15,-2 1 2-15,0 3-2 0,-2 2 1 0,-4 2-6 16,-1 1 1-16,1 3-2 0,3-1 2 0,1-2-6 16,-2 1 1-16,2-1-1 0,0 1 2 0,1 0-1 15,1-1 1-15,0 1-1 0,-4-1 2 0,-2 2-2 0,-3 1 1 16,-4 1 1-16,8-7-1 0,-8 7-2 0,3-5 0 16</inkml:trace>
  <inkml:trace contextRef="#ctx0" brushRef="#br0" timeOffset="139949.85">20519 17037 1281 0,'0'-1'0'0,"0"1"0"0,3 3 0 16,-3-3 16-16,0 4 1 0,0-4-2 15,6 3 2-15,-6-3 10 0,13-2 0 0,-13 2 0 0,19-5 1 16,-19 5 7-16,24-14 1 0,-6 4 0 0,1-1 0 16,0-1-14-16,1-3 0 0,1-1 1 0,-5 1 0 0,-1-1-7 15,0 0 1-15,0-1 0 0,0-2 0 0,2 0-6 16,0-2 0-16,-2 1 0 0,-1 1 0 0,1-2-4 15,0 0 0-15,0 4 0 0,-2 3 1 0,-3 3-5 16,-3 5 0-16,-1-1 1 0,-1 0-1 0,1 0-3 16,-1 0 0-16</inkml:trace>
  <inkml:trace contextRef="#ctx0" brushRef="#br0" timeOffset="140918.89">21180 15532 1004 0,'-2'0'0'0,"2"0"0"0,2 0 0 0,-2 0 7 0,6 0-1 16,-6 0 1-16,1 0 1 0,-1 0 9 0,0 0 1 16,0 0 0-16,0 0 0 0,0 0 15 0,-1 0 1 15,1 0 0-15,0 0 0 0,0 0-2 0,0 0-1 16,0 0 1-16,0 0-1 0,0 0-2 0,0 0 0 15,0 0 1-15,0 0 0 0,0 0-5 0,0 0-1 16,0 0 1-16,5 7 1 0,-5-7-6 0,13 20 0 0,-2-2 0 16,2 4 2-16,4 6-2 0,0 7 0 15,0-1 0-15,0 1 2 0,1-2-3 0,5 0 0 0,-3-1 0 16,-3 3 1-16,-2-2-2 0,0 2 1 0,0-1 0 16,-4-1 0-16,2-2-2 0,-2-1 0 0,0-3 0 15,-2-1 0-15,-1-3-5 0,-3-2 0 0,1-2 1 16,0-6 0-16,1-2-4 0,1-3 0 0,-3-1 0 15,-1-3 0-15,-4-4-6 0,4 2 2 0</inkml:trace>
  <inkml:trace contextRef="#ctx0" brushRef="#br0" timeOffset="141347.87">20796 15265 1369 0,'2'0'0'15,"-2"0"0"-15,4-1 0 0,-4 1 21 0,4-2 1 16,-4 2 1-16,9-4-1 0,-9 4 14 0,15-5 0 0,-15 5 0 16,28-14 0-16,-8 2-19 0,3-2 1 0,-3-1-2 15,1-1 2-15,-3 1-10 0,-1-6 1 0,0 2-1 16,-1-2 1-16,3-3-2 0,2-2 1 0,-1 0 0 16,1 2-1-16,1-2 0 0,2 1 1 0,2 3 0 15,0 0 0-15,0-3 0 0,1 1-1 0,-1 2 1 16,0 1 0-16,0 2-1 0,0 0 1 0,-2-2-2 15,0 2 2-15,-1 3-3 0,-3 1-1 0,3 1 1 16,-3 2 0-16,-1-2 4 0,-1 4 0 0,-1 1 0 16,0 0 1-16,-2-1-2 0,0 1 1 0,-4 2-1 15,-4 2 1-15,-7 5-4 0,6-3 0 0</inkml:trace>
  <inkml:trace contextRef="#ctx0" brushRef="#br0" timeOffset="141666.17">21256 15757 1394 0,'8'-4'0'16,"-8"4"0"-16,22-12 0 0,-22 12 12 0,19-19 0 16,-19 19 0-16,20-24 1 0,-20 24 17 0,28-28 0 15,-28 28 1-15,34-33-1 0,-17 16-12 0,1-4 1 0,1-3-1 16,0 0 1-16,-3 0-9 0,1-1 0 0,0 1 0 16,0 0 0-16,-1 1-4 0,3 1 1 0,0 1-2 15,-3 2 2-15,-1 2-3 0,0-1 1 0,0 3-1 16,-2-2 1-16,0 1-5 0,0 4 0 0</inkml:trace>
  <inkml:trace contextRef="#ctx0" brushRef="#br0" timeOffset="142815.1">21998 15677 1482 0,'2'-5'0'0,"-2"5"0"15,2-4 0-15,-2 4-1 0,0 0 0 0,0 0 0 16,0 0 1-16,0 0-2 0,0 0 2 0,0 0 0 16,0-3 0-16,0 3 5 0,0-7 1 0,0 7-1 15,0-26 1-15,2 4-2 0,1-8 2 0,1 3-2 0,-2 1 2 16,2 3 0-16,-1 2-1 0,1 2 1 0,0 4 1 15,0 1-3-15,-3 0 0 0,3 2 1 0,0 0-1 0,0 1-2 16,-1 3 0-16,1 1-1 0,0 0 1 0,0 0-2 16,-1 2 1-16,-3 5-1 0,8-5 1 0,-8 5 1 15,7-4-1-15,-7 4 0 0,8-3 0 0,-8 3 2 16,7-4 2-16,-7 4-2 0,9-3 2 0,-1 3 1 16,-1 0 2-16,-7 0 0 0,11-4 0 0,-11 4 5 15,12 0 1-15,-12 0-1 0,11-1 2 0,-11 1 4 16,9 0 1-16,-9 0-1 0,8 0 1 15,-8 0-2-15,13 5 0 0,-6 0 0 0,-1 2 1 0,-3 0-6 16,1-2-1-16,0 2 0 0,1 3 2 0,3 4-5 16,-1 3 0-16,-1 2 0 0,0 1 0 0,-3-1-2 0,-1 1 0 15,0 3 0-15,-2-1 1 0,-2-1-2 0,0 0 0 16,2 0 0-16,2-1 1 0,2-2-2 0,-2-1 2 16,-2 2 0-16,-2 0 0 0,0 0 0 0,-2 2 1 0,1 0 0 15,1-2 0-15,2 0 0 0,-2-2 1 0,-2 0 0 16,-2 1 0-16,-1-1-3 0,0 0 2 0,1 1 0 15,2-1 0-15,4 0-1 0,2-1-1 0,-2 1 1 16,-4 0 1-16,-1 2-3 0,-3 0-1 0,3 0 1 16,1-1-1-16,2-1-2 0,0 0 2 0,-1 1-2 15,-1-1 1-15,2 0-1 0,2 1 1 0,0-1-1 0,0-2 0 16,0 1 0-16,2 0 1 0,2-3-1 0,-3 1 0 16,-1-2-2-16,-1-1 0 0,1-3 0 0,0-1 1 15,0-7-2-15,0 9 1 0,0-9 0 0,0 5 0 16,0-5-2-16,0 4 1 0,0-4-1 0,5 3 0 15,-5-3-1-15,6 4 1 0,-6-4-2 16,3 3 2-16,-3-3-1 0,4 4 0 0,-4-4-1 0,4 3 1 16,-4-3-2-16,4 3 2 0,-4-3 0 0,3 2-1 15,-3-2 0-15,4 0 0 0,-4 0 0 0,6-3 0 0,-6 3 0 16,15-5 1-16,-6 1-2 0,0-1 2 0,2-2-1 16,1-2 2-16,-3 1-1 0,0-1 1 0,1 2-1 15,-1 2 2-15,0-2-1 0,0-2 1 0,1 1 1 0,-1-1 0 16,2 0 0-16,2-3 0 0,2-2 0 0,2-1 1 15,0-2-1-15,-4-1 1 0,0 1-1 0,0 0 0 16,2 1 0-16,0 0 1 0,-2 1-1 0,2-2 0 16,0 1 0-16,0-1 0 0,-1 5 0 0,1-1 0 15,0 1 0-15,-2 0 0 0,-2 2 0 0,-3 1 0 16,-1 1 0-16,3-1 1 0,1 0-1 0,0 2 0 0,-2 2 0 16,-1 0 1-16,-8 5-1 0,9-10 2 0,-9 10-1 15,8-6 0-15,-8 6 0 0,3-3 0 0,-3 3 0 16,4-4 1-16,-4 4 1 0,4-3 0 0,-4 3 0 15,-2 0 1-15,2 0 0 0,-6-3 1 0,-1 1-1 16,-4 0 1-16,-4-3-2 0,-4 1 2 0</inkml:trace>
  <inkml:trace contextRef="#ctx0" brushRef="#br0" timeOffset="144230.32">21978 13900 1143 0,'-4'2'0'0,"4"-2"0"15,-10 3 0-15,10-3 16 0,-13 7-1 0,13-7 1 16,-24 9 0-16,6-1 16 0,-3 3 1 0,-1-1-1 15,-6-1 2-15,-2-1-7 0,-2 1 1 0,-1 1 0 16,1 1 0-16,0-1-17 0,-1 2 1 0,-1-3-1 16,-1 3 0-16,-2 0 3 0,-1 0 0 0,-1 0 1 15,0 0-1-15,-6 1 0 0,-1 0-1 0,-3 0 1 16,1-3-1-16,-1 2 0 0,1 2-1 0,-2 3 0 16,-1-1 1-16,-1 1-2 0,0 0 0 0,0 1 0 0,-2-1 2 15,-2 2-3-15,-2 0 0 0,2 2 0 0,0 1 1 16,1 3 0-16,-1-1 1 0,0 0-1 0,-2-1 0 15,2 1 11-15,-4 0 1 0,1 2-1 16,1 0 1-16,6 2-6 0,0 1-1 0,-2 2 1 16,-2-5 0-16,-2 2 7 0,0-1 0 0,1 1 1 0,2 3 0 15,5 4-10-15,2 0 1 0,-3-1 0 0,-1 1 0 0,-2-1-4 16,-2 1 1-16,6 0 1 0,5-1-1 0,4 4-5 16,4 2 0-16,2 2 0 0,1-1 1 0,1 1-3 15,-1 1-1-15,2-2 1 0,3 3-1 0,-1-1 2 16,0 0 0-16,4 4 0 0,3 1 0 0,5 3 0 0,1-3 1 15,4 2-1-15,4 0 1 0,3 2-1 0,2 2 1 16,-1 1 0-16,-5 1 0 0,-3 3-1 0,-1-1 1 16,4 1-2-16,5-2 2 0,5-5-2 0,1 0-1 15,3 0 1-15,2 0 0 0,-1 2-2 0,1-1 1 16,1 1-1-16,3-2 1 0,-1-2-2 0,-1-1 0 16,1 1 1-16,2-2-1 0,4 1-3 0,0 1 1 0,2-2 0 15,1-3 0-15,3-1-1 0,-1-3 0 0,3-1 0 16,3 0 0-16,2 0-1 0,1-2 1 0,1 0 0 15,0 0 0-15,0 0-1 0,2-2 0 0,3 1 0 16,0-5 0-16,3 0-4 0,1-5 1 0,0 1-1 16,0 0 2-16,0-1 0 0,0-1-1 0,0 0 1 15,-1 0 1-15,1-2-2 0,0 2 2 0,0 0 0 16,2-1 0-16,6-3-1 0,1 1 1 0,0-3 0 16,1 1 0-16,-1-4-1 0,3-1 2 0,-1-2-1 15,-3-2 1-15,-3 0-1 0,-1 0-1 0,4-1 1 0,1-1 1 16,4-1-1-16,-1-3 1 0,1-2-2 0,-2-1 2 15,-1-1-1-15,-3-2 0 0,3-2-1 0,3-1 2 16,2-1-4-16,0 3-1 0,-2-6 1 0,-4-2 0 0,-1-1 1 16,-2-2 0-16,-1-2 0 0,1 0 0 0,2-2 2 15,1 1 1-15,1-2 0 0,-1-3 0 0,1 0 0 16,1-3 1-16,-4-1 0 0,-3-2 0 0,-4-2 0 16,-3 1 0-16,-1-1 0 0,3-5 0 0,4 0 0 15,3 0 1-15,-2-1-1 0,-2-1 1 0,-4-1-1 16,0-2 0-16,1 0 0 0,-1 1 0 0,-3-3-1 15,1-1 0-15,-2-1-1 0,1 1 1 0,-2 1 0 0,-4 2 1 16,1 2 0-16,1-4 0 0,0 0-1 16,2-1 0-16,-1-1 0 0,-1 0 0 0,-2 1 0 0,0 1 1 15,0-1-2-15,0-3 2 0,0-1-2 0,-2-1 1 16,-4-1 0-16,3 2 0 0,-3 3-2 0,-2 1 0 16,-1-1 1-16,2-1 0 0,1 0-2 0,0 1 1 15,-1 1 0-15,-3-1 0 0,-1-3 1 0,0 0 0 0,-2 0 0 16,-2 2-1-16,-2 1 2 0,-2 3 0 0,-1 0 0 15,-1-2 0-15,-1-1 0 0,-2 3 1 0,-2-1-1 16,-1-3 1-16,-1-1 0 0,-1 1 0 0,-1-2 0 16,-2 0 0-16,-2 0 1 0,-1 0 1 0,-1 0-1 15,1 0 1-15,1 2 2 0,1-2-1 0,-3-2 1 16,-1 0 0-16,-4-3 2 0,-2-2 0 0,-2 4 0 16,-1-1 1-16,-3 4 1 0,-1 0 1 0,1-1 0 15,3 1 0-15,3 0 0 0,2 1-1 0,-4 1 1 0,-3 3 0 16,-5 2 2-16,1 2-1 0,-2 0 0 0,0-1 1 15,2 1-1-15,1 0 0 0,1 1 0 0,-4-1 1 16,0 3-3-16,-2 2 1 0,2 3 0 0,3-5 0 0,5 2 0 16,-1 0 1-16,-1 6 0 0,-5-1 1 15,-3 6-2-15,-1 1 1 0,-1 3-1 0,0 2 1 0,4 4-1 16,2 3 1-16,1 2-1 0,5 0 1 0,1-1-2 16,2 3 0-16,0 3-1 0,0 0 2 0,2 3-2 15,2-3 1-15,0 2-1 0,0 0 1 0,1 0-3 16,1-1 2-16,0 1 0 0,-1 0-1 0,3-1-2 0,3 1 0 15,4-2 1-15,-5 4-1 0,5-4 0 0,-8 3-1 16,8-3 0-16,-5 2 1 0,5-2-3 0,0 0 0 16,0 0 0-16,-4 0 1 0,4 0-2 0,-4 0 0 15,4 0 0-15,-4 0 1 0,4 0-1 0,0 0 0 16</inkml:trace>
  <inkml:trace contextRef="#ctx0" brushRef="#br0" timeOffset="151940.85">17064 6607 300 0,'2'2'0'0,"-2"-2"0"16,4 7 0-16,-4-7-2 0,5 3 0 0,-5-3 0 0,4 2-1 15,-4-2 3-15,4 0 0 0,-4 0 0 16,0 0 1-16,0 0 3 0,0 0 0 0,0 0 1 16,0 0-1-16,0 0 5 0,5 0 1 0,-5 0-1 15,8 0 1-15,-8 0 2 0,7 0-1 0,-7 0 0 0,15 7 1 16,-15-7 0-16,22 2-1 0,-22-2 0 0,21 0 1 16,-21 0-2-16,30 3 2 0,-30-3-1 0,31 5 0 0,-12-5 2 15,2-1-1-15,-1 1 0 0,-3 1 2 0,0 1-2 16,-2 0 1-16,1 1 0 0,5-3 0 0,3 4 7 15,2-4 2-15,0 2-1 0,-3-2 0 0,-3 0 5 0,-1 0 0 16,3 0 0-16,4 0 0 0,4 0 8 16,0 0 2-16,-2 0-1 0,0 0 1 0,0 0-2 0,0 0-1 15,-2 0 1-15,2-2 1 0,1 2-5 0,1 0 2 16,2 0-1-16,3 0 0 0,4 0-6 0,2-4 1 16,-3 4 0-16,-3 0 0 0,-5 0-8 0,-2 0 1 15,4 0-1-15,3-3 1 0,4 3-4 0,2 0 2 16,2 0-1-16,-4-2 1 0,0 0-3 0,0 1 1 15,-1 1-1-15,-3 0 2 0,0 0-3 0,1 0 0 16,1 0-1-16,4 1 2 0,2-1-3 0,2 0 0 16,1 0 0-16,-1-1 2 0,0 1-4 0,-1-4 1 15,1 4-1-15,-2-3 1 0,-2 1-2 0,0 2 0 0,0-3 0 16,0 3-1-16,2-6 2 0,0 3 0 0,-1-1 0 16,-1-1 0-16,4 2 0 0,2-4 0 0,1 2 0 15,-1 0 0-15,-1 1-1 0,1-3 0 0,-1 2 0 16,1 1 0-16,2 3 4 0,-1-1 1 0,-3 0 1 15,1-1-1-15,-1-2 3 0,0 1 1 0,-2 1-1 0,-4-2 0 16,-2-2 1-16,-2-2 1 0,3 4 0 0,3-2 0 16,3 2-2-16,3 1 1 0,-1-4 0 0,-3 1-1 15,0-2-2-15,2 0 0 0,-2 1 1 0,-6-1 0 16,-3 0-3-16,-3 2 0 0,1 2 1 0,0 2-1 16,-1-2-4-16,1 5 1 0,0 0 0 0,-3-2 0 0,1 0-3 15,-2 2 2-15,-4 0-1 0,1 2 1 16,-5 1-7-16,-3 4 1 0,-2-3 1 0,-4 1-1 0,-2-2-2 15,-1-1 1-15,-8-2 0 0,7 7 0 0,-7-7-1 16,4 2 0-16,-4-2 0 0,0 3 0 0,0-3-1 16,-2 4 1-16,2-4 0 0,-4 0 0 15,4 0-2-15,-3 0 1 0,-5 3 0 0,-3 2-1 0,-10-1 1 0,-5 4 1 16,0-4-1-16,2-1 1 0,0 3 0 16,2-3 0-16,-5 2 0 0,-2-1 0 0,-3 1 1 0,-2 2 0 15,1-6 1-15,1 3-1 0,4-1 1 0,4 1 1 16,-2 1 0-16,-2-1 0 0,-2-3-3 0,0 3 1 0,1-1-1 15,-3-3 1-15,-2 4-1 0,3-4 0 0,-3 1 0 16,1 3 0-16,-3-4-1 0,1 0 0 0,-1 0 0 16,1 0 0-16,0 0-4 0,-1-4 2 0,1 4-1 15,-1 0 1-15,3-1-3 0,-1 1 1 0,-3-4-1 16,0 4 2-16,-1-5-3 0,-4 2 0 0,-1 3 1 16,0 0-1-16,0 0 0 0,-2-4 0 0,-1 4 1 15,-1 4 0-15,1-3-1 0,-1 1 2 0,0 0-2 16,-1 1 1-16,3-3 0 0,-1 0-1 0,-3 0 0 15,3 0 0-15,-1 4 1 0,1-3 0 0,-1 3-1 16,0-1 2-16,1-1-1 0,-3 0 2 0,3 3-1 16,3-2 1-16,2-1-5 0,0 2 0 0,-2-1 0 15,0-1 1-15,0 0-1 0,0-1 0 0,2 3 0 0,1-4 0 16,-3 3 1-16,0-3 1 0,0 0-1 0,-2 0 2 16,0 0 0-16,-1-3 1 0,3 6-1 0,4-1 0 15,4 5 3-15,1-2 0 0,-1 2-1 0,-1-2 1 0,1 2-3 16,-1-2 2-16,1 2-1 0,0 2 1 15,-1-4-3-15,1 2 0 0,5 2 1 0,2-4 0 0,6 2-2 16,3-4 0-16,4 2 0 0,0-5 2 0,0 2-3 16,2 0 1-16,4-2 0 0,1 0 0 0,8 0 0 0,-7 0 0 15,7 0 1-15,-7 0 0 0,7 0 3 0,-2 0 1 16,2 0 0-16,-2 2-1 0,2-2 2 0,0 3 1 16,0-3 0-16,2 3 0 0,5-1 0 0,2 0 1 15,25 7 0-15,0-4 0 0,8 0 0 0,3 5 0 16,-4-4 0-16,-2-3 0 0,0 0 0 0,-1 3 0 15,10-3 0-15,-3-1 1 0,3 1-1 0,3 1 1 16,1-4-1-16,0 0 1 0,2-4 0 0,-2 1 0 16,4 1 0-16,0 2 0 0,0-3 1 0,0-1-1 15,0 2 0-15,0-1 0 0,-1 3-1 0,1-5 1 0,2 3 0 16,2 0 0-16,-1-1 0 0,3-2 1 0,-3 3-1 16,-3 0 0-16,0 2 0 0,0 0 1 0,0-3-1 15,-2-2 2-15,4-2 0 0,0 1 1 0,-4 0 1 16,-2 2-1-16,0 2 3 0,-4-3 0 0,1 2 0 15,-1 3-1-15,-3 0 6 0,0-4-1 0,1 4 0 0,1-3 0 16,1 3 2-16,1-2 0 0,-14 0-1 0,1 1 2 16,-1-3-3-16,-1 1 1 0,-8 3 1 0,0 0-1 15,-2 3-4-15,0-3 0 0,-5 4 0 0,1-4-1 16,1 1 0-16,-1 1 0 0,-7 0 0 0,0 1-1 16,-1-3-2-16,-3 4 0 0,-2-4 1 0,1 1-1 0,-1 1-2 15,1 0 1-15,-1-2-1 0,-1 0 1 16,1 0 1-16,-1 0-1 0,-6 0 0 0,7 0 2 15,-7 0 1-15,6 3 0 0,-6-3 1 0,4 0 0 0,-4 0-1 16,3 0 1-16,-3 0 0 0,0 0 0 0,0 0 2 16,0 0 1-16,0 0-1 0,0 0 1 0,0 0 1 15,0 0 0-15,0 0 0 0,0 0 1 0,0 0-2 16,0 0 1-16,0 0-1 0,0 0 1 0,0 0-4 16,0 0 1-16,0 0-1 0,-2 0 1 0,2 0-5 0,-3 0 0 15,3 0 1-15,-4 0 0 0,4 0-4 0,-4 0 1 16,4 0 0-16,-4 0 0 0,4 0-1 0,-1 0 0 15,1 0 0-15,-4 0 0 0,4 0-1 0,-4-5 0 0,4 5 0 16,-4-3 1-16,4 3-4 0,0-11 0 0</inkml:trace>
  <inkml:trace contextRef="#ctx0" brushRef="#br0" timeOffset="160132.54">12000 2419 12 0,'-2'4'0'16,"2"-4"0"-16,0 5 0 0,0-5 0 0,0 9 0 15,0-9 0-15,0 3 0 0,0-3 0 0,0 4 0 16,0-4 0-16,-2 0 0 0,2 0 0 0,0 0 0 16,0 0 0-16,-4 0 0 0,4 0 0 15,-11 0 0-15,11 0 0 0,-30 0 0 0,6 0 0 0,-2 5 0 16,0-2 0-16,-4 1 0 0,4-3 0 0,-4 3 0 16,4 1 0-16,0 2 0 0,-2 2 0 0,-2-6 0 15,2 2 0-15,0 2 0 0,0-2 0 0,0-1 0 0,1 1 0 16,-5 2 0-16,-4-2 2 0,1-1 1 0,0-1 1 15,-1 2-1-15,-3 4 31 0,-2-2 0 0,2-2-1 16,-2-2 1-16,4 6 19 0,-1-4-1 0,-1 2 1 16,-2-3 1-16,0 4-8 0,-1-2 1 0,-1 0 0 15,-2-4 0-15,2 2-10 0,-4-1 2 0,5 1-2 16,3-4 1-16,1 1-2 0,3-1 0 0,-4 0-1 16,-4 0 2-16,-6 4-2 0,-1-1 1 0,-2-1-1 0,2 1 1 15,7-3-13-15,-8 4 1 0,3-1 0 0,0-1-1 16,-1 2-5-16,3-4 0 0,-5 3 0 0,-3-3 0 15,0 0-6-15,-4 0 2 0,3 0-2 16,2 0 2-16,1 0-2 0,0 5 0 0,2-1 1 0,-4-1-1 0,1-1-5 16,1 5 1-16,0-4-1 0,2 2 1 15,-4-5-2-15,3 0-1 0,1 0 1 0,-4 0 0 16,2 0-3-16,-2 0 2 0,0 0-1 0,0 0 1 0,2 4-1 16,1 1 1-16,-1-5-1 0,0 4 2 0,-4-1-2 15,0 2 1-15,2-1-1 0,0 4 1 0,0 1-1 16,2-2 1-16,-4 2-1 0,6-4 2 0,-1 3-4 0,9 1 0 15,-7-2 0-15,1 2 2 0,-3-2 1 0,1-2 1 16,5 3 0-16,-1-4-1 0,5 5 1 0,4-4-1 16,-1 2 1-16,1-4 0 0,0-3-1 0,-1 0 1 15,3 0-1-15,3 0 1 0,1 0 1 0,-1 0 1 16,4 0-2-16,0-3 2 0,-2 3-1 0,-1 0 0 16,6 0-1-16,-1-4 2 0,8 4 2 0,-1 0 2 0,0 4-2 15,-3-4 1-15,3 3 0 0,5-1 2 0,-3 1-1 16,4-3 0-16,0-3-1 0,0 1 1 15,1 2-1-15,1 2 1 0,4 1-3 0,-1 1 1 16,-1-4-1-16,2 0 1 0,-1 0 0 0,3 0 1 0,5 0-1 16,-6 0 1-16,6 0-2 0,-6 0 0 0,6 0 0 15,-1 0 0-15,1 0-2 0,-6 0-1 0,6 0 1 16,0 0 0-16,0 0-4 0,0 0 2 0,0 0-1 16,0 0 1-16,0 0-4 0,0-4 0 0</inkml:trace>
  <inkml:trace contextRef="#ctx0" brushRef="#br0" timeOffset="160818.45">7863 2539 1105 0,'-2'0'0'0,"2"0"0"0,0 1 0 0,0-1 5 0,-3 4 2 16,3-4 0-16,-6 0 0 0,6 0-3 0,-9 3 1 16,9-3-1-16,-30 9 1 0,6-6-5 0,-6 1 1 15,2 5 0-15,-2-4 0 0,4 2-2 0,-2 1 1 16,0-2-1-16,-2 0 1 0,-1 3-2 0,-1 3 0 16,-3-3 0-16,3 0 1 0,-5 3-2 0,1 0-1 15,-1 0 1-15,0 0 0 0,0 2 0 0,-3 1 1 0,-1-2 0 16,0-1 1-16,4-2 0 0,-6 0 1 0,0 3-2 15,6 0 2-15,-4 0 0 0,0-1 0 0,4 3 0 16,2-1 0-16,3-2 0 0,2 4 0 0,0-4 0 16,-1 2 0-16,-1 1 0 0,0-3 2 0,2 0-1 15,6 2 0-15,2-5 0 0,-2 1 0 0,-1 1 0 16,7-1 1-16,-1-1 6 0,0-1 1 0,6 1 0 16,2-2 0-16,4 2 7 0,1-4 0 0,6-5-1 15,-7 7 1-15,7-7 5 0,-6 8 1 0,6-8-1 16,-5 6 0-16,5-6-2 0,0 7 2 0,0-7-2 15,0 5 1-15,0-5-4 0,0 7-1 0,0-7 1 0,5 5 1 16,3-2-1-16,-1 3 0 0,2-3 0 16,4 0 1-16,6 3-4 0,5-3 1 0,-1 2-1 0,5-5 2 15,-2 4-4-15,3-4 2 0,-1 0-1 0,2 0 0 16,0 0-2-16,2-4 2 0,-1 4-1 0,-1-3 0 0,0 3 5 16,2 0-1-16,-1-2 1 0,1 2 0 0,3 0 3 15,3 0 1-15,-1 0 0 0,0 0 0 0,-5 0 3 16,1 0 0-16,-3 0 0 0,0 0 0 0,-2 0 4 15,0 2 1-15,-4 1-1 0,2 1 1 0,0-4-6 0,4 3 0 16,-6-3 0-16,-5 0 0 0,-4 0-6 0,-2 0-1 16,2 0 1-16,-6 2 0 0,1 1-5 0,-1-3 1 15,0 4 0-15,-5-2 0 0,-4-2-4 0,9 3 0 16,-9-3 0-16,6 4 1 0,-6-4-3 0,4 0 1 16,-4 0 0-16,0 0-1 0,0 0 0 0,0 0 0 15,0 0-1-15,0 0 2 0,0 0-2 0,0 0-1 16,0 0 0-16,-2 0 1 0,2 0-3 0,-2 0 2 15,2 0-1-15,-11 0 0 0,3 0-3 0,-3-4 1 16,4 1-1-16,-3 1 2 0,10 2-2 0,-5-12 0 0</inkml:trace>
  <inkml:trace contextRef="#ctx0" brushRef="#br0" timeOffset="161284.7">8273 2836 1281 0,'8'0'0'0,"-8"0"0"0,18 4 0 0,-18-4 14 16,13 5-1-16,-13-5 0 0,17-3 1 0,-17 3 14 16,30-6 0-16,-30 6 0 0,20-8 0 0,-20 8-8 15,17 0 2-15,-17 0-2 0,19-4 1 0,-19 4-13 16,20 0 0-16,-20 0 0 0,17-5 0 0,-17 5 1 15,13 0 1-15,-13 0 0 0,15 2 0 0,-15-2 0 16,19 10 0-16,-19-10 0 0,16 23 1 0,-10-4 5 16,0 1 0-16,-1 1 0 0,3-3-1 0,-3 2 2 15,5-2 0-15,-1 1 0 0,-2 1 1 0,-1 5 1 0,-4-5 1 16,2 3-1-16,1-1 1 0,3 4-1 0,-1-1 0 16,-3 1 0-16,-1 1 2 0,1 3-4 0,2-3-1 15,-4 3 1-15,1-1 1 0,1 4-2 0,0 0 0 16,-2 0-1-16,1-7 2 0,-3 5-3 0,-5-2-1 15,5-3 0-15,-4 2 1 0,0-4-3 0,1-3 2 0,1 0-1 16,2-4 0-16,0-1-2 0,2-8 2 0,0 1-2 16,-2-6 1-16,0-3-2 0,-4 2 0 0,4-2 0 15,-4 4 0-15,4-4-3 0,-2 3 1 0,2-3 0 16,-5 4 0-16,5-4-4 0,-4-4 2 0,4 4-1 16,-9-12 1-16,1 3-5 0,-3-6 0 0,-2 1 0 15,-2-5 0-15,0 2-5 0,-2-1 2 0,2 3-1 16,2-3 1-16,-2 6-12 0,6 0 1 0</inkml:trace>
  <inkml:trace contextRef="#ctx0" brushRef="#br0" timeOffset="161631.85">7981 3522 1130 0,'-8'3'0'0,"8"-3"0"0,-11 14 0 0,11-14 1 0,-6 10 0 0,6-10 0 0,-7 6 1 0,7-6 0 0,-13 6 1 0,13-6-1 0,-9 9 0 0,9-9-2 15,-2 5 1-15,2-5-1 0,-6 7 1 0,6-7-1 16,0 2 0-16,0-2 0 0,0 7 0 0,0-7 0 16,0 9 0-16,0-9 0 0,11 5 2 0,-11-5-1 0,26 7 1 15,-7-7 0-15,2 1 0 0,3 1 5 0,4-2 0 16,-2 0 0-16,4-2 0 0,-4 2 14 0,0 0-1 16,4-1 0-16,-1-3 0 0,-1-1 5 0,4-5 0 15,2 1-1-15,-1 4 2 0,3-2 1 0,-5 2 0 16,3-2 0-16,-1 2 1 0,1-4 15 0,1-3 0 15,3 3 0-15,-7 2 1 0,1 2-11 0,0 0 2 0,-3 1 0 16,-4-4 0-16,-3 1-15 0,-2-5 0 16,-1 3 0-16,0-3 2 0,-1 3-8 0,-1-3 1 0,0 4-1 15,0-1 1-15,-4 0-8 16,0-1 1-16,0-1-2 0,-2 1 2 0,-9 0-7 0,-2-1 2 0,0 6-2 16,0-2 1-16,0 7-2 0,5-10 0 0</inkml:trace>
  <inkml:trace contextRef="#ctx0" brushRef="#br0" timeOffset="161938.35">8253 2938 992 0,'-6'2'0'0,"6"-2"0"0,-5 9 0 16,5-9 3-16,-6 7 0 0,6-7 1 0,0 3-1 0,0-3 5 16,0-3 1-16,0 3-1 0,0-4 1 0,0 4 5 15,6-8 2-15,-6 8-1 0,20-18 0 0,-1-1-2 0,3 2-1 16,4 0 0-16,4 5 2 0,-2 3-3 0,5 2 0 16,-1 2 0-16,2 1 1 0,1-4 2 0,-1 4 1 15,1 1-1-15,-1 1 1 0,-1 2-2 0,1 0 2 16,1 0 0-16,-7-3-1 0,5 3 4 0,-1-4 1 15,-2 1 0-15,2 3 0 0,-6 3-7 0,0-3 0 0,-2 4-1 16,0-4 2-16,2 0-13 0,2 0 0 0</inkml:trace>
  <inkml:trace contextRef="#ctx0" brushRef="#br0" timeOffset="162856.22">8942 3125 1017 0,'0'0'0'0,"0"0"0"0,-4 4 0 0,4-4 3 16,0 2 0-16,0-2 0 0,-1 3 1 0,1-3 8 16,0 4 0-16,0-4 1 0,-4 0 0 0,4 0-4 0,-2 0 0 15,2 0 0-15,0 0 0 0,0 0-8 0,-6 5 0 16,6-5 0-16,-3 3 1 0,3-3-5 0,0 4 1 16,0-4 0-16,0 3 0 0,0-3-19 0,0 5 1 15,0-5 0-15,0-3 0 0,0 3-24 0,9-2 0 16,-9 2 0-16,20-12 1 0,-1 2 32 0,3-1 0 15,-1-4 1-15,-2 3 0 0,-3-2 12 0,-1 3 1 16,2 3-1-16,2-1 0 0,1 0 31 0,3 2 0 16,-5 6 0-16,-3-3 1 0,-2 4 13 0,-2 4 1 15,-3-3 0-15,-3 3 1 0,3-1-12 0,1-3 1 0,-3 4 0 16,1 4 0-16,1 1-12 0,-1 0 1 0,-3 6 0 16,1-1 0-16,-5 5-9 0,0-1 1 0,0-1 0 15,-5 2 0-15,1-2-7 0,-3-1 2 0,-1 1-1 16,1 4 1-16,-6 0-4 0,-2-1 0 0,0-2 0 15,2 1 0-15,2 1 2 0,3-2 2 0,-3-1-2 0,-2 2 2 16,0-5 1-16,0-4 1 0,2 4 0 16,3-5 1-16,3-2-4 0,5-4 2 0,0-3-1 0,-6 5 1 15,6-5-3-15,-4 4 0 0,4-4 1 0,-2 2 0 16,2-2-3-16,0 3 0 0,0-3 1 0,0 4 0 16,0-4-6-16,0 3 2 0,0-3 0 0,0 0 0 0,0 0-3 15,6-3 1-15,-6 3-1 0,13-16 2 0,-2 4-3 16,2-2 0-16,2 2 1 0,-2-5-1 0,2 4-1 15,-2 1 1-15,-2 4-1 0,2-4 0 0,0-1-1 16,-5 5 1-16,3 1 0 0,0-2 0 16,-1 1-1-16,-1-1 0 0,0 5 0 0,2-4 0 0,1 1 4 15,-5 2-1-15,4-4 1 0,2 2 0 0,-3 2 2 16,4-2 1-16,0 5-1 0,-5-1 1 0,0 3-2 16,0 0 2-16,1 0 0 0,-1 0 0 0,0 0-1 0,1 0 0 15,-1 3 0-15,-3-1 1 0,1 5-3 0,1-4-1 16,1 6 1-16,4 0 0 0,0 3-1 0,0 5 0 15,2-1 0-15,-4-2 1 0,0 5-3 0,0-2 0 16,-1-2 1-16,-1 6-1 0,-1-3 0 0,-3 6 2 0,-3-3-2 16,2-1 1-16,-2 4-2 0,-1 2 0 0,1-1 1 15,0-1 0-15,0 2-1 0,-2 2 0 0,-2-6 0 16,0 2 0-16,0 1-1 0,-1-5 1 0,-1 5 1 16,2-5-1-16,-2 1 0 0,4 0 0 0,0 0 0 15,-1-4 1-15,-1 2-1 0,0-2 0 0,2-1 1 16,0-4 0-16,-2 0-1 0,0-3 0 0,2-1 0 15,0-4 1-15,0-4-2 0,0 5 2 0,0-5-1 16,0 3 0-16,0-3-1 0,0 2 0 0,0-2 0 16,0 0 1-16,0 0-1 0,0 0 0 0,0 0 0 15,0-5 0-15,0-4-1 0,0-3 0 0,0-9 0 0,6-3 1 16,3-5-4-16,2-4 2 0</inkml:trace>
  <inkml:trace contextRef="#ctx0" brushRef="#br0" timeOffset="163597.97">10410 3001 1444 0,'-1'-4'0'16,"1"4"0"-16,-4-5 0 0,4 5 6 0,-2 0 2 0,2 0-1 16,-8-3 1-16,8 3 0 0,-11-12 1 15,11 12-1-15,-26-9 1 0,26 9-4 0,-30-4 2 0,12 4-1 16,-1 0 0-16,-3 4-6 0,-1 1 1 0,1 7 1 16,-2 0-1-16,0 4-1 0,-1 5 0 0,3-4 0 15,3 4 1-15,1 3-2 0,-1 0 0 0,4-3-1 16,0 0 1-16,2-4-3 0,0 4 0 0,0-6 1 15,4 3 0-15,0-3-1 0,-1-1 1 0,3-2 0 16,3 0-1-16,2 0 3 0,2 1 1 0,2-5 0 16,2 1 0-16,1-2 0 0,-3-2 1 0,-2-5 0 0,17 9 0 15,-6-2 5-15,4-2 0 0,2-2-1 0,2-3 1 16,3 0 10-16,2-3 0 0,0-2 0 0,-1-4 1 16,-3-3 5-16,-1 0 1 0,-1-4-1 0,-1 4 1 15,-2 3 0-15,-2 1 1 0,0-1-1 0,2-3 2 16,-2 3-12-16,-2 2-1 0,2 2 0 0,0-4 2 0,-1 3-6 15,1 0 1-15,0 3-1 0,-2-2 1 16,-2 1-3-16,0 1 0 0,1-2-1 0,-3 1 2 16,3 1-4-16,-5-1 2 0,3 2-1 0,3 2 1 0,-2-3-2 15,2 3 2-15,0 0-2 0,-5 0 2 0,-6 0-3 16,9 5 1-16,-9-5-1 0,10 4 2 0,-10-4-3 0,13 7 1 16,-6-2-1-16,4 3 2 0,-3 5-2 0,3 2 1 15,-5 2-1-15,-3 1 1 0,-1 1-1 0,0-2 2 16,0 0-1-16,2 4 0 0,-4 2 0 0,0 3 2 15,0-2-2-15,0-3 1 0,-4 5 1 0,-2 1-1 16,3 3 0-16,-1-3 1 0,-2 3 0 0,1-1 1 16,1 4-1-16,-2-3 1 0,-3 2-1 0,2-4 1 0,1 5-1 15,0-4 2-15,3-3-1 0,-3 2 2 0,1-2 0 16,3-2 0-16,2 0-2 0,0-3 2 0,-2 0 0 16,0-5-1-16,0-3 2 0,2 0 0 0,-4-1 0 15,4-9 0-15,0-3 1 0,0 9 1 0,0-9-1 16,0 3 1-16,0-3-1 0,0 2 1 0,0-2 0 15,0 0 0-15,0 0-4 0,0 0 1 0,0 0-1 16,0-2 1-16,0 2-1 0,0-10-1 0,0-1 1 16,0-13 1-16,0-5-4 0,0-11 0 0,4 2 1 15,0-4 0-15,1 3-4 0,1 1 1 0</inkml:trace>
  <inkml:trace contextRef="#ctx0" brushRef="#br0" timeOffset="164753.39">8758 2101 1130 0,'-4'0'0'0,"4"0"0"0,-2-7 0 15,2 7 11-15,2-9 0 0,-2 9 0 0,2-3 2 16,-2 3-1-16,-2 7 0 0,2-7 1 15,2 2 0-15,-2-2-10 0,13 3 2 0,-13-3-2 0,26 3 2 0,-2 1-6 16,0-4 0-16,4 0-1 0,0 0 1 16,4 0-9-16,-2 0 1 0,3 0-1 0,3 0 1 0,-3 5-16 15,5-1 2-15,-1-4-1 0,-2-4 1 0,-1 4 1 16,-1-5 2-16,1 1-1 0,1-2 1 0,-1 0 6 16,1-2 2-16,-1 1 0 0,1 2-1 0,0-4 9 15,1 2 0-15,-3 2 0 0,1-4 0 0,-4 6 6 0,0-3-1 16,-6 0 0-16,2 0 1 0,-6 3 12 0,3-2-1 15,-8-2 0-15,1 2 1 0,-4 1 11 0,-3 1 0 16,-2-1 1-16,-1 2 0 0,-6 2-1 0,6 0 1 16,-6 0-2-16,3-3 2 0,-3 3-3 0,0 0-1 15,0 0 0-15,-3 0 2 0,3 0-6 0,-2-5 1 0,-9 5 0 16,-4-4 0-16,-10 4-3 0,-8-3 1 0,1 3 0 16,4 0-1-16,4 0-2 0,0 0-1 0,-2 0 1 15,-2 3 0-15,-4 1-4 0,-1-4 2 0,-1 2-2 16,0 1 1-16,3 0-2 0,-5-1 0 0,5 2 0 15,-1-1 0-15,2 1-1 0,4-3 1 16,-4 6-1-16,-3-2 1 0,-3 2-2 0,-1 2 2 0,2-4-1 16,3 2 1-16,4-2-1 0,0-1 1 0,0 1-1 15,-2-2 1-15,4 1 3 0,2-4 1 0,-2 3-1 16,4-1 0-16,1-2 1 0,4 4 0 0,4-4-1 0,2 0 2 16,4 0-1-16,3 0 1 0,4 0-1 15,-4 0 1-15,4 0-5 0,-4 0 0 0,4 0 0 0,-1 0 0 16,1 0-4-16,-4 0 2 0,4 0 0 0,-4 0-1 0,4 0 0 15,-4 0 0-15,4 0-1 0,2-4 1 0,-2 4 1 16,15-2-1-16,-5-1 1 0,6-1 0 0,10-1 4 16,4-5 1-16,2 5 1 0,3-1-1 0,-1 0 2 15,3 0 0-15,-2 3 1 0,-3-2-1 0,-2 1 2 16,-2 1 1-16,0 3 0 0,0-4 0 0,0 4-6 16,-2 0 1-16,-2-1-1 0,0 1 2 0,-5-4-4 0,0 4 1 15,-6-3-1-15,0 3 1 0,-2 0-2 0,-6 3 0 16,-5-3-1-16,8 0 1 0,-8 0-1 0,5 0 0 15,-5 0-1-15,2 0 1 0,-2 0-3 0,2 0-1 16,-2 0 0-16,0 0 2 0,0 0-2 0,0 0 1 16,0 0-1-16,0 0 0 0,0 0 1 0,0 0-1 15,0 0 0-15,0 0 1 0,0 0-1 0,0 0 0 16,0 0 1-16,0 0-1 0,0 0-2 0,-2 0 2 0,2 0-1 16,-2 4 0-16,2-4-1 0,-9 5 0 0,9-5 0 15,-9 3 1-15,9-3-2 0,-11 5 1 0,11-5-1 16,-6 0 1-16,6 0-1 0,-2 0 0 0,2 0 0 15,-5 0 1-15,5 0-1 0,-4 0 0 0,4 0 0 16,-4 0 0-16,4 0 0 0,-4 0 0 0,4 0 0 16,-1 0 0-16,1 0 0 0,0 0 0 0,0 0 0 15,-4 0 0-15,4 0 0 0,0 0 0 0,0 0 0 16,-2 0 0-16,2 0 0 0,0 0 0 0,0 0 0 16,0 0 0-16,0 0-1 0,0 0 1 0</inkml:trace>
  <inkml:trace contextRef="#ctx0" brushRef="#br0" timeOffset="166316.39">13934 2618 12 0,'4'4'0'0,"-4"-4"0"16,20 5 0-16,-20-5 0 0,28 3 0 0,-28-3 0 15,28 0 0-15,-28 0 1 0,24 0 0 0,-24 0 0 16,26 0 0-16,-26 0 21 0,28 0-1 0,-28 0 0 16,37 0 2-16,-16-5 40 0,5 2 1 0,2-1-2 15,0-1 2-15,2 2-39 0,0-3 1 0,-1 0 0 16,3 0-1-16,-4-1 16 0,2 2 0 0,0-3 1 15,-1-1-1-15,3-1 3 0,2 1 1 0,-1 0 0 16,4 1 0-16,3-1-9 0,2 0 1 0,-1 2 0 0,4-1 0 16,2-1 2-16,1 0 0 15,1 3 1-15,1 0 0 0,-3-1-5 0,1 2 1 0,-1 2-1 0,1 3 0 0,4 0 5 16,-3 0 0-16,-1-4-1 0,-1 4 2 0,-3 0-9 16,1 0 2-16,4 0 0 0,5-1-1 0,1 1-5 15,1 0 2-15,0 0-2 0,-4 0 1 0,1 0-6 0,-3 0 1 16,0 0 0-16,2 0 0 0,2 0 1 0,0 0 0 15,0 0-1-15,-1 0 1 0,3 0-10 0,1 0 0 16,-3 0 1-16,-1-4 0 0,-5 4-6 0,-1-3 0 16,-1 3 0-16,3-4 1 0,5 2-2 15,-2 2 0-15,0 0 0 0,0 0 1 0,-2-3-3 0,1 3 1 16,-3-3 0-16,2 1 0 0,1 2-2 0,1-4 1 16,0 4 0-16,-5-3 0 0,-3 3-2 0,-1-4 2 0,0 3-2 15,-2 1 2-15,2 0 0 0,0 0 0 0,-2-4-1 16,-2 4 1-16,0-3 1 0,-2 1 0 0,-1-1 0 15,-3 3 1-15,-1-4-1 0,-6-1 0 0,0 5 1 16,-2-4 0-16,-1 4 2 0,-3-3-1 0,-3 3 0 16,0-2 0-16,-4-1 0 0,-2 3 1 0,-2-4 0 15,-1 4 1-15,-8 0-2 0,5 4 1 0,-5-4-1 16,10 0 1-16,-3 0-4 0,-1 0 0 0,-6 0-1 16,9 0 2-16,-9 0-3 0,7 0 0 0,-7 0 1 15,6 0 0-15,-6 0-2 0,4 0 1 0,-4 0-1 0,4 0 2 16,-4 0-4-16,1 0 1 0,-1 0 1 0,-3 0-1 15,3 0-2-15,-8-4 0 0,1-1 0 16,-4 2 1-16,-6-6-2 0,-6 0 0 0</inkml:trace>
  <inkml:trace contextRef="#ctx0" brushRef="#br0" timeOffset="166930.91">17375 2089 1646 0,'-2'2'0'15,"2"-2"0"-15,-3 3 0 0,3-3 4 0,-2-5 2 16,2 5-2-16,0-4 2 0,0 4 0 0,0 0-1 0,0 0 1 15,0 0-1-15,0 0-3 0,0 0 0 0,0 0-1 16,9 4 1-16,-9-4-3 0,24 14 0 0,-5-4 0 16,3-1 0-16,4-1-3 0,4 4 1 0,-2-3 0 15,-4-4 0-15,-3-1-1 0,-2-1 0 0,1 1 1 16,2-3 0-16,3 3-9 0,-3-4 2 0,2 0-1 16,0 0 1-16,4-4-6 0,0 4 2 0,2 0-1 15,0 0 1-15,2 0-2 0,3-1 0 0,-1 1 0 16,-3 1 1-16,1 6 1 0,0-1 2 0,-3 0 0 15,-1 0-1-15,0 2 10 0,0-1 0 0,-2 5-1 0,-3-3 2 16,-3 0 2-16,-3-1 0 0,-2 1 0 0,-2-2 0 16,4 1 0-16,-1 5 1 0,-3-5 0 0,-1 1 0 15,-12-9 3-15,9 5 0 0,-9-5 1 0,4 7-1 16,-4-7 2-16,3 12 0 0,-3-12 0 0,4 12 1 16,-4-12 1-16,4 9 1 0,-4-9 0 0,2 12 0 0,-6-7 0 15,0 2 0-15,-3 2 0 0,-4 3-1 16,-4 0 1-16,-2 2 0 0,-2-2 0 0,1 0 2 0,-3 4 1 15,-1-2 1-15,-2 1 0 0,1-3 0 0,1 0 1 16,0-1-1-16,-1-1 1 0,1 0-1 0,-2 1 0 16,-2 1 1-16,1-3-1 0,5 3 2 0,1-4-3 15,2 1 1-15,1 0-1 0,-3-2 0 0,-1 1 0 0,1-3-1 16,4 2 0-16,4-1 0 0,3-1-1 0,5-2 0 16,3-3 1-16,-4 4 0 0,4-4-1 0,-6 3 0 15,6-3 0-15,-2 0 0 0,2 0 1 0,-3 0 2 16,3 0-1-16,-4 0 0 0,4 0-5 0,0 0 0 15,0 0 0-15,0 0 0 0,0 0-3 0,0 0-1 0</inkml:trace>
  <inkml:trace contextRef="#ctx0" brushRef="#br0" timeOffset="167516.22">15434 3068 1419 0,'0'4'0'0,"0"-4"0"0,7 5 0 0,-7-5 18 0,8 7 1 0,-8-7-1 16,9 15 1-16,-9-15 10 0,15 26 0 0,-10-10 1 15,1 1 0-15,0 4-15 0,-1 3 0 0,1 0 0 16,-2 2 1-16,-1 7-13 0,1 0 0 0,-2 0 1 15,0 0 0-15,0 0-4 0,-2-4 1 0,-2 4-1 16,0 0 1-16,-2 0-2 0,2 0 1 0,-3-4-1 0,1-5 1 16,2-3-3-16,0-3-1 0,0-3 1 0,1-1 1 15,2-2-6-15,1-3 1 0,0 1-1 0,0-5 2 16,-2-5 2-16,0 12 2 0,0-12-1 0,-2 6 0 0,2-6 2 16,-4 7 0-16,4-7 0 0,-3 3 1 15,3-3-1-15,0 5 1 0</inkml:trace>
  <inkml:trace contextRef="#ctx0" brushRef="#br0" timeOffset="168098.2">15178 2893 1218 0,'6'0'0'0,"-6"0"0"16,21 9 0-16,-21-9 15 0,28 5-1 0,-10-1 1 16,5 1 1-16,3 2 16 0,2 2 1 0,3-6-1 15,-3 2 2-15,4 2-12 0,1-5 1 0,5 5-1 16,1-2 1-16,2 4-19 0,0 1 2 0,2-1-2 15,-2-1 2-15,0 8-6 0,0-4 1 0,-2 2 0 16,0 1 0-16,-2-1 0 0,-3 5 1 0,-1-1-1 0,1-3 0 16,3-3-1-16,-3 2 0 0,-1 2 0 15,1 1 1-15,-5-5-1 0,1 4 0 0,-2-2 0 0,-2 3 0 16,-5 2 0-16,-3-2 0 0,-3 1 0 16,-2 4 0-16,-3 1 0 0,-3 1 1 0,-1 0-1 0,-3-3 1 0,-1 0 1 15,-2 3 1-15,-2-3-1 0,-1 3 0 16,-3-4 2-16,-5 3 0 0,-2-2 0 0,0-2 1 0,-4-2-1 15,0-5 2-15,-1 4-1 0,-5 1 0 0,-1-5 0 16,0 4 0-16,-2 1 1 0,2-5 0 0,-4-3-1 16,-4 3 1-16,0-3-1 0,1-1 2 0,1-1-1 0,2 2 0 15,-2-4 1-15,4-1 0 0,2-4 0 0,-1 0 0 16,-1-4 0-16,-2-1 1 0,-3 1-1 0,-3-4 0 16,-1 4-1-16,3-1 1 0,2-2-1 0,1 2 0 15,-1 2 1-15,4-3 0 0,3 3 2 0,-1-4 0 16,4 5 0-16,1-1 0 0,2-2 2 0,4 1 0 15,0 1 0-15,4-1 2 0,9 4 0 0,-8-2 1 16,8 2-1-16,-5-3 2 0,5 3-5 0,-8-5 0 16,8 5 0-16,-7-4 1 0,7 4-5 0,-6-3-1 15,6 3 1-15,0-4 1 0,0 4-6 0,0-5 1 0</inkml:trace>
  <inkml:trace contextRef="#ctx0" brushRef="#br0" timeOffset="168371.77">16246 3712 1407 0,'8'7'0'0,"-8"-7"0"0,13 17 0 0,-13-17 3 0,7 12 0 16,-7-12 1-16,19 13-1 0,-19-13 3 0,35 12-1 16</inkml:trace>
  <inkml:trace contextRef="#ctx0" brushRef="#br0" timeOffset="168697.87">16589 3686 841 0,'13'-7'0'15,"-2"2"0"-15,-5 2 0 0,-6 3 2 0,4-4 2 16,-4 4-1-16,0-10 0 0,3-1 3 0,3-3 0 16,1-3-1-16,1-2 1 0,-3-2 19 0,3 1 0 0,-1-6 1 15,-1 1 0-15,3 1 2 0,-3-4 1 0,-3 3 0 16,-3 0 1-16,-3 5 0 0,-3-1 1 0,-3 0 1 16,3 5-1-16,-1 3-3 0,-1 0 0 0,1 1 0 15,-1 0 2-15,3 7-9 0,-1-2 1 0,-1 5 1 16,-1-1-1-16,1-4-5 0,-2 2 0 0,-1 0 0 15,3 1 0-15,7 4-4 0,-11 0 0 0,11 0 1 16,-12-3 1-16,12 3-5 0,-3 3 1 0,3-3-1 16,-6 12 1-16,2 0-1 0,-1 6 1 0,1 2 1 15,-2 10-1-15,6 3-2 0,0 7 0 0,-1-2 0 16,-3-2 1-16,0-1 0 0,-3-3 0 0,5 1 0 0,7-3 0 16,5 1-1-16,7-5 1 0,-1 2 1 0,-3-2-1 0,-3-6-3 15,-1 1 2-15,-2-4-1 0,5-1 1 0,1 0 3 16,2-4 0-16,-2-2 0 0,-2 0 1 0,-4-4-9 15,3-6 2-15,-1 0-2 0,-2 0 2 0,-7 0-6 16,11-6 0-16,-1-1 0 0,3-5 0 0,5-5-8 16,3-4 0-16</inkml:trace>
  <inkml:trace contextRef="#ctx0" brushRef="#br0" timeOffset="169047.78">17014 3761 866 0,'-2'8'0'0,"2"-8"0"0,-4 16 0 0,4-16 1 0,-2 5 0 0,2-5 0 16,-3 3 0-16,3-3-3 0,-8 6 1 0,8-6 0 16,-7 3 0-16,7-3 0 0,-2 4 1 0,2-4 0 15,-2-4 0-15,2 4-2 0,-6-5 2 0,6 5 0 16,-7-12 0-16,7 12 5 0,-8-28-1 0,3 7 1 15,-3 4-1-15,-1-7 24 0,-2 0 1 0,2-2-1 16,5 1 1-16,6 5 16 0,3-1 0 0,-1-3-1 16,4-1 1-16,-1-1-4 0,0-1-1 0,3 1 1 15,3-4-1-15,2 6-10 0,3-5 1 0,3 1-1 16,-3 2 0-16,1 2-7 0,2 0-1 0,-1 3 0 0,-1 3 2 16,-3 3-6-16,-1 3 1 0,2-2-1 0,0 2 1 15,-2 5-2-15,3-2 1 0,-1 4 0 0,-4 2 0 0,-2 3-12 16,-3-4 2-16,-8 4-1 0,11 0 1 0,-3 0-7 15,-1 0 0-15</inkml:trace>
  <inkml:trace contextRef="#ctx0" brushRef="#br0" timeOffset="169316.97">17446 3838 1269 0,'4'0'0'0,"-4"0"0"16,11-8 0-16,-11 8 5 0,15-12 2 0,-15 12-1 15,24-28 0-15,-3 7 0 0,1-5 1 0,0 2-2 16,-3-4 2-16,0-1-7 0,-3-1 0 0</inkml:trace>
  <inkml:trace contextRef="#ctx0" brushRef="#br0" timeOffset="169515.25">17690 3385 577 0,'-2'-3'0'0,"2"3"0"16,-3-9 0-16,3 9 3 0,-6-12-1 0,0 0 0 0,1 3 0 16,-1-3 11-16,1 0-1 0,-1 3 0 15,2 0 2-15,4 9 22 0,-3-5 0 0,3 5 0 0,-8-3 1 16,8 3 8-16,-5-4 1 0,5 4 0 0,-10 0 0 15,3 0 2-15,-3 4 1 0,-3 4-1 0,-3 8 2 0,-3 5-12 16,-3 5 0-16,3 1 0 0,6-1 0 0,7-1-13 16,3-1 0-16,-1-2 0 0,-2 1-1 0,-3-1-6 15,-2 3 0-15,5-5 0 0,4 5 1 0,4-1-6 16,2 2 0-16,2-5-1 0,1-1 2 0,2-1-6 16,1-1 1-16,-1-3 0 0,-2-4 0 0,-1-1-3 0,0-1 2 15</inkml:trace>
  <inkml:trace contextRef="#ctx0" brushRef="#br0" timeOffset="171031.97">18137 3331 1356 0,'0'0'0'0,"0"0"0"0,-2 0 0 16,2 0 10-16,-3-3 0 0,3 3 1 0,-8-4-1 16,8 4 5-16,-9-1 2 0,9 1 0 0,-17-4 0 15,17 4-7-15,-22 5 0 0,22-5 0 0,-28 11 1 16,28-11-8-16,-30 21-1 0,15-4 0 15,-2 4 1-15,1 3-3 0,-3 0 0 0,2 6 0 0,4-5 2 0,4 3-2 16,0 2 0-16,-1 2 0 0,3-4 0 16,5 2-2-16,2-1 2 0,0 0 0 15,0-1 0-15,0 2-1 0,2-5 1 0,5 3-1 0,4-4 1 0,4-3-1 16,4 0 0-16,0 0 0 0,-1-4 1 0,-1-1-1 16,0-4 1-16,1-4 0 0,3 1 0 0,1-9 0 15,2 0 0-15,3-3 0 0,-1 1 1 0,2-5 0 0,3-5 1 16,1-2-1-16,-4-2 2 0,2-8 0 0,0-2 0 15,-1-2 1-15,3-1 0 0,0-7-2 0,-1-2 2 16,1 0-1-16,-2-2 1 0,-4 2-3 0,0-4 1 16,0 1 0-16,-2-3 0 0,-1 1-1 0,-1-2 2 15,0-3-2-15,-1 1 1 0,-4 2-2 0,-1-4 0 16,-1 4 0-16,-2 2 0 0,0 0-1 0,-3 5 1 0,-1 0 0 16,-1 1 0-16,-3 8-2 0,1 0 1 0,-4 4-1 15,-2 5 1-15,-2 4 0 0,0 4 0 0,0 7 0 16,0-4 1-16,2 9-1 0,0-3 1 0,0 3 0 15,-2 0 0-15,2 0 0 0,-3 0 0 0,3 0 0 16,0 0 0-16,0 0 0 0,-2 0 1 0,2 0 0 16,-2 5 0-16,0 2 3 0,-2-2-1 0,-1 7 0 15,-3 4 1-15,-3 4 2 0,0 10 1 0,1-3 0 16,3 3 1-16,3-1 1 0,2-3 1 0,1 2-1 16,-3 1 1-16,0 4 5 0,0-3 0 0,1 3 0 15,-1-1 1-15,0 5 0 0,-1-1 1 0,-1 2 0 0,0 4 0 16,1 3-4-16,-1 0 1 0,3-4-1 0,1 1 1 0,0-1 0 15,0-4 1-15,0 1-1 0,-2-5 2 0,1 0-2 16,-3-6 0-16,2-1 1 0,2 2-1 0,2-2-6 16,0 1 0-16,-1-6 0 0,-1-3 0 0,0-10 1 15,0-1 1-15,2-7 0 0,-2 5 0 0,2-5 0 16,0 4 0-16,0-4 0 0,0 0 2 0,0 0-3 16,0 0 0-16,0 0 0 0,0 0 0 0,0 0-3 15,0 0 1-15,0 0 0 0,0-4 1 0,0 4-4 0,0-5 2 16,4-5-1-16,3-11 1 0,3-8-3 0,-1-4 1 15,2-2-1-15,0 7 0 0,2 2-1 0,2 7 0 16,0-1 0-16,-4-5 0 0,-3 5-1 0,-3-1 0 16,3 4 1-16,1-1 0 0,0 6-2 0,3 0 1 15,-3 0-1-15,0 5 1 0,-1 2-1 0,-5 5 0 16,-3 0 0-16,10-5 0 0,-3 5 0 0,-1 0 0 16,1 0 0-16,3 5 0 0,3-2 0 0,3-1 0 0,1 8 0 15,-2 1 1-15,-2 8 0 0,0-2 0 0,-2 4 1 16,1 3-1-16,-3-3 1 0,-2 3 1 0,1-3 0 15,1 0 0-15,2-1-3 0,0 1 1 0,1-4-1 16,1 3 1-16,2-7-1 0,1 3 1 0,1-4-1 16,0-3 1-16,0-4-1 0,-1-2 2 0,3-3-1 15,0 0 0-15,1 0 0 0,3 0 0 0,1 0 0 16,2-5 0-16,0-2 0 0,2-1 2 0,0-6-2 16,0-2 1-16,0-1-1 0,0-7 1 0,-2 3 1 0,-2 0-1 15,-2 6-1-15,-1-3 0 0,-1-3 0 16,-1 6 0-16,-2-2-1 0,-2 1 1 0,-2-1 1 0,0 1-1 15,-2-1-1-15,-2-2 1 0,1 5-1 16,-3-3 1-16,-1 1-1 0,-5-1 1 0,-1 1-1 0,-1 4 1 0,-1 0-1 16,0 3 1-16,0 1 0 0,0-1 1 15,2 9-1-15,-5-7 0 0,5 7 0 0,-8-5 0 0,8 5 1 16,-9-4 1-16,9 4-1 0,-13 0 0 0,5 0 0 16,-1 4 2-16,-4 1-2 0,-4 7 1 0,-1 7 0 15,-1 2 0-15,0 5 0 0,2-2 1 0,3 0-1 16,-1-1 0-16,-2 1 1 0,2 0-1 0,4 1 2 0,1-5-1 15,3 1 1-15,0 0-1 0,-1-9-1 0,3 2 2 16,1-4-2-16,2-1 2 0,2-9-2 0,6 5 0 16,-6-5 1-16,5 4-1 0,-5-4-1 0,4 3 1 15,-4-3-1-15,2 0 0 0,-2 0-1 0,3 0 0 16,18-7 1-16,-2-2-1 0,3-3-1 0,2-3 0 16,-7 4 0-16,-2-1 1 0,-2-3-1 0,-2-1 0 15,2 2 0-15,-2-3 1 0,2 5-1 0,0-4 1 0,-7 8-1 16,0 1 1-16,-1 1-1 0,-1-2 0 0,-4 8 0 15,4-7 1-15,-4 7-1 0,3-5 0 16,-3 5 0-16,4-6 0 0,-4 6 0 0,7-3 0 0,3 3 0 16,-1 3 0-16,4 6 0 0,0 3 0 0,10 11 0 15,-7 1 0-15,-1 0 1 0,-2 2 1 0,-2-7-1 16,3-1 1-16,0-6 0 0,3 3 0 0,2 3 1 16,1-6-1-16,1 0 1 0,-1 0 2 0,3-3-2 15,1-4 2-15,0-2-2 0,2-6 1 0,2-2 1 0,-2-2-1 16,0-2 1-16,0-7-1 0,8-1 1 0,-4-4-1 15,0 4 1-15,-1-7-1 0,-8 6 1 0,1-1-1 16,-1 2 0-16,-3-4-1 0,-3 4 0 0,0 1 2 0,-2-1-1 16,-2-2 1-16,-3-2-1 0,-1 1 1 0,-1-1-1 15,-2-3 1-15,-1-2-1 0,-1-2 1 0,0 2-3 16,-2-3 1-16,-4 1 1 0,-1 2-1 0,-3 5-2 16,-3-3 2-16,2 0-1 0,-4-1 0 0,0 1-1 15,0 2 0-15,-4-6 0 0,0 4 1 0,-2-2-2 16,-1-2 0-16</inkml:trace>
  <inkml:trace contextRef="#ctx0" brushRef="#br0" timeOffset="171803.07">15963 1239 382 0,'0'0'-27'0,"0"0"42"0,0 0 1 0,0 0-1 0,20-21 1 0,-20 21 0 0,10-3 0 0,-10 3 1 16,5-5 0-16,-5 5-18 0,4 0 1 15,-4 0-1-15,4 0 1 0,-4 0-20 0,5 0 1 0,-5 0-2 16,2 0 2-16,-2 0-3 0,4 8 1 0,-4-8-1 16,4 9 1-16,-4-9 3 0,9 21 1 0,-9-21-1 15,7 27 1-15,5-9 15 0,-5-1 0 0,-1 2 0 16,-1 2-1-16,-5 0 20 0,-3 5 1 0,3-2-1 16,3 5 1-16,1-1 46 0,3 5 1 0,1 0 0 15,-6 0 0-15,0-4 13 0,-2 4 0 0,0 0 0 0,1-4 0 16,7 1-15-16,1-1 0 0,-3-1 0 0,-6-2 1 15,-4 1-13-15,-1-2 2 0,-5-5 0 0,5 1 0 16,1 0-13-16,-4 0 0 0,3-1 1 0,-1 1-1 0,3 0-6 16,1 0-1-16,0-4 1 0,-2-1 0 0,-2-1-12 15,1-4 1-15,1-1-1 0,4-5 1 0,0-5-5 16,8 9 1-16,-8-9-1 0,0 3 1 0,0-3-4 16,-4 4 1-16,4-4 0 0,-4 1 1 0,4-1-4 15,0 4 1-15,0-4-1 0,0 0 0 0,0 0-7 16,0 0 1-16,0 0 0 0,-2-5-1 0,2 5-5 0,-5-12 1 15,1-1-1-15,0-4 1 0,1-7-7 16,-3-4 1-16</inkml:trace>
  <inkml:trace contextRef="#ctx0" brushRef="#br0" timeOffset="172499.11">15641 1647 718 0,'-2'0'1'0,"2"0"1"0,-6 0 1 0,-16 6 1 0,9-3-1 0,5 1-1 0,6-4 2 0,2 0-1 16,0 0 1-16,0 0-2 0,0 0 1 0,0 0-1 16,0 0 2-16,0 0 2 0,8 0 1 0,-1-4 0 15,-1 4 0-15,5-5 5 0,2 1 1 0,8 1 0 16,1-2 0-16,6 1 11 0,2 1 1 0,0 1-1 15,-1-1 1-15,3 3 16 0,-4-4 2 0,2 1-1 16,1-2 0-16,5-2-2 0,-1-2 0 0,1 0 0 0,-3 1 1 16,1 3-10-16,1 1 2 0,-3 1-1 0,3-1 1 15,1 2-7-15,-1-1-1 0,-1 0 1 16,-1-3 0-16,-5 3-9 0,2-2 0 0,0 1 0 0,-1 4 0 16,3 0 1-16,0 0 0 0,-2-3 0 0,-4 3 1 15,-2 3-8-15,-5-3 0 0,-6 0 0 0,0 0 0 0,-2-3-4 16,-2 3 1-16,0 0 0 0,-7 0-1 0,-2 0 0 15,6 0 1-15,-6 0 0 0,6 0 0 0,-6 0 1 16,5 0 1-16,-5 0-1 0,2 0 1 0,-2 0 0 0,4 0 1 16,-4 0 0-16,2 0 1 0,-2 0 0 15,-4 0 2-15,4 0-1 0,-15-4 0 0,0 4 3 0,-5 0 1 16,-5 0 0-16,3 0 0 0,-4 0-6 0,0 0 1 16,0-1-1-16,1 1 2 0,5 0-5 0,-1 0 1 15,-1 0 0-15,-2 0 0 0,-2 0-4 0,-4 0 2 0,2 0-1 16,0 0 0-16,-2 1-1 0,0 3 0 15,1-4 1-15,-1 0 0 0,0 0-3 0,-2-4 1 16,1 3 1-16,-1-3-1 0,2 1-2 0,0-3-1 16,2 6 0-16,-3 0 0 0,3 0 0 0,2 0 0 0,3 0 0 15,1 4 2-15,3-4-1 0,1-4 0 0,3 4 0 16,0 0 0-16,0 4 0 0,4-2 0 0,-2-2 0 16,7 0 0-16,6 0 1 0,-13 0-1 0,8-2 0 15,-3 2 1-15,8 0-1 0,-4 0-1 0,4 0 0 16,-7 0 1-16,7 0-1 0,-9 0 0 0,9 0 0 15,-10 0 1-15,10 0-2 0,0 0 0 0,0 0 0 0,-5 0 1 16,5 0-1-16,0 0 0 0,0 0 0 0,0 0 0 16,0 0-1-16,7 0 1 0,1 2 0 0,1 1 0 15,-9-3-2-15,11 4 1 0,2-4 0 0,6 0 1 0,5 0-5 16,4 0 0-16,-2-4 1 0,-2-5-1 0,-1 1-11 16,-3-8 2-16</inkml:trace>
  <inkml:trace contextRef="#ctx0" brushRef="#br0" timeOffset="172961.01">15993 1111 1143 0,'0'0'5'0,"0"0"-1"0,0 0 2 0,0 0-2 16,18 9 2-16,-18-9-6 0,4 3 0 0,-4-3 0 16,2 0 0-16,-2 0 0 0,13 2 0 0,-13-2 0 15,11 7 0-15,-11-7 0 0,-2 3 0 0,2-3 0 16,4 9 0-16,-4-9 1 0,19 21 0 0,-19-21 0 16,16 29 1-16,-12-8 4 0,-4-4 0 0,0 2-1 15,0 2 2-15,0 0 3 0,0-1 0 0,4 5 0 16,0-1 0-16,5 2 3 0,0 2-1 0,-7 1 0 15,-6 9 1-15,-7 4-1 0,-6 3 1 0,3-4 1 16,0-1-1-16,5 1 1 0,4-2-1 0,-1-1 1 0,2 1-1 16,4 3 3-16,0 3 1 0,-3-7-1 15,-3-5 0-15,-3 0 5 0,-3-6-1 0,3-1 0 16,4-1 0-16,1-8 3 0,4-1 0 0,0-4 1 0,-2 0-1 16,4-2-8-16,0-3 1 0,-2-7-1 0,3 9 1 0,-3-9-6 15,0 3 1-15,0-3-1 0,0 4 2 0,0-4-3 16,0 1 1-16,0-1-1 0,0 4 1 0,0-4-3 15,0 0 0-15,0 0 1 0,0-4 0 0,0 4-2 16,0-1-1-16,0 1 1 0,0-12 1 0,0 1-3 16,-1-3 1-16,-1-6-1 0,-2-1 1 0,2-3-4 0,2-1 0 15</inkml:trace>
  <inkml:trace contextRef="#ctx0" brushRef="#br0" timeOffset="173350.54">15546 1545 1042 0,'0'7'0'0,"0"-7"0"0,0 9 0 0,0-9 15 0,0 0-1 0,0 0 1 16,0-3 0-16,0 3-2 0,5 0 0 0,-5 0 1 15,4 3-1-15,-4-3-5 0,4 0 1 0,-4 0 0 16,5 0 0-16,-5 0-8 0,8 0 1 0,-8 0 0 15,29-7 0-15,-2 2-2 0,6 0 0 0,1-2 0 16,-1-2 1-16,-1 0-1 0,-2 1 0 0,-1 1 0 0,1-2 1 16,2 4-1-16,-4 2 1 0,4 3-1 0,3-4 1 15,6-1 4-15,2 1 0 0,2 1 0 0,-8 1 0 16,4-1 4-16,2 3 0 0,-2 0 0 0,-6 0 1 16,-3 0 3-16,-4 0 0 0,1 5 1 15,1-5-1-15,-4 3 5 0,0-3 1 0,-3 0 0 0,-1 4 0 16,-3-4-2-16,-2 0 1 0,-4 0-1 0,-2 5 1 0,-11-5-3 15,11 7-1-15,-11-7 1 16,2 5 0-16,-2-5-2 0,4 0 0 0,-4 0 0 0,1 0 0 0,-1 0-2 16,0 0 1-16,0 0-1 0,-1 0 0 0,1 0-2 15,-10-5 0-15,-3 2 0 0,-7-1 1 0,-8-5-8 16,-6-3 2-16</inkml:trace>
</inkml:ink>
</file>

<file path=ppt/ink/ink4.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4-25T00:04:20.342"/>
    </inkml:context>
    <inkml:brush xml:id="br0">
      <inkml:brushProperty name="width" value="0.05292" units="cm"/>
      <inkml:brushProperty name="height" value="0.05292" units="cm"/>
      <inkml:brushProperty name="color" value="#FF0000"/>
    </inkml:brush>
  </inkml:definitions>
  <inkml:trace contextRef="#ctx0" brushRef="#br0">11526 5212 653 0,'0'2'0'0,"0"-2"0"0,0 4 0 0,0-4 2 15,8 0 0-15,-8 0 0 0,0-4 1 0,0 4 8 0,0 0 0 16,0 0 0-16,-4-2 0 0,4 2-3 16,-4-3 1-16,4 3 0 0,-11-9 0 0,11 9-5 0,-11-15-1 15,11 15 0-15,-20-21 1 0,20 21-2 0,-30-21 0 16,30 21 0-16,-34-27 1 0,34 27-3 0,-33-26 1 15,18 10 0-15,-8 4 0 0,3 2 0 0,-2-3 0 16,1 1 0-16,2 0 1 0,1 0-1 0,-1-2 0 16,1 2 0-16,-1 0 1 0,0 0-1 0,1 0 2 0,-1 0-1 15,-1 0 0-15,1 3 6 0,-3-3 0 0,1 0 0 16,-3 3-1-16,1-3 6 0,1-2 0 0,-2 4 1 16,-2-1-1-16,2 1 3 0,-6 1 0 0,0-3-1 15,0 3 2-15,-5-4-6 0,-4 0 2 0,1-2-1 16,3 3 0-16,5 3-7 0,-2-3-1 0,3 0 1 15,-3-2 0-15,-5-1-1 0,-1-1 0 0,3 2 0 0,2-1 0 16,-5-1-3-16,1 2 0 0,2-3 1 16,-1 1 0-16,-1 1-2 0,0 1 1 0,-1-2-1 15,1-1 1-15,-2 1-1 0,0 2 0 0,-4 2 0 16,2-3 1-16,-2-2-1 0,-2 1 0 0,1-1 0 0,1 1 0 16,-2-5 0-16,0 1 0 0,3 2 0 0,-5 3 1 0,2 3 0 15,1 3 2-15,-1-3-1 0,-2 3 0 0,-1-3 2 16,-2 3-1-16,3 1 0 0,-2 1 1 0,5 5 1 15,-5-1 1-15,1-1-1 0,-2 1 2 0,-4 1-1 16,-2-2 1-16,2 4-2 0,5 0 2 0,1 6-2 16,5 1 2-16,-4 1-1 0,-1-3 1 0,-8 2-2 0,0 2 1 15,0-4-1-15,-3 2 1 0,1 2-1 0,0-6-1 16,-2 2 0-16,8 2 1 0,-4-5-1 0,2 2 1 16,-2-1-1-16,0 0 1 0,1 3-2 0,-1 1 1 15,0 1-1-15,2 1 2 0,3 0-3 0,5-1 0 16,-8 4 0-16,4 0 0 0,-6 1 4 0,0-1 1 15,2 1-2-15,2 3 2 0,1-4-2 0,3 2 0 16,-3 2 1-16,1 1-1 0,-4 2 2 0,4 2 1 0,-1-4-1 16,1-1 1-16,-4 1-2 0,4 0 1 15,0 2 0-15,-5 2 1 0,3 3 0 0,-2 2 1 0,4-2-2 16,0 1 2-16,1-3-3 0,5 2 0 0,-3 4-1 16,0-4 2-16,-3 2-4 0,2 0 1 0,-1-2-1 15,1 1 2-15,1-1-3 0,-3-2 0 0,3 6 0 16,4-2 1-16,2 2-1 0,4-1 0 0,-4 3 0 15,2-4 1-15,2 1-2 0,1 3 0 0,3-4 0 16,-4 7 1-16,-1 0-1 0,1-1 0 0,0 0 0 16,7-3 2-16,0 0-1 0,4-4 1 0,0-1 1 0,2 5-1 15,-4 1 2-15,2 3 0 0,0 0 0 0,1-1 0 16,5 3 2-16,-4-2 1 0,1 3-1 0,-1 1 0 16,2-1 1-16,-3 2 1 0,1-2-1 0,6 2 1 15,-5 0 0-15,3 2 0 0,1-2 0 0,6-1 0 0,-4 1 0 16,4-2 0-16,2-1 0 0,2 5 0 0,3-2-1 15,-1 3 0-15,1 1 0 0,-7 1-1 16,-2 4 0-16,0-2 0 0,2 0 0 0,4 0 0 16,5 1-1-16,-1 3 1 0,5-8-2 0,-4 1 2 0,2-1-1 15,-2-4-1-15,4 1 1 0,0-2 0 0,0 1-2 16,0 1 1-16,4-6-1 0,2-2 0 0,3 3 1 0,0-6-1 16,1 3 1-16,-1-4-1 0,-4 2 0 0,3 1 0 15,-1-3 1-15,5 3-1 0,1 2 3 0,0-1 0 16,0 3-1-16,0-4 2 0,2 2-1 0,-2-1 0 15,0 1 0-15,7 2-1 0,3 1-1 0,1 1-1 16,2-4 1-16,-2 4 0 0,0 1-1 0,2 0 0 0,-1-1 0 16,3-2 0-16,0 0-3 0,-2-5 1 0,0 1 0 15,2 0 0-15,3-3-1 0,-3 2 0 0,6 0 0 16,-2-1 1-16,5 1 0 0,-4 0-1 0,5-2 0 16,-3 0 1-16,2-2-1 0,-3-2 0 0,1-1 0 15,1-4 1-15,1 4-1 0,-4-5 1 0,3 1-1 16,1 4 1-16,0 0-1 0,1-1 2 0,4 1-1 15,-2-2 0-15,2 4-1 0,1 1 1 0,0 0 1 16,-2 0-1-16,2 6 0 0,0-4 0 0,0 3 1 16,0 2-1-16,-1-1-1 0,1-3 1 0,2 3 1 15,-2-1-1-15,3-1-1 0,7 0 0 0,-3-2 0 16,-4-4 0-16,1 2-1 0,0-3 1 0,-1-4 1 0,-1 1-1 16,0-3-1-16,1 1 0 0,-1-1 0 0,-2-1 0 15,0 2 0-15,1-4 0 0,-1 2 0 0,2 1 0 16,0-2 0-16,1 4 0 0,5-2 0 0,-1 3 0 0,-2-4 0 15,3 1 0-15,-1 1 0 0,-2-1 0 0,3 4 0 16,-5 0 0-16,3-3 0 0,-1 1 0 0,-3-5 0 16,0 2 0-16,-3-2 0 0,1 0 0 0,-2-3 0 15,0 0 0-15,-3-2 0 0,-1 1 0 0,-2-4 0 0,1 1 0 16,1 0 0-16,2 2 0 0,6-3 0 0,3 1 0 16,1 0 0-16,-8 0 0 0,0 2 0 0,-2 0 0 15,2-2 0-15,-4 2 0 0,2-3 0 0,2 1 0 16,2 0 0-16,2 2 0 0,1-4 0 0,6 2 1 15,-5 1-1-15,-4-3 1 0,-2-3-1 0,-4-2 1 16,2 2 0-16,2 2 0 0,0 2-1 0,2-1 1 16,0-3 0-16,0 0 1 0,0 0-2 0,0 0 0 15,-2-3 0-15,0-1 1 0,-2-1-1 0,2-2 0 0,-2 2 0 16,2-4 1-16,0 6-1 0,0-4 0 0,3 2 0 16,1-1 1-16,-2 3-1 0,0-4 1 0,0 2-1 15,0 0 1-15,-1 1 0 0,1-4 2 0,0 1-1 16,2 1 0-16,-2-1 1 0,0 2 2 0,1 0-1 15,-5-2 1-15,2 0-3 0,0 0 2 0,0 0-2 16,-1 0 1-16,1-1-2 0,-4-1 0 0,0 1 1 16,0-1 0-16,1 0-2 0,-1 2 1 0,0-1-1 15,0-1 1-15,1-5-1 0,-5 0 1 0,3 0-1 16,-1 2 1-16,2-3-1 0,1 3 0 0,-3-2 0 16,-2-2 1-16,1 2-1 0,-2 2 1 0,1-3-1 0,3 1 2 15,1 0-2-15,-2 0 0 0,1 0 0 0,-3 0 1 16,-3 1 2-16,0-5 0 0,-4 3 1 0,4-1-1 0,-2 2 1 15,2 2-1-15,-1-5 0 0,1 1 2 16,2-3-2-16,-1 2 2 0,-1 0-1 0,2-4 1 0,-6 2 2 16,4-2 1-16,-4 0 0 0,0 1 1 0,2-1 1 15,4 0 1-15,-6 0 1 0,0 4-1 0,-4-2-7 16,1 2 2-16,1-4-1 0,-2 4 0 0,-1 4-4 16,-3-4 1-16,5 2 1 0,-1-3-1 0,6 3-2 0,0-3 0 15,-9 6 0-15,1-5 1 0,-1 1-1 0,-3-1 0 16,1 2 0-16,0-6 0 0,2 2-1 0,-5 0 1 15,3 3 0-15,-4-3 0 0,0 0 0 0,0 0 0 16,4 2 0-16,-4-2 0 0,0 0 0 0,0 0 1 16,-2-2-1-16,1 0 1 0,-3-3 0 0,0 1 0 0,-3 4 1 15,3-5 0-15,0 3 0 0,1 1 0 0,-5-1 1 16,1 0 0-16,-4 0 0 0,-4 0 1 16,4-4-1-16,2 0 0 0,3 1 0 0,0-4-1 0,3-1 0 15,-8 3 1-15,0-5-1 0,-2 1-1 0,0-2 0 16,-2 2 1-16,0-6-2 0,-4 1 1 0,6 4 0 15,2-2 0-15,2 0-1 0,-2 2 0 0,0-2 0 16,-1 0 2-16,1 0-2 0,-2 1 0 0,0 7 0 16,-2 1 0-16,1 2 0 0,-1-1 0 0,0 2 0 15,-2 1 0-15,2-1 0 0,-5 4 0 0,3-4 0 16,2 0 0-16,-2 0-2 0,4 2 2 0,-1-2 0 0,-3 1 0 16,-2-1-1-16,3 0 0 0,-7-5 0 0,3 2 1 15,-1-4-1-15,-1 2 1 0,2 2 0 0,-1 0 0 0,1 1 0 16,-3-1 0-16,3 3 0 0,-1 1 0 15,1-5 0-15,1 5 0 0,-5-6 0 0,4 1 1 0,-4-2-1 16,3 1 1-16,-1-2 0 0,1 2 0 0,1-3 1 16,1 4-1-16,1 5 0 0,-1-1 0 0,4 0 0 15,-3 2 0-15,1 2 0 0,0-4 2 0,-5 4-2 16,1 1 0-16,1-3 0 0,-2 0 0 0,1 0-1 16,-1 2 1-16,3-2 0 0,-3 1 0 0,2 1-1 0,-1 0 0 15,-1-2 0-15,-1-2 0 0,-3 0 0 0,-3 4 0 16,3-2 0-16,0 2 0 0,0-1-1 0,-2-1 1 15,2 5 0-15,0-1 0 0,-2-1-1 0,0 2 1 16,2 2-1-16,0-3 1 0,1 1-2 16,3-2 1-16,-2 4-2 0,4-2 2 0,-5 2-2 0,5 4 0 15,-1-1-1-15,3 2 2 0,-1-2-1 0,-1 1-1 16,-4-8 1-16,-1 2 1 0,1 0-2 0,2 1 2 0,-2 0-1 16,3 1 0-16,-3 0 2 0,0 0 0 0,2 0 0 15,-1 2 1-15,1-2-1 0,0-1 1 0,3 5 0 16,0 1 0-16,3 2 0 0,-3-4 0 0,-1 2 0 15,1 2 1-15,1-4-1 0,-5 2 1 0,6 2-1 16,-1-4 1-16,-3 3-1 0,3 0 1 0,5 6-1 16,-11-10 2-16,11 10-2 0,-8-9 0 0,8 9 0 0,-9-5 0 15,9 5 0-15,-8-7 0 0,8 7 0 0,-7-5 0 16,7 5 0-16,-7-9 0 0,7 9 0 0,-6-7 0 16,6 7-2-16,-9-5 2 0,9 5 0 0,-8-8 0 15,8 8-1-15,-2-7 1 0,2 7-1 0,-5-4 1 16,5 4-1-16,-4-2 0 0,4 2 0 0,-4-3 1 15,4 3-1-15,-3-5 0 0,3 5-1 0,-2-4 2 16,2 4-1-16,-4-3 1 0,4 3-1 0,-2-4 1 16,2 4-1-16,0-1 1 0,0 1-1 0,0-4 1 0,0 4-1 15,0 0 1-15,0 0-1 0,0 0 1 0,0 0-1 16,0-3 1-16,0 3-2 0,0-2 2 0,0 2-1 16,0 0 0-16,0 0 0 0,0 0 1 0,0 0-1 15,0 0 1-15,0 0-1 0,0 0 1 0,0 0 0 0,0 0 0 16,0 0 0-16,0-3 0 0,0 3 0 0,0 0 0 15,0 0 0-15,0 0 1 0,0 0-1 0,0 0 1 16,0 0-1-16,0-4 1 0,0 4 0 0,0 0 0 16,0 0 1-16,0-2-1 0,0 2-1 0,0 0 1 15,0 0 0-15,0 0 0 0,0 0-1 0,0 0 0 16,0 0 0-16,0 0 1 0,0 0-1 0,0-1 0 0,0 1 0 16,0 0 0-16,0 0 0 0,0 0 0 0,0 0 0 15,0 0 0-15,0 0-1 0,0 0 1 0,0 0 0 16,0 0 0-16,0 0-1 0,0 0 0 0,0 0 0 15,0 0 1-15,0 0-1 0,0 0-1 0,0 0 1 16,0 0 0-16,0 0 0 0,0 0 0 0,0 0 0 16,0 0 0-16,0 0-2 0,0-2 2 0,0 2-1 15,0 0 1-15,0 0-1 0,0 0 1 0,0 0-2 16,0 0 2-16,0 0 0 0,0 0 1 0,0 0-1 16,0 0 1-16,0 0 0 0,-4 0 0 0,4 0 0 15,0 0 0-15,0 0 0 0,0 0 0 0,0 0 0 0,-3 0 0 16,3 0 0-16,-2 0 0 0</inkml:trace>
  <inkml:trace contextRef="#ctx0" brushRef="#br0" timeOffset="2633.89">19013 3051 12 0,'0'0'0'16,"0"0"0"-16,4 0 0 0,-4 0 0 0,4 0 0 15,-4 0 0-15,1-3 0 0,-1 3 0 0,-1 0 0 0,1 0 0 16,0 0 0-16,0 0 0 0,0 0 0 15,0 0 0-15,0 0 0 0,0 0 0 0,0 0 0 0,0 0 0 16,0 0 0-16,0 0 0 0,0 0 0 0,0 0 0 16,5 0 0-16,-5 0 0 0,13 0 0 15,-13 0 0-15,13 6 0 0,-13-6 0 0,15 6 0 0,-15-6 0 16,17 3 0-16,-17-3 0 0,22 4 0 0,-22-4 0 16,23 1 0-16,-23-1 11 0,33 4 0 0,-14-1 1 15,-1-3 0-15,3 2 19 0,1 0 2 0,1-1-1 16,-3 3 1-16,-1-4 12 0,-2 0 1 0,3 0-1 15,2 0 1-15,4 0-8 0,1 0 0 0,-3 3 0 0,-2-1 0 16,-1 2-10-16,-1-4 2 0,1 3-2 0,1-3 1 0,2 0-6 16,2-3 1-16,0 3-1 0,-1 3 2 0,-3-3-8 15,0 0 1-15,1 0-1 0,-1 0 1 0,0 0-5 16,1 0 2-16,3 0-1 0,2 0 1 16,0 0 5-16,3 0 1 0,1 0 1 0,-4 0-1 0,-2 0 3 15,-2 0-1-15,1 0 1 0,-1 0-1 16,0 0-1-16,0 0 0 0,2 0-1 0,2 0 2 0,2 0-4 15,2 0 0-15,-2 0 0 0,-4 3 0 16,-2-3-4-16,0 2 1 0,0 2-1 0,2-4 1 0,2 0 0 0,2 0-1 16,-2 0 1-16,0 0 0 0,-2 0-3 0,-2 0 1 15,2 0-1-15,2 0 1 0,0-4-4 0,-2 2 1 16,1-1-1-16,-3 0 1 0,0-3-4 0,0 3 1 16,2-2 0-16,2 3 0 0,2 0-3 0,0-1 1 15,0 3-1-15,-4-4 1 0,0 3 2 0,-2 1 0 0,0-4 0 16,-1 1-1-16,-1 3 1 0,-2-4 0 0,3 2 0 15,1 2 1-15,2-3-1 0,2 3 1 0,-2 0 0 16,-3 0 0-16,-3 0-1 0,-1 0 0 0,1 0-1 16,1 0 1-16,1 0 0 0,2-3 0 0,-1 3 0 15,-3 0 1-15,-1-2-2 0,-2 2 0 0,-1 0 0 16,-3 0 1-16,0 0-2 0,-3 0 0 0,1 0 1 16,2 0 0-16,2 0 1 0,2 0-1 0,-1 5 1 15,-1-5 0-15,0 3 1 0,0-3 0 0,0 0 0 16,0 0 1-16,-2 0-2 0,-2 0 1 0,0 6-1 15,2-3 1-15,2-3-4 0,0 4 1 0,-2-4 0 0,-2 1-1 16,1 3-1-16,-1-1 0 0,0-1 1 0,0 0-1 16,0-1 0-16,-1 3 0 0,1-4-1 0,2 0 2 15,2 0-2-15,-2 0 2 0,0 0-2 0,-2 0 2 16,0 0-4-16,0 0 1 0,-1 3-1 0,-1-1 1 0,0 2-1 16,1-4 1-16,1 0-1 0,0 0 0 0,0 0 1 15,2 0 0-15,0 0 1 0,2 0-1 0,-2 0 1 16,0 0 1-16,0 0-1 0,0 3 0 0,0 0 3 15,-1-1-1-15,1 2 1 0,1-4 0 0,1 0 0 0,0 0 2 16,0 0 0-16,2 0 0 0,3 0 1 16,1 0 1-16,-2 0-1 0,-3 0 1 0,-1 0-1 0,-4 0 0 15,2 0 0-15,2 0 0 0,0 0-2 0,-2-4 0 16,2 2-1-16,2 2 1 0,2-3-4 0,-3 3 1 16,1 0-1-16,0 0 2 0,0-3-5 0,-1 3 1 15,1 0 0-15,0 0 0 0,-2-4-1 0,2 2 0 0,-1 2 0 16,1-3 0-16,0 3-1 0,-2-4 1 15,0 3 0-15,2-1 0 0,1 2-1 0,3 2 0 0,-1-1-1 16,-1-1 2-16,1 0 0 0,3 0 0 16,-1 0 0-16,-3 0 0 0,-1 0 2 0,1 4-1 0,-2-1 0 15,-1-3 1-15,1 0 3 0,0 0-1 0,0 0 1 16,0 0 0-16,-3 0 3 0,0 0 0 0,0 0 0 16,1 0 1-16,-2 0-1 0,0 0-1 0,0 0 1 15,2 0 1-15,0 0-1 0,2-3 1 0,-2 3-1 16,0 0 1-16,0 0-2 0,0-4 0 0,1 3 1 0,3-1 0 15,2 0-4-15,-1-1-1 0,-1-1 0 0,-3 3 1 16,-1 1-3-16,-2 0 0 0,-1 0 0 0,-1 0 1 16,2 0-2-16,2-4 0 0,0 4 0 0,-2-3 1 15,0 3-1-15,0-4 0 0,0 4 0 0,-2 0 2 0,-2-2-2 16,1 2 1-16,-3 0-1 0,1-3 1 0,1 3 0 16,4 0 0-16,0 0 0 0,0 0 0 15,-2 0 0-15,0 0 2 0,-1 0-2 0,-1 0 1 0,0 0-1 16,1 0 0-16,-3 0 0 0,0 0 2 0,1 0-3 15,-1 0 0-15,-7 0 0 0,10 0 1 0,-10 0-1 16,11 0 0-16,-11 0 0 0,7 0 0 0,-7 0 0 16,10 0 0-16,-10 0 0 0,7 0 0 0,-7 0 0 15,8 0 0-15,-8 0 0 0,3 0 0 0,-3 0 0 0,4 0 0 16,-4 0 0-16,7 0 0 0,-7 0 0 0,8 0 0 16,-8 0 0-16,4 0 0 0,-4 0 0 0,3 0 1 15,-3 0-1-15,4 0 1 0,-4 0 0 0,4 0 1 16,-4 0-1-16,0 0 2 0,0 0-1 0,0 0 0 0,0 0 0 15,0 0 1-15,0 0 0 0,0 0 0 0,0 0 1 16,0 0 0-16,0 0 1 0,0 0-1 0,0 0 1 16,0 0 0-16,0 0 2 0,0 0 0 0,0 0 0 15,0 0-1-15,0 0 1 0,0 0 1 0,0 0 0 16,0 0 0-16,0 0-1 0,0 0 2 0,0 0-1 16,0 0 1-16,0 0-2 0,0 0 1 0,0 0 0 15,0 0 0-15,0 0-3 0,0 0 1 0,-8-3-1 16,-3-3 2-16,-6-2-5 0,-3-4 1 0</inkml:trace>
  <inkml:trace contextRef="#ctx0" brushRef="#br0" timeOffset="6250.44">1795 3716 12 0,'0'0'0'16,"0"0"0"-16,0 5 0 0,0-5 0 15,0 15 0-15,0-15 0 0,-2 12 0 0,2-12 0 0,-6 9 0 16,6-9 0-16,-4 12 0 0,4-12 0 0,0 5 0 15,0-5 0-15,-1 7 0 0,1-7 0 0,-8 16 0 16,8-16 0-16,-9 21 0 0,9-21 0 0,-9 17 0 16,9-17 0-16,-6 15 0 0,6-15 0 0,0 9 0 15,0-9 0-15,-6 5 0 0,6-5 0 0,0 7 0 0,0-7 0 16,0 9 0-16,0-9 0 0,0 12 0 0,0-12 0 16,0 9 0-16,0-9 0 0,0 3 0 0,0-3 0 15,0 5 0-15,0-5 0 0,8 4 0 0,-8-4 0 16,7 5 0-16,-7-5 0 0,15 3 0 0,-15-3 0 15,23 4 0-15,-23-4 1 0,33 2 0 0,-33-2 0 16,28 0 1-16,-28 0 13 0,24-2 1 0,-24 2-1 16,24 0 1-16,-24 0 13 0,19-4 1 0,-19 4-1 15,21 0 0-15,-21 0 0 0,24-3 0 0,-24 3 0 16,24-5 2-16,-24 5-4 0,22-4 0 0,-22 4 0 0,21 0 1 16,-21 0-6-16,24-3 2 0,-24 3-2 0,21-2 2 15,-21 2-8-15,24-3 2 0,-24 3-1 0,30-4 1 16,-30 4-2-16,26-5 0 0,-26 5-1 0,31-3 1 0,-12 3 3 15,0-4 0-15,-1 2 0 0,1 1 0 0,0-1-2 16,-1 2 0-16,1-4 0 0,-1 4 1 0,1 0-3 16,-2 0 1-16,1 4 0 0,1-4 1 0,0-4 1 15,1 4 0-15,-1-3 0 16,-2 1 1-16,-2 2-6 0,-1 0 1 0,0 0-1 0,-1-3 2 0,0 3-5 16,0 3 1-16,0-3 0 0,3 0 0 0,-1 0-4 0,4-3 1 15,0 3 0-15,-1 3 0 0,5-1 2 0,-5 1 1 16,3 1 0-16,1-2 0 15,-1-1 2-15,3 1 0 0,0 2 0 0,-3-4 0 0,1-4 1 0,2 2-1 16,-5-1 1-16,1-1-1 0,-1 1-2 0,0 1 0 16,-1-1 1-16,3-4-1 0,-3 2-2 0,5-1 1 15,-5 3-1-15,1 0 1 0,0-1-2 0,-1 2 0 16,3-1 0-16,1-4-1 0,-3 2 4 0,1 0-1 0,4 1 0 16,-3 1 0-16,1-1 0 0,-1 3 1 0,1 1 0 15,-3-4 1-15,5 4-2 0,-4 4 1 0,1-4-1 16,-2 0 1-16,-1 0-1 0,-1 0 0 0,0 0 1 15,-2 0 0-15,1 0-1 0,3-4 0 0,-4 4 0 16,2-3 0-16,-4 1-2 0,4-2 1 0,1 4-1 16,3-3 1-16,-1-1-2 0,4-1 0 0,-1 2 1 0,-3 1 0 15,-3 2-2-15,2 0 0 0,-4-2 1 16,1 1 0-16,3 1-3 0,-6-4 2 0,4 1-1 16,-4 3 0-16,5 3 0 0,1 1-1 0,-4-3 1 0,2 1 0 15,1 0-1-15,-5 1 0 0,0 1-1 0,0-3 2 16,-1 3-2-16,1-4 1 0,0 3-1 0,0 1 2 0,4-2-3 15,-1 1 1-15,-3 1 0 0,0-3 1 16,-1 3-2-16,-5-1 0 0,6 1 1 0,-2-4 0 16,8 5-2-16,-4-2 1 0,2-1-1 0,-3 1 2 0,3 4-2 15,-4-1 0-15,0 0 0 0,0 0 1 0,0-3-2 16,2 2 1-16,-2 2 1 0,-3 2-1 0,1-4 0 16,0 2 0-16,2 2 0 0,4-4 0 0,-4 2-1 0,0-2 1 15,0 2 0-15,0-2 1 0,0-1-2 0,-2-4 1 16,2 3 0-16,4 2 0 0,-4-1-1 0,2-3 0 15,0 3 0-15,-6-4 1 0,2 3-1 0,1-3 0 16,-3 4 0-16,2-4 1 0,2 5-1 0,4-2 1 16,2-1-1-16,-1 2 1 0,3 3-1 0,1-2 2 0,-3 2-2 15,-1-2 1-15,1-2-1 0,0-1 1 16,-1 2 0-16,-3-1 0 0,2 0-1 0,-6 3 1 0,4-6 0 16,2 3 0-16,-4 2 0 0,-2-5 1 0,4 4-1 15,2-4 0-15,1 3 0 0,1-3 0 0,0 0 0 16,-1 0 0-16,1-3 0 0,-1-1 1 0,1 4-1 15,2 0 1-15,-3 0-1 0,5 4 0 0,-5-4 0 16,3 0 2-16,-1 0-3 0,3-4 1 0,-5 4 0 16,1 4 0-16,-1-4-1 0,1 3 1 0,0-3 0 15,-1 2 0-15,3 1-1 0,1-3 1 0,-3 4-1 16,-1-4 2-16,-3 0-2 0,2 0 1 0,-4 0 0 16,0 0 0-16,4 0-1 0,-4 0 1 0,11 0 0 15,-5 0 0-15,5 0 0 0,-5-4 1 0,-1 4-1 0,1-3 0 16,0 1 0-16,-1 2 0 0,3-3 0 0,3 3 0 0,-5 0 0 15,1-4 0-15,2 4 1 0,-3 0-1 0,2 0-1 16,-3 0 1-16,1 0 0 0,-1-3 0 0,1 3 1 16,0-2 1-16,5 2-1 0,0-3 0 0,0 3 1 15,1 0 2-15,-10 0-2 0,1-4 2 0,3 4-1 16,-4 0 2-16,9-2 0 0,-2 2-1 0,1-3-3 16,1 3 2-16,-7-3-2 0,1 3 1 0,1 0-2 0,0 0 1 15,-1-4-1-15,1 2 0 0,-4 2-1 16,2-3 1-16,-1 3-1 0,-3-4 1 0,2 3-1 0,2-1 0 15,-4 0 0-15,4 2 0 0,-4 0 0 0,6 0 0 16,-4 0 0-16,1-3 0 0,-1-1 0 0,0 3 0 16,7-3 0-16,1 1 0 0,1-3 0 0,0 3 0 15,-9 3 0-15,2-3 1 0,2 1-1 0,-1 2 0 16,1-4 0-16,-4 4 1 0,2-3-1 0,1 3 1 0,-3-4 1 16,0 3-1-16,4 1-1 0,-6-4 1 0,2 4 0 15,1-3 0-15,-5 1 0 0,3 0 0 0,-1 1 0 16,0 1 1-16,0 0-1 0,0 0 0 0,3 0 0 15,-2 0 0-15,2 0 0 0,-3-4 1 0,6 4 1 16,-6 0-1-16,6 0-1 0,-6 0 1 0,3 0 0 16,-3-3 1-16,2 3 1 0,-2 0 1 0,10-2-1 15,1 2 2-15,-3-4 2 0,1 4 1 0,-7-3-1 16,2 3 0-16,-4-3 3 0,0 1-1 0,-2 2 0 0,2-4 1 16,0 4-2-16,0 0 1 0,6 0-1 0,-3 0 1 15,3 0-4-15,-4 0 1 0,-6 0-1 16,1 0 1-16,-1 0-4 0,0 0 2 0,4 0-2 0,2-3 2 15,-2 3-3-15,0 0 1 0,6-2 1 16,-1 2-1-16,1 0-2 0,0 0 1 0,-8 0 0 0,-2 0 0 16,2 0-1-16,1 0 0 0,6 0 0 0,1 0 1 15,-4 0-2-15,2 0 1 0,-10 0 1 0,4 0-1 0,0 0-1 16,-1 0 0-16,6 0 0 0,3 0 1 0,-4 0-1 16,0 2 0-16,-6-2 0 0,0 0 1 0,1 3-1 0,-1-3 0 15,0 4 0-15,3-4 0 0,-1 2 0 0,2 1 0 16,-6-3 0-16,4 0 0 0,-3 0 0 0,3 0 0 15,8 3 0-15,-1-3 0 0,1 0 0 0,-4 0 1 16,-6 0 0-16,1 0 0 0,1 4 0 0,0-4 1 16,8 2-1-16,-5 1 1 0,3-3-1 0,0 0 1 15,-10 0-1-15,5 0 2 0,-3 0-2 0,2 0 0 0,8 0 0 16,-2 0 1-16,1 0-2 0,-3 0 1 16,2 0-1-16,1 0 2 0,-3 0-2 0,2-3 1 0,-2 3 0 15,0-2 0-15,0 2-1 0,2 0 0 0,-10 0 0 16,4 0 1-16,-3 0-1 0,-1 0 0 0,12-4 0 15,-1 4 0-15,-1-3 0 0,2 3 0 0,-12-3 0 16,4 3 1-16,1 0 0 0,-3 0 0 0,2 0 1 16,0 0-1-16,2 0-1 0,-1-2 1 0,2 2 0 15,3-4 0-15,-4 4-1 0,2 0 1 0,-6 0 0 16,1 0 0-16,-1 0-1 0,0 0 0 0,1 0 0 16,-1 0 1-16,0 0-1 0,1 0 0 0,-1 0 0 15,-3 0 0-15,1 0 0 0,-1 0 0 0,-6 0 0 0,13 0 0 16,-8 0-1-16,3 0 1 0,-8 0 0 0,11 0 0 15,-11 0-2-15,13 0 1 0,-7 0-1 0,1 0 1 0,0 0-3 16,-1 4 1-16,-6-4 0 0,11 0-1 16,-11 0 0-16,11 0-1 0,-11 0 1 0,13 0 0 0,-13 0 0 15,10 0-1-15,-10 0 1 0,11 5-1 0,-4-5 4 16,3 0 0-16,-5 0 0 0,3 0 0 0,-1 0 1 16,1 0 0-16,1 3 0 0,0-3 0 0,1 0 0 0,3 0 0 15,-4 0 0-15,2 0 1 0,0 0-1 16,0 0 0-16,4-3 0 0,2 3 0 0,-4-3 0 0,2 1 0 15,-6 2 0-15,1 0 0 0,-1 0-1 16,2-4 1-16,6 4 0 0,0-3 0 0,0 1-1 0,-4 2 1 16,-6 0-1-16,0 0 1 0,3 0 0 0,-5-3 0 15,3 3 0-15,-1-4 0 0,1 4 0 0,1 0 0 16,-3 0 0-16,1-3 1 0,1 3 0 0,-1 0 0 16,-7 0 0-16,11-2 1 0,-11 2 1 0,11 0-1 15,-11 0 0-15,12-3 0 0,-12 3 1 0,13-4-1 0,-13 4 0 16,9 0 0-16,-9 0 1 0,11 0-1 0,-11 0 0 15,8-2 1-15,-8 2-3 0,9-1 2 0,-4-1-1 16,3 2 0-16,-1-4-1 0,1 4 0 0,-8 0 0 16,11-5 1-16,-11 5-1 0,11-3 0 0,-11 3 0 15,8 0 0-15,-8 0 0 0,7 0 0 0,-7 0 0 16,9 0 0-16,-9 0 0 0,6 0 0 0,-6 0 0 16,4 0 0-16,-4 0 0 0,3 0 1 0,-3 0-1 0,6 0 1 15,-6 0 0-15,2 0 2 0,-2 0-1 0,4 0 0 16,-4 0 1-16,3 0 1 0,-3 0-1 0,4 0 0 15,-4 0 1-15,6 0 0 0,-6 0 0 16,2 0 0-16,-2 0-2 0,3 0 1 0,-3 0-1 0,4 0 0 16,-4 0-1-16,4 0 0 0,-4 0 1 0,2 0-1 15,-2 0-1-15,3 0 0 0,-3 0 0 0,0 0 1 0,0 0-1 16,0 0 0-16,0 0 0 0,0 0 0 0,0 0 0 16,0 0 0-16,0 0 0 0,0 0 1 0,0 0-1 15,0 0 0-15,0 0 0 0,0 0 1 0,0 0-1 16,0 0 0-16</inkml:trace>
  <inkml:trace contextRef="#ctx0" brushRef="#br0" timeOffset="-161488.59">12555 17338 250 0,'2'-1'0'0,"-2"1"0"0,13-4 0 0,-13 4 23 16,20-5 1-16,-20 5-1 0,21-7 2 0,-21 7 11 15,22-12 0-15,-22 12 0 0,13-9 0 0,-13 9-6 16,8-8 0-16,-8 8 1 0,9-16-1 0,-9 16 7 16,13-21 1-16,-13 21-1 0,24-27 1 0,-14 9-14 15,3-1-1-15,0-1 1 0,-4-5 0 0,-3-1-2 0,-3 0 0 16,1-1 1-16,0-1 1 0,0-3-5 15,-1 0 0-15,-3 1 0 0,0 1 0 0,-5 1-3 16,-1 2 0-16,-1-1 1 0,-1-3 0 0,1-1-4 0,-1-2 2 16,1 2-1-16,-1 0 0 0,1-2 0 0,-2 0-1 15,-3 0 1-15,3 0-1 0,-4 2-2 0,-2-2 2 16,6 0-1-16,-2 1 0 0,5-3 2 0,0 0-1 16,-1 1 1-16,0-1-1 0,-6 0 1 0,-1 3-1 0,0-3 1 15,-1 0-1-15,-4 1 0 0,-3-1 1 0,-1 4-1 16,3 2 2-16,1 3-2 0,4 1 1 0,-3 1-1 15,-3 2 1-15,-1-3-4 0,-2 0 1 0,3-1 0 16,-1 1 1-16,3 5-6 0,0-1 1 0,-1 2 0 16,-1-4 1-16,-1 2-5 0,2 1 2 0,-5-1-1 15,3 2 0-15,0 2-1 0,-1 1-1 0,3-1 0 16,-4-1 2-16,1 1 2 0,1 0 1 0,-2 0 0 0,-1 1 1 16,-1 4 3-16,2 1 0 0,0 1 0 0,-6-2 2 15,0 2 1-15,2-1 1 0,-1 1-1 0,2-1 2 16,-4 1-1-16,3 1 0 0,2 2 0 0,2 2 1 15,3 0-3-15,-1 0 1 0,3 0-1 16,0 1 1-16,-1 4-4 0,1-5 1 0,2 2-1 0,3-1 1 0,-5 1-2 16,0-1 0-16,1 1 0 0,-1-1 0 15,0 3-2-15,1 1 1 0,-1 0-2 0,1-2 2 0,1 2-5 16,0 2 0-16,0-1-1 0,0 1 2 0,4 1-4 16,0 1 1-16,-2-1-1 0,1 3 1 0,1 2-1 15,-1-3 0-15,0 2 0 0,-1 2 0 0,-2 1 0 0,-2 2 0 16,1 1 0-16,-1-3 0 0,4 0-1 0,-4-1 1 15,3 1 0-15,1 3 0 0,-2-5-1 0,4 3 1 16,0 1 0-16,-4 2 0 0,2-1-2 0,-3-1 2 16,1 2-1-16,0 0 1 0,2 0-1 0,2 0 1 15,0-2 0-15,-4 4 0 0,2 1-1 0,4 2 1 16,-2-2 0-16,2 0 0 0,-2 1 0 0,0-1 0 0,0 0 0 16,2 1 0-16,-2-1 0 0,-4 0 0 0,4 1 0 15,0-1 0-15,2 0-1 0,3 1 1 0,-5 1 0 16,2-2 0-16,0 2-1 0,0 0 1 0,1 0-1 15,-1 0 1-15,4 0-1 0,-1 0 1 0,3 2-2 16,-7 1 2-16,5 3-1 0,-4-1 0 0,3 0 0 16,3 0 1-16,-1 0-1 0,-1-1 0 0,1 1 0 15,1 0 0-15,-1 1-1 0,4-1 1 0,-2 0 0 16,2 0 0-16,2-3 0 0,0-2 0 0,0 0 0 0,0 0 0 16,0 0-1-16,-3 2 1 0,3 0 0 15,3-4 0-15,-3 0 0 0,2 1 0 0,2 1 0 0,-4 0 1 16,4 0-1-16,0 0 0 0,-3 0-1 0,3 0 2 0,-4 0-1 15,-4 0 0-15,4 0 0 0,4-2 1 16,-2 1-1-16,2-1 1 0,-1 0 0 0,1-1 0 0,2-2-1 16,-4 0 1-16,1-1 0 0,3 1 0 0,1 0 0 15,1 2 0-15,-3 1 0 0,1-1 0 0,0-1 0 16,-1 1 0-16,3 1 0 0,-7 0 0 0,3 1 0 16,-4-1 0-16,4-2 0 0,0 1 0 0,1 0-1 0,1-1 1 15,1-1 0-15,4-4 0 0,3 1-1 16,0-3 1-16,-2 3 0 0,-5-3 0 0,-3 1-2 0,-2 0 2 15,1-1 0-15,3 3 0 0,3-1-1 0,1 1 1 16,-1-1 0-16,-2 0 0 0,3 1-1 0,-5-1 1 16,3 1 0-16,-1-1 0 0,1 2 0 0,1 0 0 15,-2 0 0-15,6-1 0 0,4-1 0 0,2 0 0 16,-1 1 0-16,-4-1 1 0,-3 1 0 0,2-1 1 0,-4 0-1 16,0 1 1-16,-1-4 1 0,-3 0 2 0,7-1-2 15,1 1 2-15,2 0-3 0,3 0 0 0,-1 0 0 16,-2 0 2-16,0 2-3 0,-6-1 1 0,2-1-1 15,0-2 1-15,1-1 0 0,-3-2-1 0,-9-2 0 16,11 3 1-16,-11-3-1 0,13 4 0 0,4-1 0 16,-4 1 1-16,2-1-2 0,0 0 1 0,5-1 0 15,-1 0 0-15,1-2-1 0,3 0 1 0,-12 0-1 16,2 0 1-16,-6 0-1 0,5 0 1 0,-3 0-1 16,2 0 1-16,0 0 2 0,2 0-1 0,12-2 0 0,-1-3 0 15,-4-2 3-15,6-2-1 0,-9 6 1 0,-2-1-1 16,0 3 5-16,0-1 0 0,-4 0 0 0,0 1 1 15,-3-1 2-15,3 0-1 0,4 0 0 16,2-1 0-16,1 1-1 0,1-1 0 0,-6-1 1 0,2 1-1 16,0-1-2-16,-2 1 0 0,0-1 1 0,2-1 0 0,0 0-2 15,-1 0 1-15,3 1 0 0,2 1 0 0,-1-1-5 16,-3 1 0-16,8-2 1 0,-5 1-1 0,3 1-3 16,1 1 1-16,-9 0 0 0,2 1 1 0,-2-3-2 15,2 1 0-15,-2-1 0 0,0 1 1 0,4-2 0 0,0-1 0 16,-2 1 0-16,-2 0 0 0,-2 0-1 0,2 0 1 15,0-2 0-15,0 0 1 0,0 0-2 0,0-2 1 16,-2 1 0-16,0-1 0 0,3 0-1 0,-3 1 1 16,2-1-1-16,-4 0 1 0,2 1-1 0,0-3 0 15,2-3 0-15,2 1 1 0,0-1-1 0,0-2 1 16,-6 8-1-16,-1-1 2 0,-1 2-1 0,1 0 0 16,1-2 0-16,0 1 1 0,1-1-1 0,-1 0 2 0,0-1-1 15,1 0 0-15,-1 1 0 0,-1-1 0 0,-1-1 1 16,0 1 0-16,3 0 0 0,-5-1 2 0,1 2-1 15,1 1 1-15,-1 1-1 0,-2 0 1 0,-4 7-1 16,9-10 2-16,-9 10-2 0,6-11 1 0,-6 11-1 16,7-8 2-16,-7 8-3 0,6-7 1 0,-6 7-1 15,5-7 1-15,-5 7-3 0,2-7 0 0,-2 7 0 16,4-4 0-16,-4 4-1 0,4-3 0 0,-4 3 0 16,3-4 0-16,-3 4-1 0,2-3 1 0,-2 3 0 15,0 0 0-15,0 0-3 0,0 0 0 0,0 0 1 0,0 0 0 16,0 0-5-16,0 0 1 0</inkml:trace>
  <inkml:trace contextRef="#ctx0" brushRef="#br0" timeOffset="-144244.33">20828 15708 12 0,'0'0'0'15,"0"0"0"-15,0 0 0 0,0 0 0 0,0 0 0 0,0 0 0 16,0 0 0-16,0 0 0 0,0 0 0 0,0 0 0 16,0 0 0-16,0 0 0 0,0 0 0 0,0 0 0 15,0 0 0-15,0 0 4 0,0 0 2 0,0 0 0 16,0 0-1-16,0 0 5 0,0 0 0 0,0 0 0 16,0 0 1-16,0 0 11 0,-2 2 0 0,2-2 1 15,-4 7-1-15,4-7 4 0,0 3 1 0</inkml:trace>
  <inkml:trace contextRef="#ctx0" brushRef="#br0" timeOffset="-143577.52">17917 15733 75 0,'2'-2'0'16,"-2"2"0"-16,2-4 0 0,-2 4 21 0,0 0 1 0</inkml:trace>
  <inkml:trace contextRef="#ctx0" brushRef="#br0" timeOffset="-71711.76">5141 3034 12 0,'0'0'0'0,"0"0"0"0,8 1 0 0,-8-1 0 0,0 7 0 0,0-7 0 0,0 6 0 0,0-6 0 0,0 3 0 0,0-3 0 0,0 0 0 0,0 0 0 0,0 0 0 0,0 0 0 0,0 0 0 0,0 0 0 15,0 0 0-15,0 0 0 0,0-5 0 0,0 5 0 16,7-4 0-16,-7 4 0 0,7-3 0 0,-7 3 0 15,10-4 0-15,-10 4 0 0,18-1 0 0,-18 1 0 16,15 0 0-16,-15 0 0 0,11 0 0 0,-11 0 0 16,12 0 0-16,-12 0 0 0,5 0 0 0,-5 0 5 15,8 8 2-15,-8-8-1 0,7 6 1 0,-7-6 17 16,8 15 2-16,-8-15 0 0,9 21 0 0,-9-21 10 16,6 21 1-16,-6-21 0 0,7 26 0 0,-5-7-4 15,2-6 2-15,-4 3 0 0,0 0 0 0,-4 1-8 16,-2 0 1-16,3 2-1 0,-3-1 1 0,0-1-6 0,3 2 2 15,-1 2-2-15,-2 1 2 0,1 2-7 0,-6 4-1 16,-1-4 1-16,3-3 1 0,-2 5-6 0,3-5 1 16,-3 3-1-16,4 0 2 0,3 0-2 0,2 6 0 15,-2-4 1-15,1 2-1 0,-7 1 4 0,1-3 1 0,0 2-1 16,-1 5 1-16,-1-1 6 0,-2 5-1 0,0-3 1 16,2 3-1-16,0-8 3 0,0 4-1 0,1-5 1 15,5-2 1-15,-3-6-3 0,5-4 2 0,3-4 0 16,-2-2 0-16,2-3-9 0,-4-3 1 0,4-4 0 15,0 5 1-15,0-5-8 0,-2 4 0 0,2-4 0 16,-5 1 1-16,5-1-5 0,0 0 1 0</inkml:trace>
  <inkml:trace contextRef="#ctx0" brushRef="#br0" timeOffset="-71394.49">5122 3099 677 0,'8'2'0'0,"-8"-2"0"0,7 7 0 0,-7-7 8 0,8 5 1 0,-8-5-1 16,4 7 1-16,-4-7-1 0,5 5 0 16,-5-5 0-16,6 7 1 0,-6-7-9 0,7 9 0 0</inkml:trace>
  <inkml:trace contextRef="#ctx0" brushRef="#br0" timeOffset="-70496.26">5305 3158 12 0,'7'-3'0'0,"-7"3"0"15,15 0 0-15,-15 0 0 0,19-2 0 0,-19 2 0 16,26-7 0-16,-26 7 0 0,30-12 0 0,-11 7 0 16,1 1 0-16,4-1 1 0,2-2 0 0,4-1 0 15,-4 2 0-15,0 0 14 0,4-3 1 0,0 2-2 0,0-2 2 16,1 1 29-16,3 2 0 0,1 0 0 0,-3 0-1 16,3-1 5-16,-3 2 0 0,5-3 0 0,1-1 1 15,5 2-12-15,-4-2 1 0,0 1 1 0,-2-1-1 0,4-1-4 16,-4 1 1-16,6 0-2 0,0-5 2 0,-2 2-13 15,2-3 0-15,0-1 0 0,0 2 0 0,-1 2-7 16,1-3 0-16,2 3-1 0,0 1 2 0,1 4-4 16,1-5 0-16,1 0-1 0,-3 3 2 0,2 4-2 15,-6-3 1-15,5-3-1 0,-1 6 0 0,3-4-2 16,3 2 0-16,-8 2 1 0,-1-3-1 0,-2 4-1 16,2-1 1-16,-4 5-1 0,1-4 1 0,2 4 2 0,-4-3 2 15,0 3-2-15,1 0 1 0,4 0 1 16,-1-3-1-16,0 1 1 0,-1 2-1 0,1-4 2 0,-4 1 1 15,0 3-2-15,-3-4 2 0,1 3-3 0,-3-3 1 16,3 4-1-16,-3 0 1 0,5 0-1 0,0 0 1 16,1 0-1-16,-5 0 1 0,2 0-5 0,3-3 1 15,-5 3-1-15,3 0 1 0,-1-2-1 0,-3 2 0 0,5 0 0 16,0 0 0-16,1 0-6 0,4 0 2 0,-4-3-1 16,-1 3 0-16,-2 0 0 0,-1 0-1 0,-1 0 1 15,3 3 0-15,-4 2-3 0,1 4 1 0,1-6 0 16,-3 3 0-16,-1 0-1 0,2-2 0 0,1 1 0 15,5 0 0-15,3 2-1 0,-4-3 0 0,0 1 0 16,-5 0 1-16,-6 2-2 0,0-4 1 0,-2-1 0 16,2 2 0-16,2 3 0 0,2-2 0 0,2 0 0 0,-8-2 0 15,8 1 0-15,-4-1 0 0,1 3 0 0,1-6 0 16,2 0-2-16,1 0 1 0,1 0-1 0,-8 0 1 16,-2-4-4-16,0 4 1 0,-3 0-1 0,1-2 1 15,4 2-3-15,-1 0 1 0,-5 0 0 0,2-3 0 0,-1 3 0 16,-2-4 1-16,-1 1-1 0,1 1 0 0,-1-1 1 15,-1 3-1-15,0 0 1 0,0 0-1 0,0 0 4 16,-4 0 1-16,-2 0-2 0,2 3 2 0,-6-1 0 16,1-2 1-16,-1 0 0 0,-1 0 0 0,-6 0 0 15,11 0 0-15,-11 0 0 0,11 0 0 0,-11 0 0 16,6 0 0-16,-6 0 0 0,5 0 0 0,-5 0 0 0,8 0 0 16,-8 0 0-16,7 0 0 0,-7 0-1 0,8 0 1 15,-8 0 0-15,3 7 0 0,-3-7 0 0,6 3 0 16,-6-3 0-16,2 6 0 0,-2-6 0 0,4 3 0 15,-4-3 0-15,0 2 0 0,0-2 0 0,0 3 1 16,0-3 0-16,-4 4 0 0,4-4 1 0,-2 5-1 16,2-5 0-16,-6 12 1 0,6 0-1 0,-3 0 0 0,-1 0 0 15,0 4 2-15,2-2-2 0,-3 3 0 16,-3-1 0-16,3-1 0 0,-5-3-1 0,3 2 1 0,1 2 0 16,4-4 1-16,-1 2-2 0,1 1 1 0,-2 1-1 15,0 1 1-15,-1 4-1 0,-4-4 0 0,1 4 0 16,1 0 1-16,-1 3-1 0,-5-3 0 0,4 3 0 15,1 2 0-15,3 2 0 0,-1-4 0 0,-1 0 0 16,-1 2 0-16,3 2 0 0,-5-2 0 0,3 1 0 16,1-4 1-16,-1 5-1 0,-1-4 1 0,-3-4-1 15,4 6 1-15,-3-1-1 0,7 1 1 0,-3-2 0 16,-3 0 1-16,1-3 0 0,1 3 1 0,1-3-1 0,1 0 2 16,-1-4 0-16,1-1 2 0,1-3-2 0,-2-1 2 15,6 1 0-15,-3-1 0 0,1-5 1 0,0 1 0 16,2-8 1-16,-2 9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0B9C1-5E40-4E7F-A306-BEC25422B1FA}" type="datetimeFigureOut">
              <a:rPr lang="es-CL" smtClean="0"/>
              <a:t>24-04-2026</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25BC7-797F-4EE1-9E88-0768FA92E223}" type="slidenum">
              <a:rPr lang="es-CL" smtClean="0"/>
              <a:t>‹Nº›</a:t>
            </a:fld>
            <a:endParaRPr lang="es-CL"/>
          </a:p>
        </p:txBody>
      </p:sp>
    </p:spTree>
    <p:extLst>
      <p:ext uri="{BB962C8B-B14F-4D97-AF65-F5344CB8AC3E}">
        <p14:creationId xmlns:p14="http://schemas.microsoft.com/office/powerpoint/2010/main" val="883914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Estimado/a docente, esta actividad tiene como propósito introducir el concepto de fuerza y sus efectos.</a:t>
            </a:r>
            <a:endParaRPr lang="es-CL" dirty="0"/>
          </a:p>
        </p:txBody>
      </p:sp>
      <p:sp>
        <p:nvSpPr>
          <p:cNvPr id="4" name="Marcador de número de diapositiva 3"/>
          <p:cNvSpPr>
            <a:spLocks noGrp="1"/>
          </p:cNvSpPr>
          <p:nvPr>
            <p:ph type="sldNum" sz="quarter" idx="5"/>
          </p:nvPr>
        </p:nvSpPr>
        <p:spPr/>
        <p:txBody>
          <a:bodyPr/>
          <a:lstStyle/>
          <a:p>
            <a:fld id="{6230827D-40D3-43C5-8A87-CA0B3BF902EC}" type="slidenum">
              <a:rPr lang="es-CL" smtClean="0"/>
              <a:t>3</a:t>
            </a:fld>
            <a:endParaRPr lang="es-CL"/>
          </a:p>
        </p:txBody>
      </p:sp>
    </p:spTree>
    <p:extLst>
      <p:ext uri="{BB962C8B-B14F-4D97-AF65-F5344CB8AC3E}">
        <p14:creationId xmlns:p14="http://schemas.microsoft.com/office/powerpoint/2010/main" val="977939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30827D-40D3-43C5-8A87-CA0B3BF902EC}"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1129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30827D-40D3-43C5-8A87-CA0B3BF902EC}"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753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23F974-A8B8-4C34-9FC7-4382DA999023}"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5283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23F974-A8B8-4C34-9FC7-4382DA999023}"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535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23F974-A8B8-4C34-9FC7-4382DA999023}"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6436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23F974-A8B8-4C34-9FC7-4382DA999023}"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1333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46CB8-420A-3F76-52D1-1BDC55795E6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89069CD-A7C3-F4D3-B68C-5D3017B6AF7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129C20E-9332-BF87-B686-0063E33DB2D3}"/>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168F66AC-7951-534E-278E-C2AE5689B8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23F974-A8B8-4C34-9FC7-4382DA999023}"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581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D7F23-0854-3DA1-458F-1503C89ECB7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BDD52BF-52CA-86E3-CC28-DF2C49CB109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51CAEE2-8F70-CCB9-7DAF-009F9EFA6F63}"/>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44C5BC3-A2A0-C95F-9B13-4DF7169D1F9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23F974-A8B8-4C34-9FC7-4382DA999023}"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2987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23F974-A8B8-4C34-9FC7-4382DA999023}"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9583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935B0-2BFE-2610-C586-13AE8196753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9FB1E7E-3677-0F4F-4548-02D0C6457E1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004F1B-58EE-BAC5-5BB3-F84928F0D4A4}"/>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3884B844-6B67-4744-B377-5DAD5577E03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23F974-A8B8-4C34-9FC7-4382DA999023}"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4573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9ABC7037-095C-4292-8321-5CBE15F74C5E}" type="datetimeFigureOut">
              <a:rPr lang="es-CL" smtClean="0"/>
              <a:t>24-04-2026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DC0CE0C-BB04-4FE7-AE0F-6BE3B3E1736A}" type="slidenum">
              <a:rPr lang="es-CL" smtClean="0"/>
              <a:t>‹Nº›</a:t>
            </a:fld>
            <a:endParaRPr lang="es-CL"/>
          </a:p>
        </p:txBody>
      </p:sp>
    </p:spTree>
    <p:extLst>
      <p:ext uri="{BB962C8B-B14F-4D97-AF65-F5344CB8AC3E}">
        <p14:creationId xmlns:p14="http://schemas.microsoft.com/office/powerpoint/2010/main" val="770808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ABC7037-095C-4292-8321-5CBE15F74C5E}" type="datetimeFigureOut">
              <a:rPr lang="es-CL" smtClean="0"/>
              <a:t>24-04-2026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DC0CE0C-BB04-4FE7-AE0F-6BE3B3E1736A}" type="slidenum">
              <a:rPr lang="es-CL" smtClean="0"/>
              <a:t>‹Nº›</a:t>
            </a:fld>
            <a:endParaRPr lang="es-CL"/>
          </a:p>
        </p:txBody>
      </p:sp>
    </p:spTree>
    <p:extLst>
      <p:ext uri="{BB962C8B-B14F-4D97-AF65-F5344CB8AC3E}">
        <p14:creationId xmlns:p14="http://schemas.microsoft.com/office/powerpoint/2010/main" val="3096626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ABC7037-095C-4292-8321-5CBE15F74C5E}" type="datetimeFigureOut">
              <a:rPr lang="es-CL" smtClean="0"/>
              <a:t>24-04-2026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DC0CE0C-BB04-4FE7-AE0F-6BE3B3E1736A}" type="slidenum">
              <a:rPr lang="es-CL" smtClean="0"/>
              <a:t>‹Nº›</a:t>
            </a:fld>
            <a:endParaRPr lang="es-CL"/>
          </a:p>
        </p:txBody>
      </p:sp>
    </p:spTree>
    <p:extLst>
      <p:ext uri="{BB962C8B-B14F-4D97-AF65-F5344CB8AC3E}">
        <p14:creationId xmlns:p14="http://schemas.microsoft.com/office/powerpoint/2010/main" val="4230243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ABC7037-095C-4292-8321-5CBE15F74C5E}" type="datetimeFigureOut">
              <a:rPr lang="es-CL" smtClean="0"/>
              <a:t>24-04-2026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DC0CE0C-BB04-4FE7-AE0F-6BE3B3E1736A}" type="slidenum">
              <a:rPr lang="es-CL" smtClean="0"/>
              <a:t>‹Nº›</a:t>
            </a:fld>
            <a:endParaRPr lang="es-CL"/>
          </a:p>
        </p:txBody>
      </p:sp>
    </p:spTree>
    <p:extLst>
      <p:ext uri="{BB962C8B-B14F-4D97-AF65-F5344CB8AC3E}">
        <p14:creationId xmlns:p14="http://schemas.microsoft.com/office/powerpoint/2010/main" val="54361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9ABC7037-095C-4292-8321-5CBE15F74C5E}" type="datetimeFigureOut">
              <a:rPr lang="es-CL" smtClean="0"/>
              <a:t>24-04-2026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DC0CE0C-BB04-4FE7-AE0F-6BE3B3E1736A}" type="slidenum">
              <a:rPr lang="es-CL" smtClean="0"/>
              <a:t>‹Nº›</a:t>
            </a:fld>
            <a:endParaRPr lang="es-CL"/>
          </a:p>
        </p:txBody>
      </p:sp>
    </p:spTree>
    <p:extLst>
      <p:ext uri="{BB962C8B-B14F-4D97-AF65-F5344CB8AC3E}">
        <p14:creationId xmlns:p14="http://schemas.microsoft.com/office/powerpoint/2010/main" val="4246638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ABC7037-095C-4292-8321-5CBE15F74C5E}" type="datetimeFigureOut">
              <a:rPr lang="es-CL" smtClean="0"/>
              <a:t>24-04-2026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DC0CE0C-BB04-4FE7-AE0F-6BE3B3E1736A}" type="slidenum">
              <a:rPr lang="es-CL" smtClean="0"/>
              <a:t>‹Nº›</a:t>
            </a:fld>
            <a:endParaRPr lang="es-CL"/>
          </a:p>
        </p:txBody>
      </p:sp>
    </p:spTree>
    <p:extLst>
      <p:ext uri="{BB962C8B-B14F-4D97-AF65-F5344CB8AC3E}">
        <p14:creationId xmlns:p14="http://schemas.microsoft.com/office/powerpoint/2010/main" val="3873926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ABC7037-095C-4292-8321-5CBE15F74C5E}" type="datetimeFigureOut">
              <a:rPr lang="es-CL" smtClean="0"/>
              <a:t>24-04-2026</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7DC0CE0C-BB04-4FE7-AE0F-6BE3B3E1736A}" type="slidenum">
              <a:rPr lang="es-CL" smtClean="0"/>
              <a:t>‹Nº›</a:t>
            </a:fld>
            <a:endParaRPr lang="es-CL"/>
          </a:p>
        </p:txBody>
      </p:sp>
    </p:spTree>
    <p:extLst>
      <p:ext uri="{BB962C8B-B14F-4D97-AF65-F5344CB8AC3E}">
        <p14:creationId xmlns:p14="http://schemas.microsoft.com/office/powerpoint/2010/main" val="415565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ABC7037-095C-4292-8321-5CBE15F74C5E}" type="datetimeFigureOut">
              <a:rPr lang="es-CL" smtClean="0"/>
              <a:t>24-04-2026</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7DC0CE0C-BB04-4FE7-AE0F-6BE3B3E1736A}" type="slidenum">
              <a:rPr lang="es-CL" smtClean="0"/>
              <a:t>‹Nº›</a:t>
            </a:fld>
            <a:endParaRPr lang="es-CL"/>
          </a:p>
        </p:txBody>
      </p:sp>
    </p:spTree>
    <p:extLst>
      <p:ext uri="{BB962C8B-B14F-4D97-AF65-F5344CB8AC3E}">
        <p14:creationId xmlns:p14="http://schemas.microsoft.com/office/powerpoint/2010/main" val="335617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BC7037-095C-4292-8321-5CBE15F74C5E}" type="datetimeFigureOut">
              <a:rPr lang="es-CL" smtClean="0"/>
              <a:t>24-04-2026</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7DC0CE0C-BB04-4FE7-AE0F-6BE3B3E1736A}" type="slidenum">
              <a:rPr lang="es-CL" smtClean="0"/>
              <a:t>‹Nº›</a:t>
            </a:fld>
            <a:endParaRPr lang="es-CL"/>
          </a:p>
        </p:txBody>
      </p:sp>
    </p:spTree>
    <p:extLst>
      <p:ext uri="{BB962C8B-B14F-4D97-AF65-F5344CB8AC3E}">
        <p14:creationId xmlns:p14="http://schemas.microsoft.com/office/powerpoint/2010/main" val="2098796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ABC7037-095C-4292-8321-5CBE15F74C5E}" type="datetimeFigureOut">
              <a:rPr lang="es-CL" smtClean="0"/>
              <a:t>24-04-2026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DC0CE0C-BB04-4FE7-AE0F-6BE3B3E1736A}" type="slidenum">
              <a:rPr lang="es-CL" smtClean="0"/>
              <a:t>‹Nº›</a:t>
            </a:fld>
            <a:endParaRPr lang="es-CL"/>
          </a:p>
        </p:txBody>
      </p:sp>
    </p:spTree>
    <p:extLst>
      <p:ext uri="{BB962C8B-B14F-4D97-AF65-F5344CB8AC3E}">
        <p14:creationId xmlns:p14="http://schemas.microsoft.com/office/powerpoint/2010/main" val="1432291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ABC7037-095C-4292-8321-5CBE15F74C5E}" type="datetimeFigureOut">
              <a:rPr lang="es-CL" smtClean="0"/>
              <a:t>24-04-2026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DC0CE0C-BB04-4FE7-AE0F-6BE3B3E1736A}" type="slidenum">
              <a:rPr lang="es-CL" smtClean="0"/>
              <a:t>‹Nº›</a:t>
            </a:fld>
            <a:endParaRPr lang="es-CL"/>
          </a:p>
        </p:txBody>
      </p:sp>
    </p:spTree>
    <p:extLst>
      <p:ext uri="{BB962C8B-B14F-4D97-AF65-F5344CB8AC3E}">
        <p14:creationId xmlns:p14="http://schemas.microsoft.com/office/powerpoint/2010/main" val="858655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BC7037-095C-4292-8321-5CBE15F74C5E}" type="datetimeFigureOut">
              <a:rPr lang="es-CL" smtClean="0"/>
              <a:t>24-04-2026</a:t>
            </a:fld>
            <a:endParaRPr lang="es-C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0CE0C-BB04-4FE7-AE0F-6BE3B3E1736A}" type="slidenum">
              <a:rPr lang="es-CL" smtClean="0"/>
              <a:t>‹Nº›</a:t>
            </a:fld>
            <a:endParaRPr lang="es-CL"/>
          </a:p>
        </p:txBody>
      </p:sp>
    </p:spTree>
    <p:extLst>
      <p:ext uri="{BB962C8B-B14F-4D97-AF65-F5344CB8AC3E}">
        <p14:creationId xmlns:p14="http://schemas.microsoft.com/office/powerpoint/2010/main" val="1099958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36.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27.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4.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3.png"/><Relationship Id="rId4" Type="http://schemas.openxmlformats.org/officeDocument/2006/relationships/image" Target="../media/image49.pn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4.png"/><Relationship Id="rId3" Type="http://schemas.openxmlformats.org/officeDocument/2006/relationships/image" Target="../media/image520.png"/><Relationship Id="rId7" Type="http://schemas.microsoft.com/office/2007/relationships/hdphoto" Target="../media/hdphoto8.wdp"/><Relationship Id="rId12"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microsoft.com/office/2007/relationships/hdphoto" Target="../media/hdphoto7.wdp"/><Relationship Id="rId15" Type="http://schemas.openxmlformats.org/officeDocument/2006/relationships/image" Target="../media/image13.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 Id="rId1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60.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2.png"/><Relationship Id="rId4" Type="http://schemas.microsoft.com/office/2007/relationships/hdphoto" Target="../media/hdphoto10.wdp"/><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customXml" Target="../ink/ink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30.png"/><Relationship Id="rId7" Type="http://schemas.openxmlformats.org/officeDocument/2006/relationships/image" Target="../media/image66.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image" Target="../media/image64.png"/><Relationship Id="rId9" Type="http://schemas.openxmlformats.org/officeDocument/2006/relationships/customXml" Target="../ink/ink4.xml"/></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9.png"/><Relationship Id="rId1" Type="http://schemas.openxmlformats.org/officeDocument/2006/relationships/slideLayout" Target="../slideLayouts/slideLayout2.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4"/><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notesSlide" Target="../notesSlides/notesSlide1.xml"/><Relationship Id="rId10"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5D84AB-58EC-4DF9-3946-8693A1C03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19" y="350720"/>
            <a:ext cx="4904915" cy="6188976"/>
          </a:xfrm>
          <a:prstGeom prst="rect">
            <a:avLst/>
          </a:prstGeom>
        </p:spPr>
      </p:pic>
      <p:pic>
        <p:nvPicPr>
          <p:cNvPr id="7" name="Imagen 6">
            <a:extLst>
              <a:ext uri="{FF2B5EF4-FFF2-40B4-BE49-F238E27FC236}">
                <a16:creationId xmlns:a16="http://schemas.microsoft.com/office/drawing/2014/main" id="{AB56041A-F4CD-B104-70B2-50D03F2BD13D}"/>
              </a:ext>
            </a:extLst>
          </p:cNvPr>
          <p:cNvPicPr>
            <a:picLocks noChangeAspect="1"/>
          </p:cNvPicPr>
          <p:nvPr/>
        </p:nvPicPr>
        <p:blipFill>
          <a:blip r:embed="rId3"/>
          <a:stretch>
            <a:fillRect/>
          </a:stretch>
        </p:blipFill>
        <p:spPr>
          <a:xfrm>
            <a:off x="5330141" y="596096"/>
            <a:ext cx="3568040" cy="5943600"/>
          </a:xfrm>
          <a:prstGeom prst="rect">
            <a:avLst/>
          </a:prstGeom>
        </p:spPr>
      </p:pic>
    </p:spTree>
    <p:extLst>
      <p:ext uri="{BB962C8B-B14F-4D97-AF65-F5344CB8AC3E}">
        <p14:creationId xmlns:p14="http://schemas.microsoft.com/office/powerpoint/2010/main" val="1905853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C53C-A7B8-5130-272B-F8F2EEC44DE9}"/>
            </a:ext>
          </a:extLst>
        </p:cNvPr>
        <p:cNvGrpSpPr/>
        <p:nvPr/>
      </p:nvGrpSpPr>
      <p:grpSpPr>
        <a:xfrm>
          <a:off x="0" y="0"/>
          <a:ext cx="0" cy="0"/>
          <a:chOff x="0" y="0"/>
          <a:chExt cx="0" cy="0"/>
        </a:xfrm>
      </p:grpSpPr>
      <p:sp>
        <p:nvSpPr>
          <p:cNvPr id="49" name="CuadroTexto 48">
            <a:extLst>
              <a:ext uri="{FF2B5EF4-FFF2-40B4-BE49-F238E27FC236}">
                <a16:creationId xmlns:a16="http://schemas.microsoft.com/office/drawing/2014/main" id="{2A241824-67C2-8668-A94C-E00E232D3A35}"/>
              </a:ext>
            </a:extLst>
          </p:cNvPr>
          <p:cNvSpPr txBox="1"/>
          <p:nvPr/>
        </p:nvSpPr>
        <p:spPr>
          <a:xfrm>
            <a:off x="2734136" y="2005717"/>
            <a:ext cx="3645093" cy="715089"/>
          </a:xfrm>
          <a:prstGeom prst="wedgeRoundRectCallout">
            <a:avLst>
              <a:gd name="adj1" fmla="val -18857"/>
              <a:gd name="adj2" fmla="val 51552"/>
              <a:gd name="adj3" fmla="val 16667"/>
            </a:avLst>
          </a:prstGeom>
          <a:solidFill>
            <a:schemeClr val="bg1"/>
          </a:solidFill>
          <a:ln w="38100">
            <a:solidFill>
              <a:srgbClr val="C00000"/>
            </a:solidFill>
            <a:prstDash val="sysDash"/>
          </a:ln>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Recuerda que los vectores poseen magnitud, dirección y sentido.</a:t>
            </a:r>
          </a:p>
        </p:txBody>
      </p:sp>
      <p:sp>
        <p:nvSpPr>
          <p:cNvPr id="22" name="Rectángulo 21">
            <a:extLst>
              <a:ext uri="{FF2B5EF4-FFF2-40B4-BE49-F238E27FC236}">
                <a16:creationId xmlns:a16="http://schemas.microsoft.com/office/drawing/2014/main" id="{9E742BB4-25B3-4389-5C1E-E3E918AA59DD}"/>
              </a:ext>
            </a:extLst>
          </p:cNvPr>
          <p:cNvSpPr/>
          <p:nvPr/>
        </p:nvSpPr>
        <p:spPr>
          <a:xfrm>
            <a:off x="814487" y="1710372"/>
            <a:ext cx="7515025" cy="36933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6" name="Imagen 5">
            <a:extLst>
              <a:ext uri="{FF2B5EF4-FFF2-40B4-BE49-F238E27FC236}">
                <a16:creationId xmlns:a16="http://schemas.microsoft.com/office/drawing/2014/main" id="{B2A2A0C7-C573-5E6A-BD9F-24046716213D}"/>
              </a:ext>
            </a:extLst>
          </p:cNvPr>
          <p:cNvPicPr>
            <a:picLocks noChangeAspect="1"/>
          </p:cNvPicPr>
          <p:nvPr/>
        </p:nvPicPr>
        <p:blipFill rotWithShape="1">
          <a:blip r:embed="rId3"/>
          <a:srcRect t="21152"/>
          <a:stretch/>
        </p:blipFill>
        <p:spPr>
          <a:xfrm>
            <a:off x="1087398" y="4262928"/>
            <a:ext cx="2604169" cy="1902349"/>
          </a:xfrm>
          <a:prstGeom prst="rect">
            <a:avLst/>
          </a:prstGeom>
          <a:ln w="19050">
            <a:solidFill>
              <a:srgbClr val="FFC000"/>
            </a:solidFill>
          </a:ln>
        </p:spPr>
      </p:pic>
      <p:pic>
        <p:nvPicPr>
          <p:cNvPr id="9" name="Imagen 8">
            <a:extLst>
              <a:ext uri="{FF2B5EF4-FFF2-40B4-BE49-F238E27FC236}">
                <a16:creationId xmlns:a16="http://schemas.microsoft.com/office/drawing/2014/main" id="{4D1E943C-A841-82AC-8375-8E6F3CDFABA6}"/>
              </a:ext>
            </a:extLst>
          </p:cNvPr>
          <p:cNvPicPr>
            <a:picLocks noChangeAspect="1"/>
          </p:cNvPicPr>
          <p:nvPr/>
        </p:nvPicPr>
        <p:blipFill>
          <a:blip r:embed="rId4"/>
          <a:stretch>
            <a:fillRect/>
          </a:stretch>
        </p:blipFill>
        <p:spPr>
          <a:xfrm>
            <a:off x="5245212" y="4243927"/>
            <a:ext cx="2817716" cy="2047058"/>
          </a:xfrm>
          <a:prstGeom prst="rect">
            <a:avLst/>
          </a:prstGeom>
          <a:ln w="19050">
            <a:solidFill>
              <a:srgbClr val="FFC000"/>
            </a:solidFill>
          </a:ln>
        </p:spPr>
      </p:pic>
      <p:sp>
        <p:nvSpPr>
          <p:cNvPr id="10" name="Bocadillo: rectángulo con esquinas redondeadas 9">
            <a:extLst>
              <a:ext uri="{FF2B5EF4-FFF2-40B4-BE49-F238E27FC236}">
                <a16:creationId xmlns:a16="http://schemas.microsoft.com/office/drawing/2014/main" id="{CC2AA85C-F1B7-45BD-7974-50B6D4E280B3}"/>
              </a:ext>
            </a:extLst>
          </p:cNvPr>
          <p:cNvSpPr/>
          <p:nvPr/>
        </p:nvSpPr>
        <p:spPr>
          <a:xfrm>
            <a:off x="1162167" y="3187528"/>
            <a:ext cx="2454633" cy="882658"/>
          </a:xfrm>
          <a:prstGeom prst="wedgeRoundRectCallout">
            <a:avLst>
              <a:gd name="adj1" fmla="val -36587"/>
              <a:gd name="adj2" fmla="val -15631"/>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srgbClr val="FFC000"/>
                </a:solidFill>
                <a:effectLst/>
                <a:uLnTx/>
                <a:uFillTx/>
                <a:latin typeface="Calibri" panose="020F0502020204030204"/>
                <a:ea typeface="+mn-ea"/>
                <a:cs typeface="Arial" panose="020B0604020202020204" pitchFamily="34" charset="0"/>
              </a:rPr>
              <a:t>Cambio</a:t>
            </a:r>
            <a:r>
              <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en la </a:t>
            </a:r>
            <a:r>
              <a:rPr kumimoji="0" lang="es-CL" sz="1800" b="1" i="0" u="none" strike="noStrike" kern="1200" cap="none" spc="0" normalizeH="0" baseline="0" noProof="0" dirty="0">
                <a:ln>
                  <a:noFill/>
                </a:ln>
                <a:solidFill>
                  <a:srgbClr val="FFC000"/>
                </a:solidFill>
                <a:effectLst/>
                <a:uLnTx/>
                <a:uFillTx/>
                <a:latin typeface="Calibri" panose="020F0502020204030204"/>
                <a:ea typeface="+mn-ea"/>
                <a:cs typeface="Arial" panose="020B0604020202020204" pitchFamily="34" charset="0"/>
              </a:rPr>
              <a:t>dirección</a:t>
            </a:r>
            <a:r>
              <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de la velocidad</a:t>
            </a:r>
          </a:p>
        </p:txBody>
      </p:sp>
      <p:sp>
        <p:nvSpPr>
          <p:cNvPr id="11" name="Bocadillo: rectángulo con esquinas redondeadas 10">
            <a:extLst>
              <a:ext uri="{FF2B5EF4-FFF2-40B4-BE49-F238E27FC236}">
                <a16:creationId xmlns:a16="http://schemas.microsoft.com/office/drawing/2014/main" id="{1A47713B-20B0-B356-A184-3D57D179B630}"/>
              </a:ext>
            </a:extLst>
          </p:cNvPr>
          <p:cNvSpPr/>
          <p:nvPr/>
        </p:nvSpPr>
        <p:spPr>
          <a:xfrm>
            <a:off x="5426754" y="3187528"/>
            <a:ext cx="2454633" cy="882658"/>
          </a:xfrm>
          <a:prstGeom prst="wedgeRoundRectCallout">
            <a:avLst>
              <a:gd name="adj1" fmla="val 31359"/>
              <a:gd name="adj2" fmla="val -5667"/>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srgbClr val="FFC000"/>
                </a:solidFill>
                <a:effectLst/>
                <a:uLnTx/>
                <a:uFillTx/>
                <a:latin typeface="Calibri" panose="020F0502020204030204"/>
                <a:ea typeface="+mn-ea"/>
                <a:cs typeface="Arial" panose="020B0604020202020204" pitchFamily="34" charset="0"/>
              </a:rPr>
              <a:t>Cambio</a:t>
            </a:r>
            <a:r>
              <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en el </a:t>
            </a:r>
            <a:r>
              <a:rPr kumimoji="0" lang="es-CL" sz="1800" b="1" i="0" u="none" strike="noStrike" kern="1200" cap="none" spc="0" normalizeH="0" baseline="0" noProof="0" dirty="0">
                <a:ln>
                  <a:noFill/>
                </a:ln>
                <a:solidFill>
                  <a:srgbClr val="FFC000"/>
                </a:solidFill>
                <a:effectLst/>
                <a:uLnTx/>
                <a:uFillTx/>
                <a:latin typeface="Calibri" panose="020F0502020204030204"/>
                <a:ea typeface="+mn-ea"/>
                <a:cs typeface="Arial" panose="020B0604020202020204" pitchFamily="34" charset="0"/>
              </a:rPr>
              <a:t>módulo</a:t>
            </a:r>
            <a:r>
              <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de la velocidad</a:t>
            </a:r>
          </a:p>
        </p:txBody>
      </p:sp>
      <p:pic>
        <p:nvPicPr>
          <p:cNvPr id="5" name="Imagen 4">
            <a:extLst>
              <a:ext uri="{FF2B5EF4-FFF2-40B4-BE49-F238E27FC236}">
                <a16:creationId xmlns:a16="http://schemas.microsoft.com/office/drawing/2014/main" id="{98E47EFF-D366-70DF-7CD6-B1A7959D994A}"/>
              </a:ext>
            </a:extLst>
          </p:cNvPr>
          <p:cNvPicPr>
            <a:picLocks noChangeAspect="1"/>
          </p:cNvPicPr>
          <p:nvPr/>
        </p:nvPicPr>
        <p:blipFill>
          <a:blip r:embed="rId5"/>
          <a:stretch>
            <a:fillRect/>
          </a:stretch>
        </p:blipFill>
        <p:spPr>
          <a:xfrm>
            <a:off x="36000" y="216000"/>
            <a:ext cx="1726517" cy="518406"/>
          </a:xfrm>
          <a:prstGeom prst="rect">
            <a:avLst/>
          </a:prstGeom>
        </p:spPr>
      </p:pic>
      <p:sp>
        <p:nvSpPr>
          <p:cNvPr id="7" name="CuadroTexto 6">
            <a:extLst>
              <a:ext uri="{FF2B5EF4-FFF2-40B4-BE49-F238E27FC236}">
                <a16:creationId xmlns:a16="http://schemas.microsoft.com/office/drawing/2014/main" id="{7C66BB78-6B69-B952-64FD-85300D8A6F66}"/>
              </a:ext>
            </a:extLst>
          </p:cNvPr>
          <p:cNvSpPr txBox="1"/>
          <p:nvPr/>
        </p:nvSpPr>
        <p:spPr>
          <a:xfrm>
            <a:off x="2197083" y="359329"/>
            <a:ext cx="7229811" cy="707886"/>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s-ES" sz="4000" b="1" dirty="0">
                <a:solidFill>
                  <a:prstClr val="black"/>
                </a:solidFill>
                <a:latin typeface="Calibri" panose="020F0502020204030204"/>
              </a:rPr>
              <a:t>Cambio en la velocidad</a:t>
            </a:r>
            <a:endParaRPr kumimoji="0" lang="es-E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D2B3CDB9-01F3-9EE8-1840-12C8E64C1ECD}"/>
              </a:ext>
            </a:extLst>
          </p:cNvPr>
          <p:cNvSpPr txBox="1"/>
          <p:nvPr/>
        </p:nvSpPr>
        <p:spPr>
          <a:xfrm>
            <a:off x="705373" y="1131943"/>
            <a:ext cx="7733251" cy="646331"/>
          </a:xfrm>
          <a:prstGeom prst="rect">
            <a:avLst/>
          </a:prstGeom>
          <a:noFill/>
        </p:spPr>
        <p:txBody>
          <a:bodyPr wrap="square">
            <a:spAutoFit/>
          </a:bodyPr>
          <a:lstStyle/>
          <a:p>
            <a:pPr algn="just"/>
            <a:r>
              <a:rPr lang="es-ES" dirty="0"/>
              <a:t>Un cambio en la velocidad implica que </a:t>
            </a:r>
            <a:r>
              <a:rPr lang="es-ES" b="1" dirty="0"/>
              <a:t>uno o más componentes del vector </a:t>
            </a:r>
            <a:r>
              <a:rPr lang="es-ES" dirty="0"/>
              <a:t>velocidad sufran un </a:t>
            </a:r>
            <a:r>
              <a:rPr lang="es-ES" b="1" dirty="0"/>
              <a:t>cambio</a:t>
            </a:r>
            <a:r>
              <a:rPr lang="es-ES" dirty="0"/>
              <a:t>.</a:t>
            </a:r>
          </a:p>
        </p:txBody>
      </p:sp>
      <p:cxnSp>
        <p:nvCxnSpPr>
          <p:cNvPr id="8" name="38 Conector recto de flecha">
            <a:extLst>
              <a:ext uri="{FF2B5EF4-FFF2-40B4-BE49-F238E27FC236}">
                <a16:creationId xmlns:a16="http://schemas.microsoft.com/office/drawing/2014/main" id="{B4C322D4-F5C0-61F3-D2A9-69CD7055BD90}"/>
              </a:ext>
            </a:extLst>
          </p:cNvPr>
          <p:cNvCxnSpPr>
            <a:cxnSpLocks/>
            <a:stCxn id="49" idx="2"/>
            <a:endCxn id="10" idx="0"/>
          </p:cNvCxnSpPr>
          <p:nvPr/>
        </p:nvCxnSpPr>
        <p:spPr bwMode="auto">
          <a:xfrm flipH="1">
            <a:off x="2389484" y="2720806"/>
            <a:ext cx="2167199" cy="466722"/>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38 Conector recto de flecha">
            <a:extLst>
              <a:ext uri="{FF2B5EF4-FFF2-40B4-BE49-F238E27FC236}">
                <a16:creationId xmlns:a16="http://schemas.microsoft.com/office/drawing/2014/main" id="{D75C2FCF-4315-C3CD-9A17-523FB4819012}"/>
              </a:ext>
            </a:extLst>
          </p:cNvPr>
          <p:cNvCxnSpPr>
            <a:cxnSpLocks/>
            <a:stCxn id="49" idx="2"/>
            <a:endCxn id="11" idx="0"/>
          </p:cNvCxnSpPr>
          <p:nvPr/>
        </p:nvCxnSpPr>
        <p:spPr bwMode="auto">
          <a:xfrm>
            <a:off x="4556683" y="2720806"/>
            <a:ext cx="2097388" cy="466722"/>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pic>
        <p:nvPicPr>
          <p:cNvPr id="2" name="Imagen 1">
            <a:extLst>
              <a:ext uri="{FF2B5EF4-FFF2-40B4-BE49-F238E27FC236}">
                <a16:creationId xmlns:a16="http://schemas.microsoft.com/office/drawing/2014/main" id="{24F897F0-F0EA-F377-E858-6779FD45F7AE}"/>
              </a:ext>
            </a:extLst>
          </p:cNvPr>
          <p:cNvPicPr>
            <a:picLocks noChangeAspect="1"/>
          </p:cNvPicPr>
          <p:nvPr/>
        </p:nvPicPr>
        <p:blipFill rotWithShape="1">
          <a:blip r:embed="rId6">
            <a:extLst>
              <a:ext uri="{28A0092B-C50C-407E-A947-70E740481C1C}">
                <a14:useLocalDpi xmlns:a14="http://schemas.microsoft.com/office/drawing/2010/main" val="0"/>
              </a:ext>
            </a:extLst>
          </a:blip>
          <a:srcRect l="83271" t="48518" r="249" b="552"/>
          <a:stretch/>
        </p:blipFill>
        <p:spPr>
          <a:xfrm>
            <a:off x="7269249" y="3763623"/>
            <a:ext cx="2012614" cy="3498819"/>
          </a:xfrm>
          <a:prstGeom prst="rect">
            <a:avLst/>
          </a:prstGeom>
        </p:spPr>
      </p:pic>
      <p:sp>
        <p:nvSpPr>
          <p:cNvPr id="4" name="Bocadillo: rectángulo con esquinas redondeadas 16">
            <a:extLst>
              <a:ext uri="{FF2B5EF4-FFF2-40B4-BE49-F238E27FC236}">
                <a16:creationId xmlns:a16="http://schemas.microsoft.com/office/drawing/2014/main" id="{45FC9212-1CAE-BB34-D4DC-514311419233}"/>
              </a:ext>
            </a:extLst>
          </p:cNvPr>
          <p:cNvSpPr/>
          <p:nvPr/>
        </p:nvSpPr>
        <p:spPr>
          <a:xfrm>
            <a:off x="3693044" y="4466752"/>
            <a:ext cx="3584791" cy="1023664"/>
          </a:xfrm>
          <a:prstGeom prst="wedgeRoundRectCallout">
            <a:avLst>
              <a:gd name="adj1" fmla="val -21041"/>
              <a:gd name="adj2" fmla="val 65452"/>
              <a:gd name="adj3" fmla="val 16667"/>
            </a:avLst>
          </a:prstGeom>
          <a:solidFill>
            <a:srgbClr val="7030A0"/>
          </a:solidFill>
          <a:ln>
            <a:solidFill>
              <a:srgbClr val="7030A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lvl="0" algn="ctr" defTabSz="457200">
              <a:defRPr/>
            </a:pPr>
            <a:r>
              <a:rPr lang="es-ES" b="1" dirty="0">
                <a:solidFill>
                  <a:schemeClr val="bg1"/>
                </a:solidFill>
              </a:rPr>
              <a:t>No, porque la</a:t>
            </a:r>
            <a:r>
              <a:rPr lang="es-ES" b="1" dirty="0">
                <a:solidFill>
                  <a:schemeClr val="accent4"/>
                </a:solidFill>
              </a:rPr>
              <a:t> rapidez </a:t>
            </a:r>
            <a:r>
              <a:rPr lang="es-ES" b="1" dirty="0">
                <a:solidFill>
                  <a:schemeClr val="bg1"/>
                </a:solidFill>
              </a:rPr>
              <a:t>es una magnitud </a:t>
            </a:r>
            <a:r>
              <a:rPr lang="es-ES" b="1" dirty="0">
                <a:solidFill>
                  <a:schemeClr val="accent4"/>
                </a:solidFill>
              </a:rPr>
              <a:t>escalar</a:t>
            </a:r>
            <a:r>
              <a:rPr lang="es-ES" b="1" dirty="0">
                <a:solidFill>
                  <a:schemeClr val="bg1"/>
                </a:solidFill>
              </a:rPr>
              <a:t>; </a:t>
            </a:r>
            <a:r>
              <a:rPr lang="es-ES" b="1" dirty="0">
                <a:solidFill>
                  <a:schemeClr val="accent4"/>
                </a:solidFill>
              </a:rPr>
              <a:t>solo cambia si varía su valor</a:t>
            </a:r>
            <a:r>
              <a:rPr lang="es-ES" b="1" dirty="0">
                <a:solidFill>
                  <a:schemeClr val="bg1"/>
                </a:solidFill>
              </a:rPr>
              <a:t>.</a:t>
            </a:r>
            <a:endParaRPr kumimoji="0" lang="es-CL" sz="1800" b="0" i="0" u="none" strike="noStrike" kern="1200" cap="none" spc="0" normalizeH="0" baseline="0" noProof="0" dirty="0">
              <a:ln>
                <a:noFill/>
              </a:ln>
              <a:solidFill>
                <a:schemeClr val="bg1"/>
              </a:solidFill>
              <a:effectLst/>
              <a:uLnTx/>
              <a:uFillTx/>
              <a:latin typeface="Calibri" panose="020F0502020204030204"/>
            </a:endParaRPr>
          </a:p>
        </p:txBody>
      </p:sp>
      <p:grpSp>
        <p:nvGrpSpPr>
          <p:cNvPr id="17" name="Grupo 16">
            <a:extLst>
              <a:ext uri="{FF2B5EF4-FFF2-40B4-BE49-F238E27FC236}">
                <a16:creationId xmlns:a16="http://schemas.microsoft.com/office/drawing/2014/main" id="{FCC8AEC2-5D99-5401-3D14-43F86DFF5543}"/>
              </a:ext>
            </a:extLst>
          </p:cNvPr>
          <p:cNvGrpSpPr/>
          <p:nvPr/>
        </p:nvGrpSpPr>
        <p:grpSpPr>
          <a:xfrm>
            <a:off x="3370415" y="5587576"/>
            <a:ext cx="3690249" cy="927421"/>
            <a:chOff x="3370415" y="5587576"/>
            <a:chExt cx="3690249" cy="927421"/>
          </a:xfrm>
        </p:grpSpPr>
        <p:sp>
          <p:nvSpPr>
            <p:cNvPr id="13" name="Llamada rectangular redondeada 10">
              <a:extLst>
                <a:ext uri="{FF2B5EF4-FFF2-40B4-BE49-F238E27FC236}">
                  <a16:creationId xmlns:a16="http://schemas.microsoft.com/office/drawing/2014/main" id="{B6CCBD61-D1F7-A7BB-392E-AA37192B2574}"/>
                </a:ext>
              </a:extLst>
            </p:cNvPr>
            <p:cNvSpPr/>
            <p:nvPr/>
          </p:nvSpPr>
          <p:spPr>
            <a:xfrm>
              <a:off x="3629850" y="5758367"/>
              <a:ext cx="3430814" cy="756630"/>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¿Ocurre lo mismo con la rapidez?</a:t>
              </a:r>
            </a:p>
          </p:txBody>
        </p:sp>
        <p:pic>
          <p:nvPicPr>
            <p:cNvPr id="15" name="Imagen 14">
              <a:extLst>
                <a:ext uri="{FF2B5EF4-FFF2-40B4-BE49-F238E27FC236}">
                  <a16:creationId xmlns:a16="http://schemas.microsoft.com/office/drawing/2014/main" id="{1D9C28FD-5060-34D6-6B09-194F6B90A9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281" t="8333" r="11719" b="37501"/>
            <a:stretch/>
          </p:blipFill>
          <p:spPr>
            <a:xfrm rot="3927319">
              <a:off x="3422723" y="5535268"/>
              <a:ext cx="478247" cy="582864"/>
            </a:xfrm>
            <a:prstGeom prst="rect">
              <a:avLst/>
            </a:prstGeom>
          </p:spPr>
        </p:pic>
      </p:grpSp>
    </p:spTree>
    <p:extLst>
      <p:ext uri="{BB962C8B-B14F-4D97-AF65-F5344CB8AC3E}">
        <p14:creationId xmlns:p14="http://schemas.microsoft.com/office/powerpoint/2010/main" val="393291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0" grpId="0" animBg="1"/>
      <p:bldP spid="11"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76E26-39C3-49E2-3B22-9970D341355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D6540291-E783-7490-AF99-D498B52ABFF6}"/>
              </a:ext>
            </a:extLst>
          </p:cNvPr>
          <p:cNvPicPr>
            <a:picLocks noChangeAspect="1"/>
          </p:cNvPicPr>
          <p:nvPr/>
        </p:nvPicPr>
        <p:blipFill>
          <a:blip r:embed="rId3"/>
          <a:stretch>
            <a:fillRect/>
          </a:stretch>
        </p:blipFill>
        <p:spPr>
          <a:xfrm>
            <a:off x="36000" y="216000"/>
            <a:ext cx="1736969" cy="521091"/>
          </a:xfrm>
          <a:prstGeom prst="rect">
            <a:avLst/>
          </a:prstGeom>
        </p:spPr>
      </p:pic>
      <p:sp>
        <p:nvSpPr>
          <p:cNvPr id="5" name="CuadroTexto 4">
            <a:extLst>
              <a:ext uri="{FF2B5EF4-FFF2-40B4-BE49-F238E27FC236}">
                <a16:creationId xmlns:a16="http://schemas.microsoft.com/office/drawing/2014/main" id="{A54AAA80-BA2C-86EA-86E4-5AC3DB36DF6C}"/>
              </a:ext>
            </a:extLst>
          </p:cNvPr>
          <p:cNvSpPr txBox="1"/>
          <p:nvPr/>
        </p:nvSpPr>
        <p:spPr>
          <a:xfrm>
            <a:off x="1911586" y="393055"/>
            <a:ext cx="8181723" cy="369332"/>
          </a:xfrm>
          <a:prstGeom prst="rect">
            <a:avLst/>
          </a:prstGeom>
          <a:noFill/>
        </p:spPr>
        <p:txBody>
          <a:bodyPr wrap="square">
            <a:spAutoFit/>
          </a:bodyPr>
          <a:lstStyle/>
          <a:p>
            <a:pPr lvl="0" algn="just" defTabSz="457200">
              <a:defRPr/>
            </a:pPr>
            <a:r>
              <a:rPr lang="es-ES" dirty="0">
                <a:solidFill>
                  <a:prstClr val="black"/>
                </a:solidFill>
              </a:rPr>
              <a:t>Analicemos la siguiente situación y respondamos las preguntas:</a:t>
            </a:r>
          </a:p>
        </p:txBody>
      </p:sp>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8EDE588F-6689-D553-3A88-D908BF5D73D6}"/>
                  </a:ext>
                </a:extLst>
              </p:cNvPr>
              <p:cNvSpPr txBox="1"/>
              <p:nvPr/>
            </p:nvSpPr>
            <p:spPr>
              <a:xfrm>
                <a:off x="555961" y="5756273"/>
                <a:ext cx="4057393" cy="513730"/>
              </a:xfrm>
              <a:prstGeom prst="rect">
                <a:avLst/>
              </a:prstGeom>
              <a:noFill/>
            </p:spPr>
            <p:txBody>
              <a:bodyPr wrap="none" lIns="0" tIns="0" rIns="0" bIns="0" rtlCol="0">
                <a:spAutoFit/>
              </a:bodyPr>
              <a:lstStyle/>
              <a:p>
                <a:pPr lvl="0" algn="ctr" defTabSz="457200">
                  <a:defRPr/>
                </a:pPr>
                <a14:m>
                  <m:oMathPara xmlns:m="http://schemas.openxmlformats.org/officeDocument/2006/math">
                    <m:oMathParaPr>
                      <m:jc m:val="centerGroup"/>
                    </m:oMathParaPr>
                    <m:oMath xmlns:m="http://schemas.openxmlformats.org/officeDocument/2006/math">
                      <m:r>
                        <a:rPr lang="es-ES" sz="1600" b="0" i="1" smtClean="0">
                          <a:solidFill>
                            <a:prstClr val="black"/>
                          </a:solidFill>
                          <a:latin typeface="Cambria Math" panose="02040503050406030204" pitchFamily="18" charset="0"/>
                        </a:rPr>
                        <m:t>𝑣</m:t>
                      </m:r>
                      <m:r>
                        <a:rPr lang="es-ES" sz="1600" b="0" i="1" smtClean="0">
                          <a:solidFill>
                            <a:prstClr val="black"/>
                          </a:solidFill>
                          <a:latin typeface="Cambria Math" panose="02040503050406030204" pitchFamily="18" charset="0"/>
                        </a:rPr>
                        <m:t>=</m:t>
                      </m:r>
                      <m:f>
                        <m:fPr>
                          <m:ctrlPr>
                            <a:rPr lang="es-ES" sz="1600" i="1">
                              <a:solidFill>
                                <a:prstClr val="black"/>
                              </a:solidFill>
                              <a:latin typeface="Cambria Math" panose="02040503050406030204" pitchFamily="18" charset="0"/>
                            </a:rPr>
                          </m:ctrlPr>
                        </m:fPr>
                        <m:num>
                          <m:r>
                            <a:rPr lang="es-ES" sz="1600" b="0" i="1">
                              <a:solidFill>
                                <a:prstClr val="black"/>
                              </a:solidFill>
                              <a:latin typeface="Cambria Math" panose="02040503050406030204" pitchFamily="18" charset="0"/>
                            </a:rPr>
                            <m:t>𝑑𝑖𝑠𝑡𝑎𝑛𝑐𝑖𝑎</m:t>
                          </m:r>
                          <m:r>
                            <a:rPr lang="es-ES" sz="1600" b="0" i="1">
                              <a:solidFill>
                                <a:prstClr val="black"/>
                              </a:solidFill>
                              <a:latin typeface="Cambria Math" panose="02040503050406030204" pitchFamily="18" charset="0"/>
                            </a:rPr>
                            <m:t> </m:t>
                          </m:r>
                          <m:r>
                            <a:rPr lang="es-ES" sz="1600" b="0" i="1">
                              <a:solidFill>
                                <a:prstClr val="black"/>
                              </a:solidFill>
                              <a:latin typeface="Cambria Math" panose="02040503050406030204" pitchFamily="18" charset="0"/>
                            </a:rPr>
                            <m:t>𝑟𝑒𝑐𝑜𝑟𝑟𝑖𝑑𝑎</m:t>
                          </m:r>
                        </m:num>
                        <m:den>
                          <m:r>
                            <a:rPr lang="es-ES" sz="1600" b="0" i="1">
                              <a:solidFill>
                                <a:prstClr val="black"/>
                              </a:solidFill>
                              <a:latin typeface="Cambria Math" panose="02040503050406030204" pitchFamily="18" charset="0"/>
                            </a:rPr>
                            <m:t>𝑡𝑖𝑒𝑚𝑝𝑜</m:t>
                          </m:r>
                          <m:r>
                            <a:rPr lang="es-ES" sz="1600" b="0" i="1">
                              <a:solidFill>
                                <a:prstClr val="black"/>
                              </a:solidFill>
                              <a:latin typeface="Cambria Math" panose="02040503050406030204" pitchFamily="18" charset="0"/>
                            </a:rPr>
                            <m:t> </m:t>
                          </m:r>
                          <m:r>
                            <a:rPr lang="es-ES" sz="1600" b="0" i="1">
                              <a:solidFill>
                                <a:prstClr val="black"/>
                              </a:solidFill>
                              <a:latin typeface="Cambria Math" panose="02040503050406030204" pitchFamily="18" charset="0"/>
                            </a:rPr>
                            <m:t>𝑡𝑜𝑡𝑎𝑙</m:t>
                          </m:r>
                        </m:den>
                      </m:f>
                      <m:r>
                        <a:rPr lang="es-ES" sz="1600" b="0" i="1" smtClean="0">
                          <a:solidFill>
                            <a:prstClr val="black"/>
                          </a:solidFill>
                          <a:latin typeface="Cambria Math" panose="02040503050406030204" pitchFamily="18" charset="0"/>
                        </a:rPr>
                        <m:t>=</m:t>
                      </m:r>
                      <m:f>
                        <m:fPr>
                          <m:ctrlPr>
                            <a:rPr lang="es-ES" sz="1600" b="0" i="1" smtClean="0">
                              <a:solidFill>
                                <a:prstClr val="black"/>
                              </a:solidFill>
                              <a:latin typeface="Cambria Math" panose="02040503050406030204" pitchFamily="18" charset="0"/>
                            </a:rPr>
                          </m:ctrlPr>
                        </m:fPr>
                        <m:num>
                          <m:r>
                            <a:rPr lang="es-ES" sz="1600" b="0" i="1" smtClean="0">
                              <a:solidFill>
                                <a:prstClr val="black"/>
                              </a:solidFill>
                              <a:latin typeface="Cambria Math" panose="02040503050406030204" pitchFamily="18" charset="0"/>
                            </a:rPr>
                            <m:t>12 [</m:t>
                          </m:r>
                          <m:r>
                            <a:rPr lang="es-ES" sz="1600" b="0" i="1" smtClean="0">
                              <a:solidFill>
                                <a:prstClr val="black"/>
                              </a:solidFill>
                              <a:latin typeface="Cambria Math" panose="02040503050406030204" pitchFamily="18" charset="0"/>
                            </a:rPr>
                            <m:t>𝑚</m:t>
                          </m:r>
                          <m:r>
                            <a:rPr lang="es-ES" sz="1600" b="0" i="1" smtClean="0">
                              <a:solidFill>
                                <a:prstClr val="black"/>
                              </a:solidFill>
                              <a:latin typeface="Cambria Math" panose="02040503050406030204" pitchFamily="18" charset="0"/>
                            </a:rPr>
                            <m:t>]</m:t>
                          </m:r>
                        </m:num>
                        <m:den>
                          <m:r>
                            <a:rPr lang="es-ES" sz="1600" b="0" i="1" smtClean="0">
                              <a:solidFill>
                                <a:prstClr val="black"/>
                              </a:solidFill>
                              <a:latin typeface="Cambria Math" panose="02040503050406030204" pitchFamily="18" charset="0"/>
                            </a:rPr>
                            <m:t>8 [</m:t>
                          </m:r>
                          <m:r>
                            <a:rPr lang="es-ES" sz="1600" b="0" i="1" smtClean="0">
                              <a:solidFill>
                                <a:prstClr val="black"/>
                              </a:solidFill>
                              <a:latin typeface="Cambria Math" panose="02040503050406030204" pitchFamily="18" charset="0"/>
                            </a:rPr>
                            <m:t>𝑠</m:t>
                          </m:r>
                          <m:r>
                            <a:rPr lang="es-ES" sz="1600" b="0" i="1" smtClean="0">
                              <a:solidFill>
                                <a:prstClr val="black"/>
                              </a:solidFill>
                              <a:latin typeface="Cambria Math" panose="02040503050406030204" pitchFamily="18" charset="0"/>
                            </a:rPr>
                            <m:t>]</m:t>
                          </m:r>
                        </m:den>
                      </m:f>
                      <m:r>
                        <a:rPr lang="es-ES" sz="1600" b="0" i="1" smtClean="0">
                          <a:solidFill>
                            <a:prstClr val="black"/>
                          </a:solidFill>
                          <a:latin typeface="Cambria Math" panose="02040503050406030204" pitchFamily="18" charset="0"/>
                        </a:rPr>
                        <m:t>=</m:t>
                      </m:r>
                      <m:r>
                        <a:rPr lang="es-ES" sz="1600" i="1">
                          <a:solidFill>
                            <a:prstClr val="black"/>
                          </a:solidFill>
                          <a:latin typeface="Cambria Math" panose="02040503050406030204" pitchFamily="18" charset="0"/>
                        </a:rPr>
                        <m:t>1,5 </m:t>
                      </m:r>
                      <m:d>
                        <m:dPr>
                          <m:begChr m:val="["/>
                          <m:endChr m:val="]"/>
                          <m:ctrlPr>
                            <a:rPr lang="es-ES" sz="1600" i="1">
                              <a:solidFill>
                                <a:prstClr val="black"/>
                              </a:solidFill>
                              <a:latin typeface="Cambria Math" panose="02040503050406030204" pitchFamily="18" charset="0"/>
                            </a:rPr>
                          </m:ctrlPr>
                        </m:dPr>
                        <m:e>
                          <m:f>
                            <m:fPr>
                              <m:ctrlPr>
                                <a:rPr lang="es-ES" sz="1600" i="1">
                                  <a:solidFill>
                                    <a:prstClr val="black"/>
                                  </a:solidFill>
                                  <a:latin typeface="Cambria Math" panose="02040503050406030204" pitchFamily="18" charset="0"/>
                                </a:rPr>
                              </m:ctrlPr>
                            </m:fPr>
                            <m:num>
                              <m:r>
                                <a:rPr lang="es-ES" sz="1600" i="1">
                                  <a:solidFill>
                                    <a:prstClr val="black"/>
                                  </a:solidFill>
                                  <a:latin typeface="Cambria Math" panose="02040503050406030204" pitchFamily="18" charset="0"/>
                                </a:rPr>
                                <m:t>𝑚</m:t>
                              </m:r>
                            </m:num>
                            <m:den>
                              <m:r>
                                <a:rPr lang="es-ES" sz="1600" i="1">
                                  <a:solidFill>
                                    <a:prstClr val="black"/>
                                  </a:solidFill>
                                  <a:latin typeface="Cambria Math" panose="02040503050406030204" pitchFamily="18" charset="0"/>
                                </a:rPr>
                                <m:t>𝑠</m:t>
                              </m:r>
                            </m:den>
                          </m:f>
                        </m:e>
                      </m:d>
                    </m:oMath>
                  </m:oMathPara>
                </a14:m>
                <a:endParaRPr lang="es-ES" sz="1600" dirty="0">
                  <a:solidFill>
                    <a:prstClr val="black"/>
                  </a:solidFill>
                  <a:cs typeface="Arial" panose="020B0604020202020204" pitchFamily="34" charset="0"/>
                </a:endParaRPr>
              </a:p>
            </p:txBody>
          </p:sp>
        </mc:Choice>
        <mc:Fallback xmlns="">
          <p:sp>
            <p:nvSpPr>
              <p:cNvPr id="8" name="CuadroTexto 7">
                <a:extLst>
                  <a:ext uri="{FF2B5EF4-FFF2-40B4-BE49-F238E27FC236}">
                    <a16:creationId xmlns:a16="http://schemas.microsoft.com/office/drawing/2014/main" id="{8EDE588F-6689-D553-3A88-D908BF5D73D6}"/>
                  </a:ext>
                </a:extLst>
              </p:cNvPr>
              <p:cNvSpPr txBox="1">
                <a:spLocks noRot="1" noChangeAspect="1" noMove="1" noResize="1" noEditPoints="1" noAdjustHandles="1" noChangeArrowheads="1" noChangeShapeType="1" noTextEdit="1"/>
              </p:cNvSpPr>
              <p:nvPr/>
            </p:nvSpPr>
            <p:spPr>
              <a:xfrm>
                <a:off x="555961" y="5756273"/>
                <a:ext cx="4057393" cy="513730"/>
              </a:xfrm>
              <a:prstGeom prst="rect">
                <a:avLst/>
              </a:prstGeom>
              <a:blipFill>
                <a:blip r:embed="rId4"/>
                <a:stretch>
                  <a:fillRect/>
                </a:stretch>
              </a:blipFill>
            </p:spPr>
            <p:txBody>
              <a:bodyPr/>
              <a:lstStyle/>
              <a:p>
                <a:r>
                  <a:rPr lang="es-CL">
                    <a:noFill/>
                  </a:rPr>
                  <a:t> </a:t>
                </a:r>
              </a:p>
            </p:txBody>
          </p:sp>
        </mc:Fallback>
      </mc:AlternateContent>
      <p:sp>
        <p:nvSpPr>
          <p:cNvPr id="10" name="Rectángulo: esquinas redondeadas 9">
            <a:extLst>
              <a:ext uri="{FF2B5EF4-FFF2-40B4-BE49-F238E27FC236}">
                <a16:creationId xmlns:a16="http://schemas.microsoft.com/office/drawing/2014/main" id="{DB2A10A4-20D2-3F19-E0B6-741DDCA39D65}"/>
              </a:ext>
            </a:extLst>
          </p:cNvPr>
          <p:cNvSpPr/>
          <p:nvPr/>
        </p:nvSpPr>
        <p:spPr>
          <a:xfrm>
            <a:off x="452315" y="5312879"/>
            <a:ext cx="8266172" cy="1152066"/>
          </a:xfrm>
          <a:prstGeom prst="roundRect">
            <a:avLst/>
          </a:prstGeom>
          <a:ln w="38100">
            <a:solidFill>
              <a:srgbClr val="C00000"/>
            </a:solidFill>
            <a:prstDash val="sysDash"/>
          </a:ln>
        </p:spPr>
        <p:txBody>
          <a:bodyPr wrap="square">
            <a:spAutoFit/>
          </a:bodyPr>
          <a:lstStyle/>
          <a:p>
            <a:pPr algn="just"/>
            <a:endParaRPr lang="es-CL" b="1" dirty="0"/>
          </a:p>
        </p:txBody>
      </p:sp>
      <p:sp>
        <p:nvSpPr>
          <p:cNvPr id="21" name="Rectángulo: esquinas redondeadas 20">
            <a:extLst>
              <a:ext uri="{FF2B5EF4-FFF2-40B4-BE49-F238E27FC236}">
                <a16:creationId xmlns:a16="http://schemas.microsoft.com/office/drawing/2014/main" id="{6B206156-DF13-BF1E-009C-8D57856C4C60}"/>
              </a:ext>
            </a:extLst>
          </p:cNvPr>
          <p:cNvSpPr/>
          <p:nvPr/>
        </p:nvSpPr>
        <p:spPr>
          <a:xfrm>
            <a:off x="5214795" y="2034955"/>
            <a:ext cx="2531797" cy="715089"/>
          </a:xfrm>
          <a:prstGeom prst="roundRect">
            <a:avLst/>
          </a:prstGeom>
          <a:ln w="38100">
            <a:solidFill>
              <a:srgbClr val="C00000"/>
            </a:solidFill>
            <a:prstDash val="sysDash"/>
          </a:ln>
        </p:spPr>
        <p:txBody>
          <a:bodyPr wrap="square">
            <a:spAutoFit/>
          </a:bodyPr>
          <a:lstStyle/>
          <a:p>
            <a:pPr algn="just"/>
            <a:endParaRPr lang="es-CL" b="1" dirty="0"/>
          </a:p>
        </p:txBody>
      </p:sp>
      <p:sp>
        <p:nvSpPr>
          <p:cNvPr id="23" name="CuadroTexto 22">
            <a:extLst>
              <a:ext uri="{FF2B5EF4-FFF2-40B4-BE49-F238E27FC236}">
                <a16:creationId xmlns:a16="http://schemas.microsoft.com/office/drawing/2014/main" id="{BB641ECF-F925-DB0B-AFD5-1A8BC736488B}"/>
              </a:ext>
            </a:extLst>
          </p:cNvPr>
          <p:cNvSpPr txBox="1"/>
          <p:nvPr/>
        </p:nvSpPr>
        <p:spPr>
          <a:xfrm>
            <a:off x="5380932" y="2207833"/>
            <a:ext cx="2531797" cy="369332"/>
          </a:xfrm>
          <a:prstGeom prst="rect">
            <a:avLst/>
          </a:prstGeom>
          <a:noFill/>
        </p:spPr>
        <p:txBody>
          <a:bodyPr wrap="square">
            <a:spAutoFit/>
          </a:bodyPr>
          <a:lstStyle/>
          <a:p>
            <a:r>
              <a:rPr lang="es-CL" dirty="0"/>
              <a:t>10 m + 2 m = </a:t>
            </a:r>
            <a:r>
              <a:rPr lang="es-CL" b="1" dirty="0"/>
              <a:t>12 m</a:t>
            </a:r>
          </a:p>
        </p:txBody>
      </p:sp>
      <p:pic>
        <p:nvPicPr>
          <p:cNvPr id="25" name="Imagen 24">
            <a:extLst>
              <a:ext uri="{FF2B5EF4-FFF2-40B4-BE49-F238E27FC236}">
                <a16:creationId xmlns:a16="http://schemas.microsoft.com/office/drawing/2014/main" id="{EAE64BF1-6E8D-4925-C2F9-152A056162B0}"/>
              </a:ext>
            </a:extLst>
          </p:cNvPr>
          <p:cNvPicPr>
            <a:picLocks noChangeAspect="1"/>
          </p:cNvPicPr>
          <p:nvPr/>
        </p:nvPicPr>
        <p:blipFill>
          <a:blip r:embed="rId5"/>
          <a:stretch>
            <a:fillRect/>
          </a:stretch>
        </p:blipFill>
        <p:spPr>
          <a:xfrm>
            <a:off x="452315" y="1126544"/>
            <a:ext cx="4482045" cy="3309630"/>
          </a:xfrm>
          <a:prstGeom prst="rect">
            <a:avLst/>
          </a:prstGeom>
          <a:ln w="19050">
            <a:solidFill>
              <a:srgbClr val="FFC000"/>
            </a:solidFill>
          </a:ln>
        </p:spPr>
      </p:pic>
      <p:sp>
        <p:nvSpPr>
          <p:cNvPr id="26" name="Rectángulo: esquinas redondeadas 25">
            <a:extLst>
              <a:ext uri="{FF2B5EF4-FFF2-40B4-BE49-F238E27FC236}">
                <a16:creationId xmlns:a16="http://schemas.microsoft.com/office/drawing/2014/main" id="{0252EA77-A02C-7109-40C2-C4D67D0F9331}"/>
              </a:ext>
            </a:extLst>
          </p:cNvPr>
          <p:cNvSpPr/>
          <p:nvPr/>
        </p:nvSpPr>
        <p:spPr>
          <a:xfrm>
            <a:off x="5364369" y="3496733"/>
            <a:ext cx="2531797" cy="715089"/>
          </a:xfrm>
          <a:prstGeom prst="roundRect">
            <a:avLst/>
          </a:prstGeom>
          <a:ln w="38100">
            <a:solidFill>
              <a:srgbClr val="C00000"/>
            </a:solidFill>
            <a:prstDash val="sysDash"/>
          </a:ln>
        </p:spPr>
        <p:txBody>
          <a:bodyPr wrap="square">
            <a:spAutoFit/>
          </a:bodyPr>
          <a:lstStyle/>
          <a:p>
            <a:pPr algn="just"/>
            <a:endParaRPr lang="es-CL" b="1" dirty="0"/>
          </a:p>
        </p:txBody>
      </p:sp>
      <p:sp>
        <p:nvSpPr>
          <p:cNvPr id="27" name="CuadroTexto 26">
            <a:extLst>
              <a:ext uri="{FF2B5EF4-FFF2-40B4-BE49-F238E27FC236}">
                <a16:creationId xmlns:a16="http://schemas.microsoft.com/office/drawing/2014/main" id="{50F93512-C599-4768-FA46-DC89DA58BBDE}"/>
              </a:ext>
            </a:extLst>
          </p:cNvPr>
          <p:cNvSpPr txBox="1"/>
          <p:nvPr/>
        </p:nvSpPr>
        <p:spPr>
          <a:xfrm>
            <a:off x="5530506" y="3669611"/>
            <a:ext cx="2531797" cy="369332"/>
          </a:xfrm>
          <a:prstGeom prst="rect">
            <a:avLst/>
          </a:prstGeom>
          <a:noFill/>
        </p:spPr>
        <p:txBody>
          <a:bodyPr wrap="square">
            <a:spAutoFit/>
          </a:bodyPr>
          <a:lstStyle/>
          <a:p>
            <a:r>
              <a:rPr lang="es-CL" dirty="0"/>
              <a:t>10 m - 2 m = </a:t>
            </a:r>
            <a:r>
              <a:rPr lang="es-CL" b="1" dirty="0"/>
              <a:t>8 m</a:t>
            </a:r>
          </a:p>
        </p:txBody>
      </p:sp>
      <p:sp>
        <p:nvSpPr>
          <p:cNvPr id="28" name="CuadroTexto 27">
            <a:extLst>
              <a:ext uri="{FF2B5EF4-FFF2-40B4-BE49-F238E27FC236}">
                <a16:creationId xmlns:a16="http://schemas.microsoft.com/office/drawing/2014/main" id="{B7733D7F-0EA6-18AF-2C03-239641992BBC}"/>
              </a:ext>
            </a:extLst>
          </p:cNvPr>
          <p:cNvSpPr txBox="1"/>
          <p:nvPr/>
        </p:nvSpPr>
        <p:spPr>
          <a:xfrm>
            <a:off x="1810406" y="5312879"/>
            <a:ext cx="1548501" cy="369332"/>
          </a:xfrm>
          <a:prstGeom prst="rect">
            <a:avLst/>
          </a:prstGeom>
          <a:noFill/>
        </p:spPr>
        <p:txBody>
          <a:bodyPr wrap="square">
            <a:spAutoFit/>
          </a:bodyPr>
          <a:lstStyle/>
          <a:p>
            <a:pPr algn="just"/>
            <a:r>
              <a:rPr lang="es-ES" dirty="0">
                <a:solidFill>
                  <a:srgbClr val="C00000"/>
                </a:solidFill>
                <a:effectLst>
                  <a:outerShdw blurRad="38100" dist="38100" dir="2700000" algn="tl">
                    <a:srgbClr val="000000">
                      <a:alpha val="43137"/>
                    </a:srgbClr>
                  </a:outerShdw>
                </a:effectLst>
              </a:rPr>
              <a:t>Rapidez media</a:t>
            </a:r>
          </a:p>
        </p:txBody>
      </p:sp>
      <p:sp>
        <p:nvSpPr>
          <p:cNvPr id="29" name="CuadroTexto 28">
            <a:extLst>
              <a:ext uri="{FF2B5EF4-FFF2-40B4-BE49-F238E27FC236}">
                <a16:creationId xmlns:a16="http://schemas.microsoft.com/office/drawing/2014/main" id="{78E6AA8D-9BF5-E46C-6275-10941BFAAD76}"/>
              </a:ext>
            </a:extLst>
          </p:cNvPr>
          <p:cNvSpPr txBox="1"/>
          <p:nvPr/>
        </p:nvSpPr>
        <p:spPr>
          <a:xfrm>
            <a:off x="6067186" y="5312879"/>
            <a:ext cx="1828980" cy="369332"/>
          </a:xfrm>
          <a:prstGeom prst="rect">
            <a:avLst/>
          </a:prstGeom>
          <a:noFill/>
        </p:spPr>
        <p:txBody>
          <a:bodyPr wrap="square">
            <a:spAutoFit/>
          </a:bodyPr>
          <a:lstStyle/>
          <a:p>
            <a:pPr algn="just"/>
            <a:r>
              <a:rPr lang="es-ES" dirty="0">
                <a:solidFill>
                  <a:srgbClr val="C00000"/>
                </a:solidFill>
                <a:effectLst>
                  <a:outerShdw blurRad="38100" dist="38100" dir="2700000" algn="tl">
                    <a:srgbClr val="000000">
                      <a:alpha val="43137"/>
                    </a:srgbClr>
                  </a:outerShdw>
                </a:effectLst>
              </a:rPr>
              <a:t>Velocidad media</a:t>
            </a:r>
          </a:p>
        </p:txBody>
      </p:sp>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A3EC87B4-E763-C034-DE4C-0745AAC2E364}"/>
                  </a:ext>
                </a:extLst>
              </p:cNvPr>
              <p:cNvSpPr txBox="1"/>
              <p:nvPr/>
            </p:nvSpPr>
            <p:spPr>
              <a:xfrm>
                <a:off x="5015530" y="5682211"/>
                <a:ext cx="3447931" cy="513730"/>
              </a:xfrm>
              <a:prstGeom prst="rect">
                <a:avLst/>
              </a:prstGeom>
              <a:noFill/>
            </p:spPr>
            <p:txBody>
              <a:bodyPr wrap="none" lIns="0" tIns="0" rIns="0" bIns="0" rtlCol="0">
                <a:spAutoFit/>
              </a:bodyPr>
              <a:lstStyle/>
              <a:p>
                <a:pPr lvl="0" algn="ctr" defTabSz="457200">
                  <a:defRPr/>
                </a:pPr>
                <a14:m>
                  <m:oMathPara xmlns:m="http://schemas.openxmlformats.org/officeDocument/2006/math">
                    <m:oMathParaPr>
                      <m:jc m:val="centerGroup"/>
                    </m:oMathParaPr>
                    <m:oMath xmlns:m="http://schemas.openxmlformats.org/officeDocument/2006/math">
                      <m:acc>
                        <m:accPr>
                          <m:chr m:val="⃗"/>
                          <m:ctrlPr>
                            <a:rPr lang="es-ES" sz="1600" i="1">
                              <a:solidFill>
                                <a:prstClr val="black"/>
                              </a:solidFill>
                              <a:latin typeface="Cambria Math" panose="02040503050406030204" pitchFamily="18" charset="0"/>
                            </a:rPr>
                          </m:ctrlPr>
                        </m:accPr>
                        <m:e>
                          <m:r>
                            <a:rPr lang="es-ES" sz="1600" b="0" i="1">
                              <a:solidFill>
                                <a:prstClr val="black"/>
                              </a:solidFill>
                              <a:latin typeface="Cambria Math" panose="02040503050406030204" pitchFamily="18" charset="0"/>
                            </a:rPr>
                            <m:t>𝑣</m:t>
                          </m:r>
                        </m:e>
                      </m:acc>
                      <m:r>
                        <a:rPr lang="es-ES" sz="1600" b="0" i="1" smtClean="0">
                          <a:solidFill>
                            <a:prstClr val="black"/>
                          </a:solidFill>
                          <a:latin typeface="Cambria Math" panose="02040503050406030204" pitchFamily="18" charset="0"/>
                        </a:rPr>
                        <m:t>=</m:t>
                      </m:r>
                      <m:f>
                        <m:fPr>
                          <m:ctrlPr>
                            <a:rPr lang="es-ES" sz="1600" i="1">
                              <a:solidFill>
                                <a:prstClr val="black"/>
                              </a:solidFill>
                              <a:latin typeface="Cambria Math" panose="02040503050406030204" pitchFamily="18" charset="0"/>
                            </a:rPr>
                          </m:ctrlPr>
                        </m:fPr>
                        <m:num>
                          <m:r>
                            <a:rPr lang="es-ES" sz="1600" b="0" i="1" smtClean="0">
                              <a:solidFill>
                                <a:prstClr val="black"/>
                              </a:solidFill>
                              <a:latin typeface="Cambria Math" panose="02040503050406030204" pitchFamily="18" charset="0"/>
                            </a:rPr>
                            <m:t>𝑑𝑒𝑠𝑝𝑙𝑎𝑧𝑎𝑚𝑖𝑒𝑛𝑡𝑜</m:t>
                          </m:r>
                        </m:num>
                        <m:den>
                          <m:r>
                            <a:rPr lang="es-ES" sz="1600" b="0" i="1">
                              <a:solidFill>
                                <a:prstClr val="black"/>
                              </a:solidFill>
                              <a:latin typeface="Cambria Math" panose="02040503050406030204" pitchFamily="18" charset="0"/>
                            </a:rPr>
                            <m:t>𝑡𝑖𝑒𝑚𝑝𝑜</m:t>
                          </m:r>
                          <m:r>
                            <a:rPr lang="es-ES" sz="1600" b="0" i="1">
                              <a:solidFill>
                                <a:prstClr val="black"/>
                              </a:solidFill>
                              <a:latin typeface="Cambria Math" panose="02040503050406030204" pitchFamily="18" charset="0"/>
                            </a:rPr>
                            <m:t> </m:t>
                          </m:r>
                          <m:r>
                            <a:rPr lang="es-ES" sz="1600" b="0" i="1">
                              <a:solidFill>
                                <a:prstClr val="black"/>
                              </a:solidFill>
                              <a:latin typeface="Cambria Math" panose="02040503050406030204" pitchFamily="18" charset="0"/>
                            </a:rPr>
                            <m:t>𝑡𝑜𝑡𝑎𝑙</m:t>
                          </m:r>
                        </m:den>
                      </m:f>
                      <m:r>
                        <a:rPr lang="es-ES" sz="1600" b="0" i="1" smtClean="0">
                          <a:solidFill>
                            <a:prstClr val="black"/>
                          </a:solidFill>
                          <a:latin typeface="Cambria Math" panose="02040503050406030204" pitchFamily="18" charset="0"/>
                        </a:rPr>
                        <m:t>=</m:t>
                      </m:r>
                      <m:f>
                        <m:fPr>
                          <m:ctrlPr>
                            <a:rPr lang="es-ES" sz="1600" b="0" i="1" smtClean="0">
                              <a:solidFill>
                                <a:prstClr val="black"/>
                              </a:solidFill>
                              <a:latin typeface="Cambria Math" panose="02040503050406030204" pitchFamily="18" charset="0"/>
                            </a:rPr>
                          </m:ctrlPr>
                        </m:fPr>
                        <m:num>
                          <m:r>
                            <a:rPr lang="es-ES" sz="1600" b="0" i="1" smtClean="0">
                              <a:solidFill>
                                <a:prstClr val="black"/>
                              </a:solidFill>
                              <a:latin typeface="Cambria Math" panose="02040503050406030204" pitchFamily="18" charset="0"/>
                            </a:rPr>
                            <m:t>8 [</m:t>
                          </m:r>
                          <m:r>
                            <a:rPr lang="es-ES" sz="1600" b="0" i="1" smtClean="0">
                              <a:solidFill>
                                <a:prstClr val="black"/>
                              </a:solidFill>
                              <a:latin typeface="Cambria Math" panose="02040503050406030204" pitchFamily="18" charset="0"/>
                            </a:rPr>
                            <m:t>𝑚</m:t>
                          </m:r>
                          <m:r>
                            <a:rPr lang="es-ES" sz="1600" b="0" i="1" smtClean="0">
                              <a:solidFill>
                                <a:prstClr val="black"/>
                              </a:solidFill>
                              <a:latin typeface="Cambria Math" panose="02040503050406030204" pitchFamily="18" charset="0"/>
                            </a:rPr>
                            <m:t>]</m:t>
                          </m:r>
                        </m:num>
                        <m:den>
                          <m:r>
                            <a:rPr lang="es-ES" sz="1600" b="0" i="1" smtClean="0">
                              <a:solidFill>
                                <a:prstClr val="black"/>
                              </a:solidFill>
                              <a:latin typeface="Cambria Math" panose="02040503050406030204" pitchFamily="18" charset="0"/>
                            </a:rPr>
                            <m:t>8 [</m:t>
                          </m:r>
                          <m:r>
                            <a:rPr lang="es-ES" sz="1600" b="0" i="1" smtClean="0">
                              <a:solidFill>
                                <a:prstClr val="black"/>
                              </a:solidFill>
                              <a:latin typeface="Cambria Math" panose="02040503050406030204" pitchFamily="18" charset="0"/>
                            </a:rPr>
                            <m:t>𝑠</m:t>
                          </m:r>
                          <m:r>
                            <a:rPr lang="es-ES" sz="1600" b="0" i="1" smtClean="0">
                              <a:solidFill>
                                <a:prstClr val="black"/>
                              </a:solidFill>
                              <a:latin typeface="Cambria Math" panose="02040503050406030204" pitchFamily="18" charset="0"/>
                            </a:rPr>
                            <m:t>]</m:t>
                          </m:r>
                        </m:den>
                      </m:f>
                      <m:r>
                        <a:rPr lang="es-ES" sz="1600" b="0" i="1" smtClean="0">
                          <a:solidFill>
                            <a:prstClr val="black"/>
                          </a:solidFill>
                          <a:latin typeface="Cambria Math" panose="02040503050406030204" pitchFamily="18" charset="0"/>
                        </a:rPr>
                        <m:t>=1 </m:t>
                      </m:r>
                      <m:d>
                        <m:dPr>
                          <m:begChr m:val="["/>
                          <m:endChr m:val="]"/>
                          <m:ctrlPr>
                            <a:rPr lang="es-ES" sz="1600" b="0" i="1" smtClean="0">
                              <a:solidFill>
                                <a:prstClr val="black"/>
                              </a:solidFill>
                              <a:latin typeface="Cambria Math" panose="02040503050406030204" pitchFamily="18" charset="0"/>
                            </a:rPr>
                          </m:ctrlPr>
                        </m:dPr>
                        <m:e>
                          <m:f>
                            <m:fPr>
                              <m:ctrlPr>
                                <a:rPr lang="es-ES" sz="1600" b="0" i="1" smtClean="0">
                                  <a:solidFill>
                                    <a:prstClr val="black"/>
                                  </a:solidFill>
                                  <a:latin typeface="Cambria Math" panose="02040503050406030204" pitchFamily="18" charset="0"/>
                                </a:rPr>
                              </m:ctrlPr>
                            </m:fPr>
                            <m:num>
                              <m:r>
                                <a:rPr lang="es-ES" sz="1600" b="0" i="1" smtClean="0">
                                  <a:solidFill>
                                    <a:prstClr val="black"/>
                                  </a:solidFill>
                                  <a:latin typeface="Cambria Math" panose="02040503050406030204" pitchFamily="18" charset="0"/>
                                </a:rPr>
                                <m:t>𝑚</m:t>
                              </m:r>
                            </m:num>
                            <m:den>
                              <m:r>
                                <a:rPr lang="es-ES" sz="1600" b="0" i="1" smtClean="0">
                                  <a:solidFill>
                                    <a:prstClr val="black"/>
                                  </a:solidFill>
                                  <a:latin typeface="Cambria Math" panose="02040503050406030204" pitchFamily="18" charset="0"/>
                                </a:rPr>
                                <m:t>𝑠</m:t>
                              </m:r>
                            </m:den>
                          </m:f>
                        </m:e>
                      </m:d>
                    </m:oMath>
                  </m:oMathPara>
                </a14:m>
                <a:endParaRPr lang="es-ES" sz="1600" dirty="0">
                  <a:solidFill>
                    <a:prstClr val="black"/>
                  </a:solidFill>
                  <a:cs typeface="Arial" panose="020B0604020202020204" pitchFamily="34" charset="0"/>
                </a:endParaRPr>
              </a:p>
            </p:txBody>
          </p:sp>
        </mc:Choice>
        <mc:Fallback xmlns="">
          <p:sp>
            <p:nvSpPr>
              <p:cNvPr id="30" name="CuadroTexto 29">
                <a:extLst>
                  <a:ext uri="{FF2B5EF4-FFF2-40B4-BE49-F238E27FC236}">
                    <a16:creationId xmlns:a16="http://schemas.microsoft.com/office/drawing/2014/main" id="{A3EC87B4-E763-C034-DE4C-0745AAC2E364}"/>
                  </a:ext>
                </a:extLst>
              </p:cNvPr>
              <p:cNvSpPr txBox="1">
                <a:spLocks noRot="1" noChangeAspect="1" noMove="1" noResize="1" noEditPoints="1" noAdjustHandles="1" noChangeArrowheads="1" noChangeShapeType="1" noTextEdit="1"/>
              </p:cNvSpPr>
              <p:nvPr/>
            </p:nvSpPr>
            <p:spPr>
              <a:xfrm>
                <a:off x="5015530" y="5682211"/>
                <a:ext cx="3447931" cy="513730"/>
              </a:xfrm>
              <a:prstGeom prst="rect">
                <a:avLst/>
              </a:prstGeom>
              <a:blipFill>
                <a:blip r:embed="rId6"/>
                <a:stretch>
                  <a:fillRect/>
                </a:stretch>
              </a:blipFill>
            </p:spPr>
            <p:txBody>
              <a:bodyPr/>
              <a:lstStyle/>
              <a:p>
                <a:r>
                  <a:rPr lang="es-CL">
                    <a:noFill/>
                  </a:rPr>
                  <a:t> </a:t>
                </a:r>
              </a:p>
            </p:txBody>
          </p:sp>
        </mc:Fallback>
      </mc:AlternateContent>
      <p:grpSp>
        <p:nvGrpSpPr>
          <p:cNvPr id="4" name="Grupo 3">
            <a:extLst>
              <a:ext uri="{FF2B5EF4-FFF2-40B4-BE49-F238E27FC236}">
                <a16:creationId xmlns:a16="http://schemas.microsoft.com/office/drawing/2014/main" id="{22947A12-7F07-7A0F-C928-1D31D3317D4E}"/>
              </a:ext>
            </a:extLst>
          </p:cNvPr>
          <p:cNvGrpSpPr/>
          <p:nvPr/>
        </p:nvGrpSpPr>
        <p:grpSpPr>
          <a:xfrm>
            <a:off x="5166456" y="1006588"/>
            <a:ext cx="3726025" cy="928098"/>
            <a:chOff x="4392998" y="3893645"/>
            <a:chExt cx="3726025" cy="928098"/>
          </a:xfrm>
        </p:grpSpPr>
        <p:sp>
          <p:nvSpPr>
            <p:cNvPr id="6" name="Llamada rectangular redondeada 10">
              <a:extLst>
                <a:ext uri="{FF2B5EF4-FFF2-40B4-BE49-F238E27FC236}">
                  <a16:creationId xmlns:a16="http://schemas.microsoft.com/office/drawing/2014/main" id="{613ACCFD-BED1-E1D1-F7A8-24DFB5FDA774}"/>
                </a:ext>
              </a:extLst>
            </p:cNvPr>
            <p:cNvSpPr/>
            <p:nvPr/>
          </p:nvSpPr>
          <p:spPr>
            <a:xfrm>
              <a:off x="4392998" y="3907760"/>
              <a:ext cx="3493929" cy="913983"/>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¿Cuál es la distancia total recorrida por el ciclista?</a:t>
              </a:r>
            </a:p>
          </p:txBody>
        </p:sp>
        <p:pic>
          <p:nvPicPr>
            <p:cNvPr id="7" name="Imagen 6">
              <a:extLst>
                <a:ext uri="{FF2B5EF4-FFF2-40B4-BE49-F238E27FC236}">
                  <a16:creationId xmlns:a16="http://schemas.microsoft.com/office/drawing/2014/main" id="{26A54FEB-B29C-7AEA-3140-AB8196D5A9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281" t="8333" r="11719" b="37501"/>
            <a:stretch/>
          </p:blipFill>
          <p:spPr>
            <a:xfrm>
              <a:off x="7640776" y="3893645"/>
              <a:ext cx="478247" cy="582864"/>
            </a:xfrm>
            <a:prstGeom prst="rect">
              <a:avLst/>
            </a:prstGeom>
          </p:spPr>
        </p:pic>
      </p:grpSp>
      <p:grpSp>
        <p:nvGrpSpPr>
          <p:cNvPr id="12" name="Grupo 11">
            <a:extLst>
              <a:ext uri="{FF2B5EF4-FFF2-40B4-BE49-F238E27FC236}">
                <a16:creationId xmlns:a16="http://schemas.microsoft.com/office/drawing/2014/main" id="{DEF9342D-FB13-915F-06C4-7A9EFC5A4B88}"/>
              </a:ext>
            </a:extLst>
          </p:cNvPr>
          <p:cNvGrpSpPr/>
          <p:nvPr/>
        </p:nvGrpSpPr>
        <p:grpSpPr>
          <a:xfrm>
            <a:off x="5214795" y="2761751"/>
            <a:ext cx="3684714" cy="582864"/>
            <a:chOff x="4386405" y="3992399"/>
            <a:chExt cx="3684714" cy="582864"/>
          </a:xfrm>
        </p:grpSpPr>
        <p:sp>
          <p:nvSpPr>
            <p:cNvPr id="13" name="Llamada rectangular redondeada 10">
              <a:extLst>
                <a:ext uri="{FF2B5EF4-FFF2-40B4-BE49-F238E27FC236}">
                  <a16:creationId xmlns:a16="http://schemas.microsoft.com/office/drawing/2014/main" id="{DCC6F3EA-C4B6-886C-7977-1C461BD66C8B}"/>
                </a:ext>
              </a:extLst>
            </p:cNvPr>
            <p:cNvSpPr/>
            <p:nvPr/>
          </p:nvSpPr>
          <p:spPr>
            <a:xfrm>
              <a:off x="4386405" y="4205931"/>
              <a:ext cx="3445591" cy="369332"/>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¿Cuál es el desplazamiento?</a:t>
              </a:r>
            </a:p>
          </p:txBody>
        </p:sp>
        <p:pic>
          <p:nvPicPr>
            <p:cNvPr id="14" name="Imagen 13">
              <a:extLst>
                <a:ext uri="{FF2B5EF4-FFF2-40B4-BE49-F238E27FC236}">
                  <a16:creationId xmlns:a16="http://schemas.microsoft.com/office/drawing/2014/main" id="{1B949788-E50B-4C90-6A77-EC2D6B08D2B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281" t="8333" r="11719" b="37501"/>
            <a:stretch/>
          </p:blipFill>
          <p:spPr>
            <a:xfrm>
              <a:off x="7592872" y="3992399"/>
              <a:ext cx="478247" cy="582864"/>
            </a:xfrm>
            <a:prstGeom prst="rect">
              <a:avLst/>
            </a:prstGeom>
          </p:spPr>
        </p:pic>
      </p:grpSp>
      <p:grpSp>
        <p:nvGrpSpPr>
          <p:cNvPr id="15" name="Grupo 14">
            <a:extLst>
              <a:ext uri="{FF2B5EF4-FFF2-40B4-BE49-F238E27FC236}">
                <a16:creationId xmlns:a16="http://schemas.microsoft.com/office/drawing/2014/main" id="{E4888FD3-B701-C59C-6365-EF4BED85B5AC}"/>
              </a:ext>
            </a:extLst>
          </p:cNvPr>
          <p:cNvGrpSpPr/>
          <p:nvPr/>
        </p:nvGrpSpPr>
        <p:grpSpPr>
          <a:xfrm>
            <a:off x="804927" y="4623249"/>
            <a:ext cx="7897657" cy="582864"/>
            <a:chOff x="1832425" y="4753516"/>
            <a:chExt cx="7897657" cy="582864"/>
          </a:xfrm>
        </p:grpSpPr>
        <p:sp>
          <p:nvSpPr>
            <p:cNvPr id="16" name="Llamada rectangular redondeada 10">
              <a:extLst>
                <a:ext uri="{FF2B5EF4-FFF2-40B4-BE49-F238E27FC236}">
                  <a16:creationId xmlns:a16="http://schemas.microsoft.com/office/drawing/2014/main" id="{790A3357-0FFC-9E0D-090A-A1034D7C432B}"/>
                </a:ext>
              </a:extLst>
            </p:cNvPr>
            <p:cNvSpPr/>
            <p:nvPr/>
          </p:nvSpPr>
          <p:spPr>
            <a:xfrm>
              <a:off x="1832425" y="4834135"/>
              <a:ext cx="7624204" cy="369332"/>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¿La rapidez y la velocidad son iguales o diferentes? ¿Cuáles son sus valores?</a:t>
              </a:r>
            </a:p>
          </p:txBody>
        </p:sp>
        <p:pic>
          <p:nvPicPr>
            <p:cNvPr id="17" name="Imagen 16">
              <a:extLst>
                <a:ext uri="{FF2B5EF4-FFF2-40B4-BE49-F238E27FC236}">
                  <a16:creationId xmlns:a16="http://schemas.microsoft.com/office/drawing/2014/main" id="{FCDD4F92-9EFA-A8EB-2BBD-C3DED00222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281" t="8333" r="11719" b="37501"/>
            <a:stretch/>
          </p:blipFill>
          <p:spPr>
            <a:xfrm>
              <a:off x="9251835" y="4753516"/>
              <a:ext cx="478247" cy="582864"/>
            </a:xfrm>
            <a:prstGeom prst="rect">
              <a:avLst/>
            </a:prstGeom>
          </p:spPr>
        </p:pic>
      </p:grpSp>
    </p:spTree>
    <p:extLst>
      <p:ext uri="{BB962C8B-B14F-4D97-AF65-F5344CB8AC3E}">
        <p14:creationId xmlns:p14="http://schemas.microsoft.com/office/powerpoint/2010/main" val="261961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21" grpId="0" animBg="1"/>
      <p:bldP spid="23" grpId="0"/>
      <p:bldP spid="26" grpId="0" animBg="1"/>
      <p:bldP spid="27" grpId="0"/>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7B700797-8AFD-4B83-7F60-BE0DE4DA334B}"/>
              </a:ext>
            </a:extLst>
          </p:cNvPr>
          <p:cNvPicPr>
            <a:picLocks noChangeAspect="1"/>
          </p:cNvPicPr>
          <p:nvPr/>
        </p:nvPicPr>
        <p:blipFill>
          <a:blip r:embed="rId3"/>
          <a:stretch>
            <a:fillRect/>
          </a:stretch>
        </p:blipFill>
        <p:spPr>
          <a:xfrm>
            <a:off x="703342" y="3180347"/>
            <a:ext cx="7735062" cy="2441473"/>
          </a:xfrm>
          <a:prstGeom prst="rect">
            <a:avLst/>
          </a:prstGeom>
          <a:ln w="19050">
            <a:solidFill>
              <a:srgbClr val="FFC000"/>
            </a:solidFill>
          </a:ln>
        </p:spPr>
      </p:pic>
      <mc:AlternateContent xmlns:mc="http://schemas.openxmlformats.org/markup-compatibility/2006" xmlns:a14="http://schemas.microsoft.com/office/drawing/2010/main">
        <mc:Choice Requires="a14">
          <p:sp>
            <p:nvSpPr>
              <p:cNvPr id="2" name="Rectángulo redondeado 26">
                <a:extLst>
                  <a:ext uri="{FF2B5EF4-FFF2-40B4-BE49-F238E27FC236}">
                    <a16:creationId xmlns:a16="http://schemas.microsoft.com/office/drawing/2014/main" id="{EA0593F2-D7C6-0BA2-6C81-BF5412247918}"/>
                  </a:ext>
                </a:extLst>
              </p:cNvPr>
              <p:cNvSpPr/>
              <p:nvPr/>
            </p:nvSpPr>
            <p:spPr>
              <a:xfrm>
                <a:off x="2370709" y="2017973"/>
                <a:ext cx="2115289" cy="804665"/>
              </a:xfrm>
              <a:prstGeom prst="roundRect">
                <a:avLst/>
              </a:prstGeom>
              <a:solidFill>
                <a:schemeClr val="bg1"/>
              </a:solidFill>
              <a:ln w="38100">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s-CL"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s-CL"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𝒂</m:t>
                          </m:r>
                        </m:e>
                      </m:acc>
                      <m:r>
                        <a:rPr kumimoji="0" lang="es-CL"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s-CL"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s-CL"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s-CL"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s-CL"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𝒗</m:t>
                                  </m:r>
                                </m:e>
                              </m:acc>
                            </m:e>
                            <m:sub>
                              <m:r>
                                <a:rPr kumimoji="0" lang="es-CL"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𝒇</m:t>
                              </m:r>
                            </m:sub>
                          </m:sSub>
                          <m:r>
                            <a:rPr kumimoji="0" lang="es-CL"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s-CL"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s-CL"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s-CL"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𝒗</m:t>
                                  </m:r>
                                </m:e>
                              </m:acc>
                            </m:e>
                            <m:sub>
                              <m:r>
                                <a:rPr kumimoji="0" lang="es-CL"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𝒊</m:t>
                              </m:r>
                            </m:sub>
                          </m:sSub>
                        </m:num>
                        <m:den>
                          <m:r>
                            <a:rPr kumimoji="0" lang="es-CL" sz="20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m:t>
                          </m:r>
                          <m:r>
                            <a:rPr kumimoji="0" lang="es-CL" sz="20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𝒕</m:t>
                          </m:r>
                        </m:den>
                      </m:f>
                    </m:oMath>
                  </m:oMathPara>
                </a14:m>
                <a:endParaRPr kumimoji="0" lang="es-CL"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Rectángulo redondeado 26">
                <a:extLst>
                  <a:ext uri="{FF2B5EF4-FFF2-40B4-BE49-F238E27FC236}">
                    <a16:creationId xmlns:a16="http://schemas.microsoft.com/office/drawing/2014/main" id="{EA0593F2-D7C6-0BA2-6C81-BF5412247918}"/>
                  </a:ext>
                </a:extLst>
              </p:cNvPr>
              <p:cNvSpPr>
                <a:spLocks noRot="1" noChangeAspect="1" noMove="1" noResize="1" noEditPoints="1" noAdjustHandles="1" noChangeArrowheads="1" noChangeShapeType="1" noTextEdit="1"/>
              </p:cNvSpPr>
              <p:nvPr/>
            </p:nvSpPr>
            <p:spPr>
              <a:xfrm>
                <a:off x="2370709" y="2017973"/>
                <a:ext cx="2115289" cy="804665"/>
              </a:xfrm>
              <a:prstGeom prst="roundRect">
                <a:avLst/>
              </a:prstGeom>
              <a:blipFill>
                <a:blip r:embed="rId4"/>
                <a:stretch>
                  <a:fillRect/>
                </a:stretch>
              </a:blipFill>
              <a:ln w="38100">
                <a:solidFill>
                  <a:srgbClr val="C00000"/>
                </a:solidFill>
                <a:prstDash val="sysDash"/>
              </a:ln>
              <a:effectLst>
                <a:outerShdw blurRad="50800" dist="38100" dir="2700000" algn="tl" rotWithShape="0">
                  <a:prstClr val="black">
                    <a:alpha val="40000"/>
                  </a:prstClr>
                </a:outerShdw>
              </a:effectLst>
            </p:spPr>
            <p:txBody>
              <a:bodyPr/>
              <a:lstStyle/>
              <a:p>
                <a:r>
                  <a:rPr lang="es-CL">
                    <a:noFill/>
                  </a:rPr>
                  <a:t> </a:t>
                </a:r>
              </a:p>
            </p:txBody>
          </p:sp>
        </mc:Fallback>
      </mc:AlternateContent>
      <p:sp>
        <p:nvSpPr>
          <p:cNvPr id="7" name="AutoShape 2">
            <a:extLst>
              <a:ext uri="{FF2B5EF4-FFF2-40B4-BE49-F238E27FC236}">
                <a16:creationId xmlns:a16="http://schemas.microsoft.com/office/drawing/2014/main" id="{DA1D2F9A-F172-4801-1A70-4AF7891DAB2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upo 23">
            <a:extLst>
              <a:ext uri="{FF2B5EF4-FFF2-40B4-BE49-F238E27FC236}">
                <a16:creationId xmlns:a16="http://schemas.microsoft.com/office/drawing/2014/main" id="{F933C668-846A-49CF-5B3A-0579C57625B3}"/>
              </a:ext>
            </a:extLst>
          </p:cNvPr>
          <p:cNvGrpSpPr/>
          <p:nvPr/>
        </p:nvGrpSpPr>
        <p:grpSpPr>
          <a:xfrm>
            <a:off x="114498" y="5302257"/>
            <a:ext cx="8610204" cy="704638"/>
            <a:chOff x="115625" y="5272991"/>
            <a:chExt cx="8610204" cy="704638"/>
          </a:xfrm>
        </p:grpSpPr>
        <p:sp>
          <p:nvSpPr>
            <p:cNvPr id="15" name="Rectángulo redondeado 5">
              <a:extLst>
                <a:ext uri="{FF2B5EF4-FFF2-40B4-BE49-F238E27FC236}">
                  <a16:creationId xmlns:a16="http://schemas.microsoft.com/office/drawing/2014/main" id="{8D4F2CFF-766A-30EA-9EDE-B59A560F7318}"/>
                </a:ext>
              </a:extLst>
            </p:cNvPr>
            <p:cNvSpPr/>
            <p:nvPr/>
          </p:nvSpPr>
          <p:spPr>
            <a:xfrm>
              <a:off x="418171" y="5516590"/>
              <a:ext cx="8307658" cy="46103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panose="020F0502020204030204"/>
                  <a:ea typeface="+mn-ea"/>
                  <a:cs typeface="+mn-cs"/>
                </a:rPr>
                <a:t>¿Qué ocurre con la velocidad y la distancia recorrida por el corredor en la imagen?</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n 16">
              <a:extLst>
                <a:ext uri="{FF2B5EF4-FFF2-40B4-BE49-F238E27FC236}">
                  <a16:creationId xmlns:a16="http://schemas.microsoft.com/office/drawing/2014/main" id="{08105101-915F-B2C1-6147-2F41D40E5B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281" t="8333" r="11719" b="37501"/>
            <a:stretch/>
          </p:blipFill>
          <p:spPr>
            <a:xfrm rot="3380232">
              <a:off x="167933" y="5220683"/>
              <a:ext cx="478247" cy="582864"/>
            </a:xfrm>
            <a:prstGeom prst="rect">
              <a:avLst/>
            </a:prstGeom>
          </p:spPr>
        </p:pic>
      </p:grpSp>
      <p:sp>
        <p:nvSpPr>
          <p:cNvPr id="19" name="Bocadillo: rectángulo con esquinas redondeadas 16">
            <a:extLst>
              <a:ext uri="{FF2B5EF4-FFF2-40B4-BE49-F238E27FC236}">
                <a16:creationId xmlns:a16="http://schemas.microsoft.com/office/drawing/2014/main" id="{8E45B427-4A60-C5C7-7799-4BC164AF3E49}"/>
              </a:ext>
            </a:extLst>
          </p:cNvPr>
          <p:cNvSpPr/>
          <p:nvPr/>
        </p:nvSpPr>
        <p:spPr>
          <a:xfrm>
            <a:off x="4222925" y="4196471"/>
            <a:ext cx="4083472" cy="1194714"/>
          </a:xfrm>
          <a:prstGeom prst="wedgeRoundRectCallout">
            <a:avLst>
              <a:gd name="adj1" fmla="val -21041"/>
              <a:gd name="adj2" fmla="val 65452"/>
              <a:gd name="adj3" fmla="val 16667"/>
            </a:avLst>
          </a:prstGeom>
          <a:solidFill>
            <a:srgbClr val="7030A0"/>
          </a:solidFill>
          <a:ln>
            <a:solidFill>
              <a:srgbClr val="7030A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Ej. El auto te empuja hacia atrás al acelerar, hacia adelante al frenar o hacia los lados cuando gira.</a:t>
            </a:r>
            <a:endParaRPr kumimoji="0" lang="es-CL"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3E161A4B-8A52-BBBD-94E4-217248C1AF35}"/>
              </a:ext>
            </a:extLst>
          </p:cNvPr>
          <p:cNvPicPr>
            <a:picLocks noChangeAspect="1"/>
          </p:cNvPicPr>
          <p:nvPr/>
        </p:nvPicPr>
        <p:blipFill>
          <a:blip r:embed="rId6"/>
          <a:stretch>
            <a:fillRect/>
          </a:stretch>
        </p:blipFill>
        <p:spPr>
          <a:xfrm>
            <a:off x="36000" y="216000"/>
            <a:ext cx="1726517" cy="518406"/>
          </a:xfrm>
          <a:prstGeom prst="rect">
            <a:avLst/>
          </a:prstGeom>
        </p:spPr>
      </p:pic>
      <p:sp>
        <p:nvSpPr>
          <p:cNvPr id="11" name="CuadroTexto 10">
            <a:extLst>
              <a:ext uri="{FF2B5EF4-FFF2-40B4-BE49-F238E27FC236}">
                <a16:creationId xmlns:a16="http://schemas.microsoft.com/office/drawing/2014/main" id="{11366186-EB09-66CC-3A9C-33F5B94EBDD1}"/>
              </a:ext>
            </a:extLst>
          </p:cNvPr>
          <p:cNvSpPr txBox="1"/>
          <p:nvPr/>
        </p:nvSpPr>
        <p:spPr>
          <a:xfrm>
            <a:off x="2649756" y="308777"/>
            <a:ext cx="7229811" cy="707886"/>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s-ES" sz="4000" b="1" dirty="0">
                <a:solidFill>
                  <a:prstClr val="black"/>
                </a:solidFill>
                <a:latin typeface="Calibri" panose="020F0502020204030204"/>
              </a:rPr>
              <a:t>Aceleración media</a:t>
            </a:r>
            <a:endParaRPr kumimoji="0" lang="es-E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E9BC0E3B-6AE8-137A-2F70-9DD0C7B471C5}"/>
                  </a:ext>
                </a:extLst>
              </p:cNvPr>
              <p:cNvSpPr txBox="1"/>
              <p:nvPr/>
            </p:nvSpPr>
            <p:spPr>
              <a:xfrm>
                <a:off x="541483" y="1038194"/>
                <a:ext cx="8058780" cy="792846"/>
              </a:xfrm>
              <a:prstGeom prst="rect">
                <a:avLst/>
              </a:prstGeom>
              <a:noFill/>
            </p:spPr>
            <p:txBody>
              <a:bodyPr wrap="square">
                <a:spAutoFit/>
              </a:bodyPr>
              <a:lstStyle/>
              <a:p>
                <a:pPr algn="just"/>
                <a:r>
                  <a:rPr lang="es-ES" dirty="0"/>
                  <a:t>La aceleración media es una </a:t>
                </a:r>
                <a:r>
                  <a:rPr lang="es-ES" b="1" dirty="0"/>
                  <a:t>magnitud vectorial </a:t>
                </a:r>
                <a:r>
                  <a:rPr lang="es-ES" dirty="0"/>
                  <a:t>que se define como el </a:t>
                </a:r>
                <a:r>
                  <a:rPr lang="es-ES" b="1" dirty="0"/>
                  <a:t>cambio de velocidad por unidad de tiempo</a:t>
                </a:r>
                <a:r>
                  <a:rPr lang="es-ES" dirty="0"/>
                  <a:t>. Su unidad en el SI es el </a:t>
                </a:r>
                <a14:m>
                  <m:oMath xmlns:m="http://schemas.openxmlformats.org/officeDocument/2006/math">
                    <m:d>
                      <m:dPr>
                        <m:begChr m:val="["/>
                        <m:endChr m:val="]"/>
                        <m:ctrlPr>
                          <a:rPr lang="es-ES" i="1" dirty="0" smtClean="0">
                            <a:latin typeface="Cambria Math" panose="02040503050406030204" pitchFamily="18" charset="0"/>
                          </a:rPr>
                        </m:ctrlPr>
                      </m:dPr>
                      <m:e>
                        <m:f>
                          <m:fPr>
                            <m:ctrlPr>
                              <a:rPr lang="es-ES" i="1" dirty="0">
                                <a:latin typeface="Cambria Math" panose="02040503050406030204" pitchFamily="18" charset="0"/>
                              </a:rPr>
                            </m:ctrlPr>
                          </m:fPr>
                          <m:num>
                            <m:r>
                              <a:rPr lang="es-ES" b="0" i="1" dirty="0" smtClean="0">
                                <a:latin typeface="Cambria Math" panose="02040503050406030204" pitchFamily="18" charset="0"/>
                              </a:rPr>
                              <m:t>𝑚</m:t>
                            </m:r>
                          </m:num>
                          <m:den>
                            <m:sSup>
                              <m:sSupPr>
                                <m:ctrlPr>
                                  <a:rPr lang="es-ES" b="0" i="1" dirty="0" smtClean="0">
                                    <a:latin typeface="Cambria Math" panose="02040503050406030204" pitchFamily="18" charset="0"/>
                                  </a:rPr>
                                </m:ctrlPr>
                              </m:sSupPr>
                              <m:e>
                                <m:r>
                                  <a:rPr lang="es-ES" b="0" i="1" dirty="0" smtClean="0">
                                    <a:latin typeface="Cambria Math" panose="02040503050406030204" pitchFamily="18" charset="0"/>
                                  </a:rPr>
                                  <m:t>𝑠</m:t>
                                </m:r>
                              </m:e>
                              <m:sup>
                                <m:r>
                                  <a:rPr lang="es-ES" b="0" i="1" dirty="0" smtClean="0">
                                    <a:latin typeface="Cambria Math" panose="02040503050406030204" pitchFamily="18" charset="0"/>
                                  </a:rPr>
                                  <m:t>2</m:t>
                                </m:r>
                              </m:sup>
                            </m:sSup>
                          </m:den>
                        </m:f>
                      </m:e>
                    </m:d>
                  </m:oMath>
                </a14:m>
                <a:r>
                  <a:rPr lang="es-ES" dirty="0"/>
                  <a:t>.</a:t>
                </a:r>
              </a:p>
            </p:txBody>
          </p:sp>
        </mc:Choice>
        <mc:Fallback xmlns="">
          <p:sp>
            <p:nvSpPr>
              <p:cNvPr id="20" name="CuadroTexto 19">
                <a:extLst>
                  <a:ext uri="{FF2B5EF4-FFF2-40B4-BE49-F238E27FC236}">
                    <a16:creationId xmlns:a16="http://schemas.microsoft.com/office/drawing/2014/main" id="{E9BC0E3B-6AE8-137A-2F70-9DD0C7B471C5}"/>
                  </a:ext>
                </a:extLst>
              </p:cNvPr>
              <p:cNvSpPr txBox="1">
                <a:spLocks noRot="1" noChangeAspect="1" noMove="1" noResize="1" noEditPoints="1" noAdjustHandles="1" noChangeArrowheads="1" noChangeShapeType="1" noTextEdit="1"/>
              </p:cNvSpPr>
              <p:nvPr/>
            </p:nvSpPr>
            <p:spPr>
              <a:xfrm>
                <a:off x="541483" y="1038194"/>
                <a:ext cx="8058780" cy="792846"/>
              </a:xfrm>
              <a:prstGeom prst="rect">
                <a:avLst/>
              </a:prstGeom>
              <a:blipFill>
                <a:blip r:embed="rId7"/>
                <a:stretch>
                  <a:fillRect l="-681" t="-3846" r="-605" b="-2308"/>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BE48F600-D0BF-6C1C-0ACF-0BE36D1F3FC8}"/>
                  </a:ext>
                </a:extLst>
              </p:cNvPr>
              <p:cNvSpPr txBox="1"/>
              <p:nvPr/>
            </p:nvSpPr>
            <p:spPr>
              <a:xfrm>
                <a:off x="5075864" y="1858042"/>
                <a:ext cx="3727117" cy="1343188"/>
              </a:xfrm>
              <a:prstGeom prst="rect">
                <a:avLst/>
              </a:prstGeom>
              <a:noFill/>
            </p:spPr>
            <p:txBody>
              <a:bodyPr wrap="square">
                <a:spAutoFit/>
              </a:bodyPr>
              <a:lstStyle/>
              <a:p>
                <a:pPr algn="just"/>
                <a:r>
                  <a:rPr lang="es-ES" sz="1600" dirty="0">
                    <a:effectLst>
                      <a:outerShdw blurRad="38100" dist="38100" dir="2700000" algn="tl">
                        <a:srgbClr val="000000">
                          <a:alpha val="43137"/>
                        </a:srgbClr>
                      </a:outerShdw>
                    </a:effectLst>
                  </a:rPr>
                  <a:t>Donde:</a:t>
                </a:r>
              </a:p>
              <a:p>
                <a:pPr marL="285750" indent="-285750" algn="just">
                  <a:buFont typeface="Arial" panose="020B0604020202020204" pitchFamily="34" charset="0"/>
                  <a:buChar char="•"/>
                </a:pPr>
                <a14:m>
                  <m:oMath xmlns:m="http://schemas.openxmlformats.org/officeDocument/2006/math">
                    <m:acc>
                      <m:accPr>
                        <m:chr m:val="⃗"/>
                        <m:ctrlPr>
                          <a:rPr lang="es-CL" sz="1600" i="1" smtClean="0">
                            <a:solidFill>
                              <a:prstClr val="black"/>
                            </a:solidFill>
                            <a:effectLst>
                              <a:outerShdw blurRad="38100" dist="38100" dir="2700000" algn="tl">
                                <a:srgbClr val="000000">
                                  <a:alpha val="43137"/>
                                </a:srgbClr>
                              </a:outerShdw>
                            </a:effectLst>
                            <a:latin typeface="Cambria Math" panose="02040503050406030204" pitchFamily="18" charset="0"/>
                          </a:rPr>
                        </m:ctrlPr>
                      </m:accPr>
                      <m:e>
                        <m:r>
                          <a:rPr lang="es-CL" sz="1600" b="0" i="1">
                            <a:solidFill>
                              <a:prstClr val="black"/>
                            </a:solidFill>
                            <a:effectLst>
                              <a:outerShdw blurRad="38100" dist="38100" dir="2700000" algn="tl">
                                <a:srgbClr val="000000">
                                  <a:alpha val="43137"/>
                                </a:srgbClr>
                              </a:outerShdw>
                            </a:effectLst>
                            <a:latin typeface="Cambria Math" panose="02040503050406030204" pitchFamily="18" charset="0"/>
                          </a:rPr>
                          <m:t>𝑎</m:t>
                        </m:r>
                      </m:e>
                    </m:acc>
                    <m:r>
                      <a:rPr lang="es-CL" sz="1600" b="0" i="1">
                        <a:solidFill>
                          <a:prstClr val="black"/>
                        </a:solidFill>
                        <a:effectLst>
                          <a:outerShdw blurRad="38100" dist="38100" dir="2700000" algn="tl">
                            <a:srgbClr val="000000">
                              <a:alpha val="43137"/>
                            </a:srgbClr>
                          </a:outerShdw>
                        </a:effectLst>
                        <a:latin typeface="Cambria Math" panose="02040503050406030204" pitchFamily="18" charset="0"/>
                      </a:rPr>
                      <m:t> </m:t>
                    </m:r>
                  </m:oMath>
                </a14:m>
                <a:r>
                  <a:rPr lang="es-ES" sz="1600" dirty="0">
                    <a:effectLst>
                      <a:outerShdw blurRad="38100" dist="38100" dir="2700000" algn="tl">
                        <a:srgbClr val="000000">
                          <a:alpha val="43137"/>
                        </a:srgbClr>
                      </a:outerShdw>
                    </a:effectLst>
                  </a:rPr>
                  <a:t>es la aceleración media.</a:t>
                </a:r>
              </a:p>
              <a:p>
                <a:pPr marL="285750" indent="-285750" algn="just">
                  <a:buFont typeface="Arial" panose="020B0604020202020204" pitchFamily="34" charset="0"/>
                  <a:buChar char="•"/>
                </a:pPr>
                <a14:m>
                  <m:oMath xmlns:m="http://schemas.openxmlformats.org/officeDocument/2006/math">
                    <m:sSub>
                      <m:sSubPr>
                        <m:ctrlPr>
                          <a:rPr lang="es-CL" sz="1600" i="1" smtClean="0">
                            <a:solidFill>
                              <a:prstClr val="black"/>
                            </a:solidFill>
                            <a:effectLst>
                              <a:outerShdw blurRad="38100" dist="38100" dir="2700000" algn="tl">
                                <a:srgbClr val="000000">
                                  <a:alpha val="43137"/>
                                </a:srgbClr>
                              </a:outerShdw>
                            </a:effectLst>
                            <a:latin typeface="Cambria Math" panose="02040503050406030204" pitchFamily="18" charset="0"/>
                          </a:rPr>
                        </m:ctrlPr>
                      </m:sSubPr>
                      <m:e>
                        <m:acc>
                          <m:accPr>
                            <m:chr m:val="⃗"/>
                            <m:ctrlPr>
                              <a:rPr lang="es-CL" sz="1600" i="1">
                                <a:solidFill>
                                  <a:prstClr val="black"/>
                                </a:solidFill>
                                <a:effectLst>
                                  <a:outerShdw blurRad="38100" dist="38100" dir="2700000" algn="tl">
                                    <a:srgbClr val="000000">
                                      <a:alpha val="43137"/>
                                    </a:srgbClr>
                                  </a:outerShdw>
                                </a:effectLst>
                                <a:latin typeface="Cambria Math" panose="02040503050406030204" pitchFamily="18" charset="0"/>
                              </a:rPr>
                            </m:ctrlPr>
                          </m:accPr>
                          <m:e>
                            <m:r>
                              <a:rPr lang="es-CL" sz="1600" b="0" i="1">
                                <a:solidFill>
                                  <a:prstClr val="black"/>
                                </a:solidFill>
                                <a:effectLst>
                                  <a:outerShdw blurRad="38100" dist="38100" dir="2700000" algn="tl">
                                    <a:srgbClr val="000000">
                                      <a:alpha val="43137"/>
                                    </a:srgbClr>
                                  </a:outerShdw>
                                </a:effectLst>
                                <a:latin typeface="Cambria Math" panose="02040503050406030204" pitchFamily="18" charset="0"/>
                              </a:rPr>
                              <m:t>𝑣</m:t>
                            </m:r>
                          </m:e>
                        </m:acc>
                      </m:e>
                      <m:sub>
                        <m:r>
                          <a:rPr lang="es-CL" sz="1600" b="0" i="1">
                            <a:solidFill>
                              <a:prstClr val="black"/>
                            </a:solidFill>
                            <a:effectLst>
                              <a:outerShdw blurRad="38100" dist="38100" dir="2700000" algn="tl">
                                <a:srgbClr val="000000">
                                  <a:alpha val="43137"/>
                                </a:srgbClr>
                              </a:outerShdw>
                            </a:effectLst>
                            <a:latin typeface="Cambria Math" panose="02040503050406030204" pitchFamily="18" charset="0"/>
                          </a:rPr>
                          <m:t>𝑓</m:t>
                        </m:r>
                      </m:sub>
                    </m:sSub>
                  </m:oMath>
                </a14:m>
                <a:r>
                  <a:rPr lang="es-ES" sz="1600" i="1" dirty="0">
                    <a:solidFill>
                      <a:prstClr val="black"/>
                    </a:solidFill>
                    <a:effectLst>
                      <a:outerShdw blurRad="38100" dist="38100" dir="2700000" algn="tl">
                        <a:srgbClr val="000000">
                          <a:alpha val="43137"/>
                        </a:srgbClr>
                      </a:outerShdw>
                    </a:effectLst>
                    <a:latin typeface="Cambria Math" panose="02040503050406030204" pitchFamily="18" charset="0"/>
                  </a:rPr>
                  <a:t> </a:t>
                </a:r>
                <a:r>
                  <a:rPr lang="es-ES" sz="1600" dirty="0">
                    <a:solidFill>
                      <a:prstClr val="black"/>
                    </a:solidFill>
                    <a:effectLst>
                      <a:outerShdw blurRad="38100" dist="38100" dir="2700000" algn="tl">
                        <a:srgbClr val="000000">
                          <a:alpha val="43137"/>
                        </a:srgbClr>
                      </a:outerShdw>
                    </a:effectLst>
                    <a:ea typeface="Cambria Math" panose="02040503050406030204" pitchFamily="18" charset="0"/>
                  </a:rPr>
                  <a:t>es la velocidad final.</a:t>
                </a:r>
              </a:p>
              <a:p>
                <a:pPr marL="285750" indent="-285750" algn="just">
                  <a:buFont typeface="Arial" panose="020B0604020202020204" pitchFamily="34" charset="0"/>
                  <a:buChar char="•"/>
                </a:pPr>
                <a14:m>
                  <m:oMath xmlns:m="http://schemas.openxmlformats.org/officeDocument/2006/math">
                    <m:sSub>
                      <m:sSubPr>
                        <m:ctrlPr>
                          <a:rPr lang="es-CL" sz="1600" i="1">
                            <a:solidFill>
                              <a:prstClr val="black"/>
                            </a:solidFill>
                            <a:effectLst>
                              <a:outerShdw blurRad="38100" dist="38100" dir="2700000" algn="tl">
                                <a:srgbClr val="000000">
                                  <a:alpha val="43137"/>
                                </a:srgbClr>
                              </a:outerShdw>
                            </a:effectLst>
                            <a:latin typeface="Cambria Math" panose="02040503050406030204" pitchFamily="18" charset="0"/>
                          </a:rPr>
                        </m:ctrlPr>
                      </m:sSubPr>
                      <m:e>
                        <m:acc>
                          <m:accPr>
                            <m:chr m:val="⃗"/>
                            <m:ctrlPr>
                              <a:rPr lang="es-CL" sz="1600" i="1">
                                <a:solidFill>
                                  <a:prstClr val="black"/>
                                </a:solidFill>
                                <a:effectLst>
                                  <a:outerShdw blurRad="38100" dist="38100" dir="2700000" algn="tl">
                                    <a:srgbClr val="000000">
                                      <a:alpha val="43137"/>
                                    </a:srgbClr>
                                  </a:outerShdw>
                                </a:effectLst>
                                <a:latin typeface="Cambria Math" panose="02040503050406030204" pitchFamily="18" charset="0"/>
                              </a:rPr>
                            </m:ctrlPr>
                          </m:accPr>
                          <m:e>
                            <m:r>
                              <a:rPr lang="es-CL" sz="1600" b="0" i="1">
                                <a:solidFill>
                                  <a:prstClr val="black"/>
                                </a:solidFill>
                                <a:effectLst>
                                  <a:outerShdw blurRad="38100" dist="38100" dir="2700000" algn="tl">
                                    <a:srgbClr val="000000">
                                      <a:alpha val="43137"/>
                                    </a:srgbClr>
                                  </a:outerShdw>
                                </a:effectLst>
                                <a:latin typeface="Cambria Math" panose="02040503050406030204" pitchFamily="18" charset="0"/>
                              </a:rPr>
                              <m:t>𝑣</m:t>
                            </m:r>
                          </m:e>
                        </m:acc>
                      </m:e>
                      <m:sub>
                        <m:r>
                          <a:rPr lang="es-CL" sz="1600" b="0" i="1">
                            <a:solidFill>
                              <a:prstClr val="black"/>
                            </a:solidFill>
                            <a:effectLst>
                              <a:outerShdw blurRad="38100" dist="38100" dir="2700000" algn="tl">
                                <a:srgbClr val="000000">
                                  <a:alpha val="43137"/>
                                </a:srgbClr>
                              </a:outerShdw>
                            </a:effectLst>
                            <a:latin typeface="Cambria Math" panose="02040503050406030204" pitchFamily="18" charset="0"/>
                          </a:rPr>
                          <m:t>𝑖</m:t>
                        </m:r>
                      </m:sub>
                    </m:sSub>
                  </m:oMath>
                </a14:m>
                <a:r>
                  <a:rPr lang="es-ES" sz="1600" dirty="0">
                    <a:effectLst>
                      <a:outerShdw blurRad="38100" dist="38100" dir="2700000" algn="tl">
                        <a:srgbClr val="000000">
                          <a:alpha val="43137"/>
                        </a:srgbClr>
                      </a:outerShdw>
                    </a:effectLst>
                  </a:rPr>
                  <a:t> </a:t>
                </a:r>
                <a:r>
                  <a:rPr lang="es-ES" sz="1600" dirty="0">
                    <a:solidFill>
                      <a:prstClr val="black"/>
                    </a:solidFill>
                    <a:effectLst>
                      <a:outerShdw blurRad="38100" dist="38100" dir="2700000" algn="tl">
                        <a:srgbClr val="000000">
                          <a:alpha val="43137"/>
                        </a:srgbClr>
                      </a:outerShdw>
                    </a:effectLst>
                    <a:ea typeface="Cambria Math" panose="02040503050406030204" pitchFamily="18" charset="0"/>
                  </a:rPr>
                  <a:t>es la velocidad inicial.</a:t>
                </a:r>
              </a:p>
              <a:p>
                <a:pPr marL="285750" indent="-285750" algn="just">
                  <a:buFont typeface="Arial" panose="020B0604020202020204" pitchFamily="34" charset="0"/>
                  <a:buChar char="•"/>
                </a:pPr>
                <a14:m>
                  <m:oMath xmlns:m="http://schemas.openxmlformats.org/officeDocument/2006/math">
                    <m:r>
                      <a:rPr lang="es-CL" sz="1600" b="0" i="1" smtClean="0">
                        <a:solidFill>
                          <a:prstClr val="black"/>
                        </a:solidFill>
                        <a:effectLst>
                          <a:outerShdw blurRad="38100" dist="38100" dir="2700000" algn="tl">
                            <a:srgbClr val="000000">
                              <a:alpha val="43137"/>
                            </a:srgbClr>
                          </a:outerShdw>
                        </a:effectLst>
                        <a:latin typeface="Cambria Math" panose="02040503050406030204" pitchFamily="18" charset="0"/>
                        <a:ea typeface="Cambria Math"/>
                      </a:rPr>
                      <m:t>∆</m:t>
                    </m:r>
                    <m:r>
                      <a:rPr lang="es-ES" sz="1600" b="0" i="1" smtClean="0">
                        <a:solidFill>
                          <a:prstClr val="black"/>
                        </a:solidFill>
                        <a:effectLst>
                          <a:outerShdw blurRad="38100" dist="38100" dir="2700000" algn="tl">
                            <a:srgbClr val="000000">
                              <a:alpha val="43137"/>
                            </a:srgbClr>
                          </a:outerShdw>
                        </a:effectLst>
                        <a:latin typeface="Cambria Math" panose="02040503050406030204" pitchFamily="18" charset="0"/>
                        <a:ea typeface="Cambria Math"/>
                      </a:rPr>
                      <m:t>𝑡</m:t>
                    </m:r>
                  </m:oMath>
                </a14:m>
                <a:r>
                  <a:rPr lang="es-ES" sz="1600" dirty="0">
                    <a:solidFill>
                      <a:prstClr val="black"/>
                    </a:solidFill>
                    <a:effectLst>
                      <a:outerShdw blurRad="38100" dist="38100" dir="2700000" algn="tl">
                        <a:srgbClr val="000000">
                          <a:alpha val="43137"/>
                        </a:srgbClr>
                      </a:outerShdw>
                    </a:effectLst>
                    <a:ea typeface="Cambria Math" panose="02040503050406030204" pitchFamily="18" charset="0"/>
                  </a:rPr>
                  <a:t> es el intervalo de tiempo.</a:t>
                </a:r>
                <a:endParaRPr lang="es-ES" sz="1600" dirty="0">
                  <a:effectLst>
                    <a:outerShdw blurRad="38100" dist="38100" dir="2700000" algn="tl">
                      <a:srgbClr val="000000">
                        <a:alpha val="43137"/>
                      </a:srgbClr>
                    </a:outerShdw>
                  </a:effectLst>
                </a:endParaRPr>
              </a:p>
            </p:txBody>
          </p:sp>
        </mc:Choice>
        <mc:Fallback xmlns="">
          <p:sp>
            <p:nvSpPr>
              <p:cNvPr id="21" name="CuadroTexto 20">
                <a:extLst>
                  <a:ext uri="{FF2B5EF4-FFF2-40B4-BE49-F238E27FC236}">
                    <a16:creationId xmlns:a16="http://schemas.microsoft.com/office/drawing/2014/main" id="{BE48F600-D0BF-6C1C-0ACF-0BE36D1F3FC8}"/>
                  </a:ext>
                </a:extLst>
              </p:cNvPr>
              <p:cNvSpPr txBox="1">
                <a:spLocks noRot="1" noChangeAspect="1" noMove="1" noResize="1" noEditPoints="1" noAdjustHandles="1" noChangeArrowheads="1" noChangeShapeType="1" noTextEdit="1"/>
              </p:cNvSpPr>
              <p:nvPr/>
            </p:nvSpPr>
            <p:spPr>
              <a:xfrm>
                <a:off x="5075864" y="1858042"/>
                <a:ext cx="3727117" cy="1343188"/>
              </a:xfrm>
              <a:prstGeom prst="rect">
                <a:avLst/>
              </a:prstGeom>
              <a:blipFill>
                <a:blip r:embed="rId8"/>
                <a:stretch>
                  <a:fillRect l="-1146" t="-1818" b="-7273"/>
                </a:stretch>
              </a:blipFill>
            </p:spPr>
            <p:txBody>
              <a:bodyPr/>
              <a:lstStyle/>
              <a:p>
                <a:r>
                  <a:rPr lang="es-CL">
                    <a:noFill/>
                  </a:rPr>
                  <a:t> </a:t>
                </a:r>
              </a:p>
            </p:txBody>
          </p:sp>
        </mc:Fallback>
      </mc:AlternateContent>
      <p:sp>
        <p:nvSpPr>
          <p:cNvPr id="12" name="CuadroTexto 11">
            <a:extLst>
              <a:ext uri="{FF2B5EF4-FFF2-40B4-BE49-F238E27FC236}">
                <a16:creationId xmlns:a16="http://schemas.microsoft.com/office/drawing/2014/main" id="{48EB0481-7824-FB6C-BD27-10E6B96154CE}"/>
              </a:ext>
            </a:extLst>
          </p:cNvPr>
          <p:cNvSpPr txBox="1"/>
          <p:nvPr/>
        </p:nvSpPr>
        <p:spPr>
          <a:xfrm>
            <a:off x="150138" y="5962166"/>
            <a:ext cx="8843724" cy="715089"/>
          </a:xfrm>
          <a:prstGeom prst="wedgeRoundRectCallout">
            <a:avLst>
              <a:gd name="adj1" fmla="val -18857"/>
              <a:gd name="adj2" fmla="val 51552"/>
              <a:gd name="adj3" fmla="val 16667"/>
            </a:avLst>
          </a:prstGeom>
          <a:solidFill>
            <a:srgbClr val="7030A0"/>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alibri" panose="020F0502020204030204"/>
              </a:rPr>
              <a:t>M</a:t>
            </a:r>
            <a:r>
              <a:rPr kumimoji="0" lang="es-ES" sz="1800" b="1" i="0" u="none" strike="noStrike" kern="1200" cap="none" spc="0" normalizeH="0" baseline="0" noProof="0" dirty="0" err="1">
                <a:ln>
                  <a:noFill/>
                </a:ln>
                <a:solidFill>
                  <a:prstClr val="white"/>
                </a:solidFill>
                <a:effectLst/>
                <a:uLnTx/>
                <a:uFillTx/>
                <a:latin typeface="Calibri" panose="020F0502020204030204"/>
                <a:ea typeface="+mn-ea"/>
                <a:cs typeface="+mn-cs"/>
              </a:rPr>
              <a:t>ientras</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el corredor se mantiene acelerando, su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velocidad irá aumentando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por lo que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la distancia </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que recorre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es cada vez mayor </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para tiempos iguales.</a:t>
            </a:r>
          </a:p>
        </p:txBody>
      </p:sp>
      <p:grpSp>
        <p:nvGrpSpPr>
          <p:cNvPr id="23" name="Grupo 22">
            <a:extLst>
              <a:ext uri="{FF2B5EF4-FFF2-40B4-BE49-F238E27FC236}">
                <a16:creationId xmlns:a16="http://schemas.microsoft.com/office/drawing/2014/main" id="{2CEA4660-BD93-B9E5-E8B1-A7F6CBFC21BE}"/>
              </a:ext>
            </a:extLst>
          </p:cNvPr>
          <p:cNvGrpSpPr/>
          <p:nvPr/>
        </p:nvGrpSpPr>
        <p:grpSpPr>
          <a:xfrm>
            <a:off x="4678365" y="5337623"/>
            <a:ext cx="4383974" cy="1258397"/>
            <a:chOff x="4678365" y="5337623"/>
            <a:chExt cx="4383974" cy="1258397"/>
          </a:xfrm>
        </p:grpSpPr>
        <p:sp>
          <p:nvSpPr>
            <p:cNvPr id="16" name="Llamada rectangular redondeada 10">
              <a:extLst>
                <a:ext uri="{FF2B5EF4-FFF2-40B4-BE49-F238E27FC236}">
                  <a16:creationId xmlns:a16="http://schemas.microsoft.com/office/drawing/2014/main" id="{20D427EF-B44F-B398-8B89-CA321CD3300F}"/>
                </a:ext>
              </a:extLst>
            </p:cNvPr>
            <p:cNvSpPr/>
            <p:nvPr/>
          </p:nvSpPr>
          <p:spPr>
            <a:xfrm>
              <a:off x="4678365" y="5682037"/>
              <a:ext cx="4215650" cy="913983"/>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¿Cómo sientes físicamente la aceleración dentro de un auto?</a:t>
              </a:r>
            </a:p>
          </p:txBody>
        </p:sp>
        <p:pic>
          <p:nvPicPr>
            <p:cNvPr id="22" name="Imagen 21">
              <a:extLst>
                <a:ext uri="{FF2B5EF4-FFF2-40B4-BE49-F238E27FC236}">
                  <a16:creationId xmlns:a16="http://schemas.microsoft.com/office/drawing/2014/main" id="{CD4BF7BE-CF8A-8CDC-E301-5217088C65A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52" t="509" r="60244" b="45325"/>
            <a:stretch/>
          </p:blipFill>
          <p:spPr>
            <a:xfrm>
              <a:off x="8353170" y="5337623"/>
              <a:ext cx="709169" cy="583926"/>
            </a:xfrm>
            <a:prstGeom prst="rect">
              <a:avLst/>
            </a:prstGeom>
          </p:spPr>
        </p:pic>
      </p:grpSp>
    </p:spTree>
    <p:extLst>
      <p:ext uri="{BB962C8B-B14F-4D97-AF65-F5344CB8AC3E}">
        <p14:creationId xmlns:p14="http://schemas.microsoft.com/office/powerpoint/2010/main" val="233181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BF19B-105F-C580-6239-739753ADB02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6B0B32B-047F-ACBE-1E03-E63FBB7D6559}"/>
              </a:ext>
            </a:extLst>
          </p:cNvPr>
          <p:cNvPicPr>
            <a:picLocks noChangeAspect="1"/>
          </p:cNvPicPr>
          <p:nvPr/>
        </p:nvPicPr>
        <p:blipFill>
          <a:blip r:embed="rId2"/>
          <a:stretch>
            <a:fillRect/>
          </a:stretch>
        </p:blipFill>
        <p:spPr>
          <a:xfrm>
            <a:off x="36000" y="216000"/>
            <a:ext cx="1726517" cy="518406"/>
          </a:xfrm>
          <a:prstGeom prst="rect">
            <a:avLst/>
          </a:prstGeom>
        </p:spPr>
      </p:pic>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4A8A5A13-B531-13C7-9377-8E38BA2B9FE6}"/>
                  </a:ext>
                </a:extLst>
              </p:cNvPr>
              <p:cNvSpPr/>
              <p:nvPr/>
            </p:nvSpPr>
            <p:spPr>
              <a:xfrm>
                <a:off x="757802" y="1523063"/>
                <a:ext cx="7383881" cy="2997808"/>
              </a:xfrm>
              <a:prstGeom prst="rect">
                <a:avLst/>
              </a:prstGeom>
            </p:spPr>
            <p:txBody>
              <a:bodyPr wrap="square">
                <a:spAutoFit/>
              </a:bodyPr>
              <a:lstStyle/>
              <a:p>
                <a:pPr lvl="0" algn="just"/>
                <a:r>
                  <a:rPr lang="es-ES" dirty="0">
                    <a:latin typeface="Arial" panose="020B0604020202020204" pitchFamily="34" charset="0"/>
                    <a:ea typeface="Calibri" panose="020F0502020204030204" pitchFamily="34" charset="0"/>
                    <a:cs typeface="Arial" panose="020B0604020202020204" pitchFamily="34" charset="0"/>
                  </a:rPr>
                  <a:t>Un vehículo que se mueve en línea recta tiene una aceleración cuya magnitud es de 8</a:t>
                </a:r>
                <a14:m>
                  <m:oMath xmlns:m="http://schemas.openxmlformats.org/officeDocument/2006/math">
                    <m:r>
                      <a:rPr lang="es-ES" b="0" i="0" dirty="0" smtClean="0">
                        <a:latin typeface="Cambria Math" panose="02040503050406030204" pitchFamily="18" charset="0"/>
                        <a:cs typeface="Arial" panose="020B0604020202020204" pitchFamily="34" charset="0"/>
                      </a:rPr>
                      <m:t> </m:t>
                    </m:r>
                    <m:d>
                      <m:dPr>
                        <m:begChr m:val="["/>
                        <m:endChr m:val="]"/>
                        <m:ctrlPr>
                          <a:rPr lang="es-ES" i="1" dirty="0">
                            <a:latin typeface="Cambria Math" panose="02040503050406030204" pitchFamily="18" charset="0"/>
                            <a:cs typeface="Arial" panose="020B0604020202020204" pitchFamily="34" charset="0"/>
                          </a:rPr>
                        </m:ctrlPr>
                      </m:dPr>
                      <m:e>
                        <m:f>
                          <m:fPr>
                            <m:ctrlPr>
                              <a:rPr lang="es-ES" i="1" dirty="0">
                                <a:latin typeface="Cambria Math" panose="02040503050406030204" pitchFamily="18" charset="0"/>
                                <a:cs typeface="Arial" panose="020B0604020202020204" pitchFamily="34" charset="0"/>
                              </a:rPr>
                            </m:ctrlPr>
                          </m:fPr>
                          <m:num>
                            <m:r>
                              <m:rPr>
                                <m:sty m:val="p"/>
                              </m:rPr>
                              <a:rPr lang="es-ES" dirty="0">
                                <a:latin typeface="Cambria Math" panose="02040503050406030204" pitchFamily="18" charset="0"/>
                                <a:cs typeface="Arial" panose="020B0604020202020204" pitchFamily="34" charset="0"/>
                              </a:rPr>
                              <m:t>m</m:t>
                            </m:r>
                          </m:num>
                          <m:den>
                            <m:sSup>
                              <m:sSupPr>
                                <m:ctrlPr>
                                  <a:rPr lang="es-ES" i="1" dirty="0">
                                    <a:latin typeface="Cambria Math" panose="02040503050406030204" pitchFamily="18" charset="0"/>
                                    <a:cs typeface="Arial" panose="020B0604020202020204" pitchFamily="34" charset="0"/>
                                  </a:rPr>
                                </m:ctrlPr>
                              </m:sSupPr>
                              <m:e>
                                <m:r>
                                  <m:rPr>
                                    <m:sty m:val="p"/>
                                  </m:rPr>
                                  <a:rPr lang="es-ES" dirty="0">
                                    <a:latin typeface="Cambria Math" panose="02040503050406030204" pitchFamily="18" charset="0"/>
                                    <a:cs typeface="Arial" panose="020B0604020202020204" pitchFamily="34" charset="0"/>
                                  </a:rPr>
                                  <m:t>s</m:t>
                                </m:r>
                              </m:e>
                              <m:sup>
                                <m:r>
                                  <a:rPr lang="es-ES" dirty="0">
                                    <a:latin typeface="Cambria Math" panose="02040503050406030204" pitchFamily="18" charset="0"/>
                                    <a:cs typeface="Arial" panose="020B0604020202020204" pitchFamily="34" charset="0"/>
                                  </a:rPr>
                                  <m:t>2</m:t>
                                </m:r>
                              </m:sup>
                            </m:sSup>
                          </m:den>
                        </m:f>
                      </m:e>
                    </m:d>
                    <m:r>
                      <a:rPr lang="es-ES" i="1" dirty="0">
                        <a:latin typeface="Cambria Math" panose="02040503050406030204" pitchFamily="18" charset="0"/>
                        <a:cs typeface="Arial" panose="020B0604020202020204" pitchFamily="34" charset="0"/>
                      </a:rPr>
                      <m:t> </m:t>
                    </m:r>
                  </m:oMath>
                </a14:m>
                <a:r>
                  <a:rPr lang="es-ES" dirty="0">
                    <a:latin typeface="Arial" panose="020B0604020202020204" pitchFamily="34" charset="0"/>
                    <a:ea typeface="Calibri" panose="020F0502020204030204" pitchFamily="34" charset="0"/>
                    <a:cs typeface="Arial" panose="020B0604020202020204" pitchFamily="34" charset="0"/>
                  </a:rPr>
                  <a:t>en la misma dirección del movimiento. Respecto a lo anterior, ¿cuál de las siguientes afirmaciones es correcta?</a:t>
                </a:r>
                <a:endParaRPr lang="es-ES" dirty="0">
                  <a:latin typeface="Arial" panose="020B0604020202020204" pitchFamily="34" charset="0"/>
                  <a:cs typeface="Arial" panose="020B0604020202020204" pitchFamily="34" charset="0"/>
                </a:endParaRPr>
              </a:p>
              <a:p>
                <a:pPr lvl="0" algn="just"/>
                <a:endParaRPr lang="es-ES" dirty="0">
                  <a:latin typeface="Arial" panose="020B0604020202020204" pitchFamily="34" charset="0"/>
                  <a:cs typeface="Arial" panose="020B0604020202020204" pitchFamily="34" charset="0"/>
                </a:endParaRPr>
              </a:p>
              <a:p>
                <a:pPr marL="342900" lvl="0" indent="-342900" algn="just">
                  <a:buAutoNum type="alphaUcParenR"/>
                </a:pPr>
                <a:r>
                  <a:rPr lang="es-ES" dirty="0">
                    <a:latin typeface="Arial" panose="020B0604020202020204" pitchFamily="34" charset="0"/>
                    <a:cs typeface="Arial" panose="020B0604020202020204" pitchFamily="34" charset="0"/>
                  </a:rPr>
                  <a:t>La magnitud de la velocidad del vehículo cambia en 1 m/s cada 8 segundos.</a:t>
                </a:r>
              </a:p>
              <a:p>
                <a:pPr marL="342900" lvl="0" indent="-342900" algn="just">
                  <a:buAutoNum type="alphaUcParenR"/>
                </a:pPr>
                <a:r>
                  <a:rPr lang="es-ES" dirty="0">
                    <a:latin typeface="Arial" panose="020B0604020202020204" pitchFamily="34" charset="0"/>
                    <a:cs typeface="Arial" panose="020B0604020202020204" pitchFamily="34" charset="0"/>
                  </a:rPr>
                  <a:t>La magnitud de la velocidad del vehículo cambia en 8 m/s cada segundo.</a:t>
                </a:r>
              </a:p>
              <a:p>
                <a:pPr marL="342900" lvl="0" indent="-342900" algn="just">
                  <a:buAutoNum type="alphaUcParenR"/>
                </a:pPr>
                <a:r>
                  <a:rPr lang="es-ES" dirty="0">
                    <a:latin typeface="Arial" panose="020B0604020202020204" pitchFamily="34" charset="0"/>
                    <a:cs typeface="Arial" panose="020B0604020202020204" pitchFamily="34" charset="0"/>
                  </a:rPr>
                  <a:t>La distancia que recorre el vehículo aumenta en 8 m cada segundo</a:t>
                </a:r>
              </a:p>
              <a:p>
                <a:pPr marL="342900" lvl="0" indent="-342900" algn="just">
                  <a:buAutoNum type="alphaUcParenR"/>
                </a:pPr>
                <a:r>
                  <a:rPr lang="es-ES" dirty="0">
                    <a:latin typeface="Arial" panose="020B0604020202020204" pitchFamily="34" charset="0"/>
                    <a:cs typeface="Arial" panose="020B0604020202020204" pitchFamily="34" charset="0"/>
                  </a:rPr>
                  <a:t>La dirección del vehículo se desvía en 8 m cada segundo.</a:t>
                </a:r>
                <a:endParaRPr lang="es-CL" dirty="0">
                  <a:latin typeface="Arial" panose="020B0604020202020204" pitchFamily="34" charset="0"/>
                  <a:cs typeface="Arial" panose="020B0604020202020204" pitchFamily="34" charset="0"/>
                </a:endParaRPr>
              </a:p>
            </p:txBody>
          </p:sp>
        </mc:Choice>
        <mc:Fallback xmlns="">
          <p:sp>
            <p:nvSpPr>
              <p:cNvPr id="5" name="Rectángulo 4">
                <a:extLst>
                  <a:ext uri="{FF2B5EF4-FFF2-40B4-BE49-F238E27FC236}">
                    <a16:creationId xmlns:a16="http://schemas.microsoft.com/office/drawing/2014/main" id="{4A8A5A13-B531-13C7-9377-8E38BA2B9FE6}"/>
                  </a:ext>
                </a:extLst>
              </p:cNvPr>
              <p:cNvSpPr>
                <a:spLocks noRot="1" noChangeAspect="1" noMove="1" noResize="1" noEditPoints="1" noAdjustHandles="1" noChangeArrowheads="1" noChangeShapeType="1" noTextEdit="1"/>
              </p:cNvSpPr>
              <p:nvPr/>
            </p:nvSpPr>
            <p:spPr>
              <a:xfrm>
                <a:off x="757802" y="1523063"/>
                <a:ext cx="7383881" cy="2997808"/>
              </a:xfrm>
              <a:prstGeom prst="rect">
                <a:avLst/>
              </a:prstGeom>
              <a:blipFill>
                <a:blip r:embed="rId3"/>
                <a:stretch>
                  <a:fillRect l="-660" t="-1220" r="-660" b="-2236"/>
                </a:stretch>
              </a:blipFill>
            </p:spPr>
            <p:txBody>
              <a:bodyPr/>
              <a:lstStyle/>
              <a:p>
                <a:r>
                  <a:rPr lang="es-CL">
                    <a:noFill/>
                  </a:rPr>
                  <a:t> </a:t>
                </a:r>
              </a:p>
            </p:txBody>
          </p:sp>
        </mc:Fallback>
      </mc:AlternateContent>
      <p:sp>
        <p:nvSpPr>
          <p:cNvPr id="6" name="CuadroTexto 10">
            <a:extLst>
              <a:ext uri="{FF2B5EF4-FFF2-40B4-BE49-F238E27FC236}">
                <a16:creationId xmlns:a16="http://schemas.microsoft.com/office/drawing/2014/main" id="{015013CA-82B4-4B96-D851-95751105F4FD}"/>
              </a:ext>
            </a:extLst>
          </p:cNvPr>
          <p:cNvSpPr txBox="1"/>
          <p:nvPr/>
        </p:nvSpPr>
        <p:spPr>
          <a:xfrm>
            <a:off x="96101" y="6483050"/>
            <a:ext cx="2672526"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Archivo CPECH, Banco de insumos académicos.</a:t>
            </a:r>
            <a:endParaRPr lang="es-CL" sz="1000" b="1" dirty="0">
              <a:cs typeface="Arial" panose="020B0604020202020204" pitchFamily="34" charset="0"/>
            </a:endParaRPr>
          </a:p>
        </p:txBody>
      </p:sp>
      <p:grpSp>
        <p:nvGrpSpPr>
          <p:cNvPr id="2" name="Grupo 1">
            <a:extLst>
              <a:ext uri="{FF2B5EF4-FFF2-40B4-BE49-F238E27FC236}">
                <a16:creationId xmlns:a16="http://schemas.microsoft.com/office/drawing/2014/main" id="{F1E487F1-FB8F-9166-4DFC-DA7D6F14AAD2}"/>
              </a:ext>
            </a:extLst>
          </p:cNvPr>
          <p:cNvGrpSpPr/>
          <p:nvPr/>
        </p:nvGrpSpPr>
        <p:grpSpPr>
          <a:xfrm>
            <a:off x="5904915" y="4429850"/>
            <a:ext cx="2926890" cy="2069839"/>
            <a:chOff x="5389526" y="4369697"/>
            <a:chExt cx="2926890" cy="2069839"/>
          </a:xfrm>
        </p:grpSpPr>
        <p:grpSp>
          <p:nvGrpSpPr>
            <p:cNvPr id="3" name="22 Grupo">
              <a:extLst>
                <a:ext uri="{FF2B5EF4-FFF2-40B4-BE49-F238E27FC236}">
                  <a16:creationId xmlns:a16="http://schemas.microsoft.com/office/drawing/2014/main" id="{0D474ED8-933C-5A31-E29F-BE1BFEBB7726}"/>
                </a:ext>
              </a:extLst>
            </p:cNvPr>
            <p:cNvGrpSpPr/>
            <p:nvPr/>
          </p:nvGrpSpPr>
          <p:grpSpPr>
            <a:xfrm>
              <a:off x="5389526" y="4369697"/>
              <a:ext cx="2547347" cy="2069839"/>
              <a:chOff x="6327776" y="357397"/>
              <a:chExt cx="2547347" cy="2069839"/>
            </a:xfrm>
          </p:grpSpPr>
          <p:pic>
            <p:nvPicPr>
              <p:cNvPr id="13" name="Picture 3" descr="C:\Users\karla.hernandez\Desktop\PROGRAMAS ANUALES\TC31\íconos en png para PPT\pos it.png">
                <a:extLst>
                  <a:ext uri="{FF2B5EF4-FFF2-40B4-BE49-F238E27FC236}">
                    <a16:creationId xmlns:a16="http://schemas.microsoft.com/office/drawing/2014/main" id="{9E15A72C-37F7-3AC5-B064-2EB40B8C47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7776" y="656624"/>
                <a:ext cx="2337215" cy="1770612"/>
              </a:xfrm>
              <a:prstGeom prst="rect">
                <a:avLst/>
              </a:prstGeom>
              <a:noFill/>
              <a:extLst>
                <a:ext uri="{909E8E84-426E-40DD-AFC4-6F175D3DCCD1}">
                  <a14:hiddenFill xmlns:a14="http://schemas.microsoft.com/office/drawing/2010/main">
                    <a:solidFill>
                      <a:srgbClr val="FFFFFF"/>
                    </a:solidFill>
                  </a14:hiddenFill>
                </a:ext>
              </a:extLst>
            </p:spPr>
          </p:pic>
          <p:sp>
            <p:nvSpPr>
              <p:cNvPr id="15" name="24 Rectángulo">
                <a:extLst>
                  <a:ext uri="{FF2B5EF4-FFF2-40B4-BE49-F238E27FC236}">
                    <a16:creationId xmlns:a16="http://schemas.microsoft.com/office/drawing/2014/main" id="{E8B95178-F64B-8EB2-40BE-E0033618A66C}"/>
                  </a:ext>
                </a:extLst>
              </p:cNvPr>
              <p:cNvSpPr/>
              <p:nvPr/>
            </p:nvSpPr>
            <p:spPr>
              <a:xfrm rot="21211048">
                <a:off x="6612485" y="1305873"/>
                <a:ext cx="1519528" cy="584775"/>
              </a:xfrm>
              <a:prstGeom prst="rect">
                <a:avLst/>
              </a:prstGeom>
            </p:spPr>
            <p:txBody>
              <a:bodyPr wrap="square">
                <a:spAutoFit/>
              </a:bodyPr>
              <a:lstStyle/>
              <a:p>
                <a:pPr algn="ctr"/>
                <a:r>
                  <a:rPr lang="es-ES" altLang="es-CL" sz="1600" dirty="0">
                    <a:ea typeface="Myriad Arabic"/>
                    <a:cs typeface="Myriad Arabic"/>
                  </a:rPr>
                  <a:t>Conocimientos de la Ciencia</a:t>
                </a:r>
              </a:p>
            </p:txBody>
          </p:sp>
          <p:pic>
            <p:nvPicPr>
              <p:cNvPr id="16" name="Picture 5" descr="C:\Users\karla.hernandez\Desktop\PROGRAMAS ANUALES\TC31\íconos en png para PPT\08 ícono.png">
                <a:extLst>
                  <a:ext uri="{FF2B5EF4-FFF2-40B4-BE49-F238E27FC236}">
                    <a16:creationId xmlns:a16="http://schemas.microsoft.com/office/drawing/2014/main" id="{159D356C-0850-A18C-7158-D6010A32D0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9123" y="357397"/>
                <a:ext cx="936000" cy="9360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8 Rectángulo redondeado">
              <a:extLst>
                <a:ext uri="{FF2B5EF4-FFF2-40B4-BE49-F238E27FC236}">
                  <a16:creationId xmlns:a16="http://schemas.microsoft.com/office/drawing/2014/main" id="{194E6276-AF1B-83CF-4FC2-B90F04563698}"/>
                </a:ext>
              </a:extLst>
            </p:cNvPr>
            <p:cNvSpPr/>
            <p:nvPr/>
          </p:nvSpPr>
          <p:spPr>
            <a:xfrm>
              <a:off x="7402517" y="5503432"/>
              <a:ext cx="913899" cy="93610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B</a:t>
              </a:r>
              <a:endParaRPr lang="es-CL" sz="4800" b="1" dirty="0"/>
            </a:p>
          </p:txBody>
        </p:sp>
      </p:grpSp>
    </p:spTree>
    <p:extLst>
      <p:ext uri="{BB962C8B-B14F-4D97-AF65-F5344CB8AC3E}">
        <p14:creationId xmlns:p14="http://schemas.microsoft.com/office/powerpoint/2010/main" val="246549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C019A-CF1D-7F04-0A88-F516E11C9B3C}"/>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F28CF8FE-E68E-2058-FE1C-613525669EA5}"/>
              </a:ext>
            </a:extLst>
          </p:cNvPr>
          <p:cNvPicPr>
            <a:picLocks noChangeAspect="1"/>
          </p:cNvPicPr>
          <p:nvPr/>
        </p:nvPicPr>
        <p:blipFill>
          <a:blip r:embed="rId2"/>
          <a:stretch>
            <a:fillRect/>
          </a:stretch>
        </p:blipFill>
        <p:spPr>
          <a:xfrm>
            <a:off x="36000" y="216000"/>
            <a:ext cx="1726517" cy="518406"/>
          </a:xfrm>
          <a:prstGeom prst="rect">
            <a:avLst/>
          </a:prstGeom>
        </p:spPr>
      </p:pic>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0AC1CA8F-B872-149B-93AB-9933551F7EA2}"/>
                  </a:ext>
                </a:extLst>
              </p:cNvPr>
              <p:cNvSpPr/>
              <p:nvPr/>
            </p:nvSpPr>
            <p:spPr>
              <a:xfrm>
                <a:off x="725111" y="1490440"/>
                <a:ext cx="7739879" cy="2177840"/>
              </a:xfrm>
              <a:prstGeom prst="rect">
                <a:avLst/>
              </a:prstGeom>
            </p:spPr>
            <p:txBody>
              <a:bodyPr wrap="square">
                <a:spAutoFit/>
              </a:bodyPr>
              <a:lstStyle/>
              <a:p>
                <a:pPr lvl="0" algn="just"/>
                <a:r>
                  <a:rPr lang="es-ES" dirty="0">
                    <a:latin typeface="Arial" panose="020B0604020202020204" pitchFamily="34" charset="0"/>
                    <a:ea typeface="Calibri" panose="020F0502020204030204" pitchFamily="34" charset="0"/>
                    <a:cs typeface="Arial" panose="020B0604020202020204" pitchFamily="34" charset="0"/>
                  </a:rPr>
                  <a:t>Un auto parte del reposo con una aceleración de 0,5</a:t>
                </a:r>
                <a14:m>
                  <m:oMath xmlns:m="http://schemas.openxmlformats.org/officeDocument/2006/math">
                    <m:r>
                      <a:rPr lang="es-ES" b="0" i="0" dirty="0" smtClean="0">
                        <a:latin typeface="Cambria Math" panose="02040503050406030204" pitchFamily="18" charset="0"/>
                        <a:cs typeface="Arial" panose="020B0604020202020204" pitchFamily="34" charset="0"/>
                      </a:rPr>
                      <m:t> </m:t>
                    </m:r>
                    <m:d>
                      <m:dPr>
                        <m:begChr m:val="["/>
                        <m:endChr m:val="]"/>
                        <m:ctrlPr>
                          <a:rPr lang="es-ES" i="1" dirty="0" smtClean="0">
                            <a:latin typeface="Cambria Math" panose="02040503050406030204" pitchFamily="18" charset="0"/>
                            <a:cs typeface="Arial" panose="020B0604020202020204" pitchFamily="34" charset="0"/>
                          </a:rPr>
                        </m:ctrlPr>
                      </m:dPr>
                      <m:e>
                        <m:f>
                          <m:fPr>
                            <m:ctrlPr>
                              <a:rPr lang="es-ES" i="1" dirty="0" smtClean="0">
                                <a:latin typeface="Cambria Math" panose="02040503050406030204" pitchFamily="18" charset="0"/>
                                <a:cs typeface="Arial" panose="020B0604020202020204" pitchFamily="34" charset="0"/>
                              </a:rPr>
                            </m:ctrlPr>
                          </m:fPr>
                          <m:num>
                            <m:r>
                              <m:rPr>
                                <m:sty m:val="p"/>
                              </m:rPr>
                              <a:rPr lang="es-ES" b="0" i="0" dirty="0" smtClean="0">
                                <a:latin typeface="Cambria Math" panose="02040503050406030204" pitchFamily="18" charset="0"/>
                                <a:cs typeface="Arial" panose="020B0604020202020204" pitchFamily="34" charset="0"/>
                              </a:rPr>
                              <m:t>m</m:t>
                            </m:r>
                          </m:num>
                          <m:den>
                            <m:sSup>
                              <m:sSupPr>
                                <m:ctrlPr>
                                  <a:rPr lang="es-ES" b="0" i="1" dirty="0" smtClean="0">
                                    <a:latin typeface="Cambria Math" panose="02040503050406030204" pitchFamily="18" charset="0"/>
                                    <a:cs typeface="Arial" panose="020B0604020202020204" pitchFamily="34" charset="0"/>
                                  </a:rPr>
                                </m:ctrlPr>
                              </m:sSupPr>
                              <m:e>
                                <m:r>
                                  <m:rPr>
                                    <m:sty m:val="p"/>
                                  </m:rPr>
                                  <a:rPr lang="es-ES" b="0" i="0" dirty="0" smtClean="0">
                                    <a:latin typeface="Cambria Math" panose="02040503050406030204" pitchFamily="18" charset="0"/>
                                    <a:cs typeface="Arial" panose="020B0604020202020204" pitchFamily="34" charset="0"/>
                                  </a:rPr>
                                  <m:t>s</m:t>
                                </m:r>
                              </m:e>
                              <m:sup>
                                <m:r>
                                  <a:rPr lang="es-ES" b="0" i="0" dirty="0" smtClean="0">
                                    <a:latin typeface="Cambria Math" panose="02040503050406030204" pitchFamily="18" charset="0"/>
                                    <a:cs typeface="Arial" panose="020B0604020202020204" pitchFamily="34" charset="0"/>
                                  </a:rPr>
                                  <m:t>2</m:t>
                                </m:r>
                              </m:sup>
                            </m:sSup>
                          </m:den>
                        </m:f>
                      </m:e>
                    </m:d>
                  </m:oMath>
                </a14:m>
                <a:r>
                  <a:rPr lang="es-ES" dirty="0">
                    <a:latin typeface="Arial" panose="020B0604020202020204" pitchFamily="34" charset="0"/>
                    <a:ea typeface="Calibri" panose="020F0502020204030204" pitchFamily="34" charset="0"/>
                    <a:cs typeface="Arial" panose="020B0604020202020204" pitchFamily="34" charset="0"/>
                  </a:rPr>
                  <a:t>. ¿Qué velocidad lleva al cabo de dos minutos?</a:t>
                </a:r>
                <a:endParaRPr lang="es-ES"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buFont typeface="+mj-lt"/>
                  <a:buAutoNum type="arabicPeriod"/>
                </a:pPr>
                <a:endParaRPr lang="es-CL" dirty="0">
                  <a:latin typeface="Arial" panose="020B0604020202020204" pitchFamily="34" charset="0"/>
                  <a:cs typeface="Arial" panose="020B0604020202020204" pitchFamily="34" charset="0"/>
                </a:endParaRPr>
              </a:p>
              <a:p>
                <a:pPr marL="263700" lvl="1" indent="-342900" algn="just" defTabSz="360000">
                  <a:buAutoNum type="alphaUcParenR"/>
                </a:pPr>
                <a:r>
                  <a:rPr lang="es-ES" dirty="0">
                    <a:latin typeface="Arial" panose="020B0604020202020204" pitchFamily="34" charset="0"/>
                    <a:ea typeface="Calibri" panose="020F0502020204030204" pitchFamily="34" charset="0"/>
                    <a:cs typeface="Arial" panose="020B0604020202020204" pitchFamily="34" charset="0"/>
                  </a:rPr>
                  <a:t>20 [m/s]</a:t>
                </a:r>
              </a:p>
              <a:p>
                <a:pPr marL="263700" lvl="1" indent="-342900" algn="just" defTabSz="360000">
                  <a:buAutoNum type="alphaUcParenR"/>
                </a:pPr>
                <a:r>
                  <a:rPr lang="es-ES" dirty="0">
                    <a:latin typeface="Arial" panose="020B0604020202020204" pitchFamily="34" charset="0"/>
                    <a:ea typeface="Calibri" panose="020F0502020204030204" pitchFamily="34" charset="0"/>
                    <a:cs typeface="Arial" panose="020B0604020202020204" pitchFamily="34" charset="0"/>
                  </a:rPr>
                  <a:t>40 [m/s]</a:t>
                </a:r>
              </a:p>
              <a:p>
                <a:pPr marL="263700" lvl="1" indent="-342900" algn="just" defTabSz="360000">
                  <a:buAutoNum type="alphaUcParenR"/>
                </a:pPr>
                <a:r>
                  <a:rPr lang="es-ES" dirty="0">
                    <a:latin typeface="Arial" panose="020B0604020202020204" pitchFamily="34" charset="0"/>
                    <a:ea typeface="Calibri" panose="020F0502020204030204" pitchFamily="34" charset="0"/>
                    <a:cs typeface="Arial" panose="020B0604020202020204" pitchFamily="34" charset="0"/>
                  </a:rPr>
                  <a:t>60 [m/s]</a:t>
                </a:r>
              </a:p>
              <a:p>
                <a:pPr marL="263700" lvl="1" indent="-342900" algn="just" defTabSz="360000">
                  <a:buAutoNum type="alphaUcParenR"/>
                </a:pPr>
                <a:r>
                  <a:rPr lang="es-ES" dirty="0">
                    <a:latin typeface="Arial" panose="020B0604020202020204" pitchFamily="34" charset="0"/>
                    <a:ea typeface="Calibri" panose="020F0502020204030204" pitchFamily="34" charset="0"/>
                    <a:cs typeface="Arial" panose="020B0604020202020204" pitchFamily="34" charset="0"/>
                  </a:rPr>
                  <a:t>80 [m/s]</a:t>
                </a:r>
                <a:endParaRPr lang="es-ES"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ángulo 4">
                <a:extLst>
                  <a:ext uri="{FF2B5EF4-FFF2-40B4-BE49-F238E27FC236}">
                    <a16:creationId xmlns:a16="http://schemas.microsoft.com/office/drawing/2014/main" id="{0AC1CA8F-B872-149B-93AB-9933551F7EA2}"/>
                  </a:ext>
                </a:extLst>
              </p:cNvPr>
              <p:cNvSpPr>
                <a:spLocks noRot="1" noChangeAspect="1" noMove="1" noResize="1" noEditPoints="1" noAdjustHandles="1" noChangeArrowheads="1" noChangeShapeType="1" noTextEdit="1"/>
              </p:cNvSpPr>
              <p:nvPr/>
            </p:nvSpPr>
            <p:spPr>
              <a:xfrm>
                <a:off x="725111" y="1490440"/>
                <a:ext cx="7739879" cy="2177840"/>
              </a:xfrm>
              <a:prstGeom prst="rect">
                <a:avLst/>
              </a:prstGeom>
              <a:blipFill>
                <a:blip r:embed="rId3"/>
                <a:stretch>
                  <a:fillRect l="-709" r="-630" b="-2793"/>
                </a:stretch>
              </a:blipFill>
            </p:spPr>
            <p:txBody>
              <a:bodyPr/>
              <a:lstStyle/>
              <a:p>
                <a:r>
                  <a:rPr lang="es-CL">
                    <a:noFill/>
                  </a:rPr>
                  <a:t> </a:t>
                </a:r>
              </a:p>
            </p:txBody>
          </p:sp>
        </mc:Fallback>
      </mc:AlternateContent>
      <p:sp>
        <p:nvSpPr>
          <p:cNvPr id="6" name="CuadroTexto 10">
            <a:extLst>
              <a:ext uri="{FF2B5EF4-FFF2-40B4-BE49-F238E27FC236}">
                <a16:creationId xmlns:a16="http://schemas.microsoft.com/office/drawing/2014/main" id="{4EC5DE18-C275-2FE6-6C14-7F53E2A108D1}"/>
              </a:ext>
            </a:extLst>
          </p:cNvPr>
          <p:cNvSpPr txBox="1"/>
          <p:nvPr/>
        </p:nvSpPr>
        <p:spPr>
          <a:xfrm>
            <a:off x="96101" y="6483050"/>
            <a:ext cx="2672526"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Archivo CPECH, Banco de insumos académicos.</a:t>
            </a:r>
            <a:endParaRPr lang="es-CL" sz="1000" b="1" dirty="0">
              <a:cs typeface="Arial" panose="020B0604020202020204" pitchFamily="34" charset="0"/>
            </a:endParaRPr>
          </a:p>
        </p:txBody>
      </p:sp>
      <p:sp>
        <p:nvSpPr>
          <p:cNvPr id="2" name="Bocadillo: rectángulo con esquinas redondeadas 1">
            <a:extLst>
              <a:ext uri="{FF2B5EF4-FFF2-40B4-BE49-F238E27FC236}">
                <a16:creationId xmlns:a16="http://schemas.microsoft.com/office/drawing/2014/main" id="{C45CFB67-C85B-D4A0-5C4C-C35D5474EDFF}"/>
              </a:ext>
            </a:extLst>
          </p:cNvPr>
          <p:cNvSpPr/>
          <p:nvPr/>
        </p:nvSpPr>
        <p:spPr>
          <a:xfrm>
            <a:off x="725111" y="3792480"/>
            <a:ext cx="3937424" cy="788016"/>
          </a:xfrm>
          <a:prstGeom prst="wedgeRoundRectCallout">
            <a:avLst>
              <a:gd name="adj1" fmla="val -18266"/>
              <a:gd name="adj2" fmla="val 39085"/>
              <a:gd name="adj3" fmla="val 16667"/>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accent4"/>
                </a:solidFill>
              </a:rPr>
              <a:t>Pista: </a:t>
            </a:r>
            <a:r>
              <a:rPr lang="es-ES" b="1" dirty="0">
                <a:solidFill>
                  <a:schemeClr val="bg1"/>
                </a:solidFill>
              </a:rPr>
              <a:t>partir del reposo, significa que la velocidad inicial es cero.</a:t>
            </a:r>
            <a:endParaRPr lang="es-ES" b="1" i="0" dirty="0">
              <a:solidFill>
                <a:schemeClr val="accent4"/>
              </a:solidFill>
              <a:cs typeface="Arial" panose="020B0604020202020204" pitchFamily="34" charset="0"/>
            </a:endParaRPr>
          </a:p>
        </p:txBody>
      </p:sp>
      <p:sp>
        <p:nvSpPr>
          <p:cNvPr id="3" name="Bocadillo: rectángulo con esquinas redondeadas 2">
            <a:extLst>
              <a:ext uri="{FF2B5EF4-FFF2-40B4-BE49-F238E27FC236}">
                <a16:creationId xmlns:a16="http://schemas.microsoft.com/office/drawing/2014/main" id="{48CD2430-60FB-6176-608E-39B6468BA4D7}"/>
              </a:ext>
            </a:extLst>
          </p:cNvPr>
          <p:cNvSpPr/>
          <p:nvPr/>
        </p:nvSpPr>
        <p:spPr>
          <a:xfrm>
            <a:off x="716701" y="4743757"/>
            <a:ext cx="3945834" cy="788016"/>
          </a:xfrm>
          <a:prstGeom prst="wedgeRoundRectCallout">
            <a:avLst>
              <a:gd name="adj1" fmla="val -18266"/>
              <a:gd name="adj2" fmla="val 39085"/>
              <a:gd name="adj3" fmla="val 16667"/>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accent4"/>
                </a:solidFill>
              </a:rPr>
              <a:t>Pista: </a:t>
            </a:r>
            <a:r>
              <a:rPr lang="es-ES" b="1" dirty="0">
                <a:solidFill>
                  <a:schemeClr val="bg1"/>
                </a:solidFill>
              </a:rPr>
              <a:t>ten cuidado con la unidad de medida del tiempo.</a:t>
            </a:r>
            <a:endParaRPr lang="es-ES" b="1" i="0" dirty="0">
              <a:solidFill>
                <a:schemeClr val="accent4"/>
              </a:solidFill>
              <a:cs typeface="Arial" panose="020B0604020202020204" pitchFamily="34" charset="0"/>
            </a:endParaRPr>
          </a:p>
        </p:txBody>
      </p:sp>
      <p:grpSp>
        <p:nvGrpSpPr>
          <p:cNvPr id="12" name="Grupo 11">
            <a:extLst>
              <a:ext uri="{FF2B5EF4-FFF2-40B4-BE49-F238E27FC236}">
                <a16:creationId xmlns:a16="http://schemas.microsoft.com/office/drawing/2014/main" id="{C45E41AA-94BA-F8D8-C08C-790C22D48F66}"/>
              </a:ext>
            </a:extLst>
          </p:cNvPr>
          <p:cNvGrpSpPr/>
          <p:nvPr/>
        </p:nvGrpSpPr>
        <p:grpSpPr>
          <a:xfrm>
            <a:off x="5904915" y="4429850"/>
            <a:ext cx="2926890" cy="2069839"/>
            <a:chOff x="5389526" y="4369697"/>
            <a:chExt cx="2926890" cy="2069839"/>
          </a:xfrm>
        </p:grpSpPr>
        <p:grpSp>
          <p:nvGrpSpPr>
            <p:cNvPr id="13" name="22 Grupo">
              <a:extLst>
                <a:ext uri="{FF2B5EF4-FFF2-40B4-BE49-F238E27FC236}">
                  <a16:creationId xmlns:a16="http://schemas.microsoft.com/office/drawing/2014/main" id="{7D1EDDB4-A054-2A4B-86D0-6E4C821BD11F}"/>
                </a:ext>
              </a:extLst>
            </p:cNvPr>
            <p:cNvGrpSpPr/>
            <p:nvPr/>
          </p:nvGrpSpPr>
          <p:grpSpPr>
            <a:xfrm>
              <a:off x="5389526" y="4369697"/>
              <a:ext cx="2547347" cy="2069839"/>
              <a:chOff x="6327776" y="357397"/>
              <a:chExt cx="2547347" cy="2069839"/>
            </a:xfrm>
          </p:grpSpPr>
          <p:pic>
            <p:nvPicPr>
              <p:cNvPr id="16" name="Picture 3" descr="C:\Users\karla.hernandez\Desktop\PROGRAMAS ANUALES\TC31\íconos en png para PPT\pos it.png">
                <a:extLst>
                  <a:ext uri="{FF2B5EF4-FFF2-40B4-BE49-F238E27FC236}">
                    <a16:creationId xmlns:a16="http://schemas.microsoft.com/office/drawing/2014/main" id="{2822534B-E3BA-ED99-DA83-1B0D0B6BF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7776" y="656624"/>
                <a:ext cx="2337215" cy="1770612"/>
              </a:xfrm>
              <a:prstGeom prst="rect">
                <a:avLst/>
              </a:prstGeom>
              <a:noFill/>
              <a:extLst>
                <a:ext uri="{909E8E84-426E-40DD-AFC4-6F175D3DCCD1}">
                  <a14:hiddenFill xmlns:a14="http://schemas.microsoft.com/office/drawing/2010/main">
                    <a:solidFill>
                      <a:srgbClr val="FFFFFF"/>
                    </a:solidFill>
                  </a14:hiddenFill>
                </a:ext>
              </a:extLst>
            </p:spPr>
          </p:pic>
          <p:sp>
            <p:nvSpPr>
              <p:cNvPr id="17" name="24 Rectángulo">
                <a:extLst>
                  <a:ext uri="{FF2B5EF4-FFF2-40B4-BE49-F238E27FC236}">
                    <a16:creationId xmlns:a16="http://schemas.microsoft.com/office/drawing/2014/main" id="{847D7749-FDF8-8D61-3F11-4DABB3808855}"/>
                  </a:ext>
                </a:extLst>
              </p:cNvPr>
              <p:cNvSpPr/>
              <p:nvPr/>
            </p:nvSpPr>
            <p:spPr>
              <a:xfrm rot="21211048">
                <a:off x="6612485" y="1305873"/>
                <a:ext cx="1519528" cy="584775"/>
              </a:xfrm>
              <a:prstGeom prst="rect">
                <a:avLst/>
              </a:prstGeom>
            </p:spPr>
            <p:txBody>
              <a:bodyPr wrap="square">
                <a:spAutoFit/>
              </a:bodyPr>
              <a:lstStyle/>
              <a:p>
                <a:pPr algn="ctr"/>
                <a:r>
                  <a:rPr lang="es-ES" altLang="es-CL" sz="1600" dirty="0">
                    <a:ea typeface="Myriad Arabic"/>
                    <a:cs typeface="Myriad Arabic"/>
                  </a:rPr>
                  <a:t>Conocimientos de la Ciencia</a:t>
                </a:r>
              </a:p>
            </p:txBody>
          </p:sp>
          <p:pic>
            <p:nvPicPr>
              <p:cNvPr id="18" name="Picture 5" descr="C:\Users\karla.hernandez\Desktop\PROGRAMAS ANUALES\TC31\íconos en png para PPT\08 ícono.png">
                <a:extLst>
                  <a:ext uri="{FF2B5EF4-FFF2-40B4-BE49-F238E27FC236}">
                    <a16:creationId xmlns:a16="http://schemas.microsoft.com/office/drawing/2014/main" id="{1454F4E4-7E26-51BB-D43C-72B8BC829B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9123" y="357397"/>
                <a:ext cx="936000" cy="9360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8 Rectángulo redondeado">
              <a:extLst>
                <a:ext uri="{FF2B5EF4-FFF2-40B4-BE49-F238E27FC236}">
                  <a16:creationId xmlns:a16="http://schemas.microsoft.com/office/drawing/2014/main" id="{0F2C31A5-49E3-0401-85C4-E1DD60F8B1C6}"/>
                </a:ext>
              </a:extLst>
            </p:cNvPr>
            <p:cNvSpPr/>
            <p:nvPr/>
          </p:nvSpPr>
          <p:spPr>
            <a:xfrm>
              <a:off x="7402517" y="5503432"/>
              <a:ext cx="913899" cy="93610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C</a:t>
              </a:r>
              <a:endParaRPr lang="es-CL" sz="4800" b="1" dirty="0"/>
            </a:p>
          </p:txBody>
        </p:sp>
      </p:grpSp>
      <mc:AlternateContent xmlns:mc="http://schemas.openxmlformats.org/markup-compatibility/2006">
        <mc:Choice xmlns:p14="http://schemas.microsoft.com/office/powerpoint/2010/main" Requires="p14">
          <p:contentPart p14:bwMode="auto" r:id="rId6">
            <p14:nvContentPartPr>
              <p14:cNvPr id="7" name="Entrada de lápiz 6">
                <a:extLst>
                  <a:ext uri="{FF2B5EF4-FFF2-40B4-BE49-F238E27FC236}">
                    <a16:creationId xmlns:a16="http://schemas.microsoft.com/office/drawing/2014/main" id="{A7006315-EA1E-8290-205B-C77D4F7C533E}"/>
                  </a:ext>
                </a:extLst>
              </p14:cNvPr>
              <p14:cNvContentPartPr/>
              <p14:nvPr/>
            </p14:nvContentPartPr>
            <p14:xfrm>
              <a:off x="489240" y="1134000"/>
              <a:ext cx="8407080" cy="5176080"/>
            </p14:xfrm>
          </p:contentPart>
        </mc:Choice>
        <mc:Fallback>
          <p:pic>
            <p:nvPicPr>
              <p:cNvPr id="7" name="Entrada de lápiz 6">
                <a:extLst>
                  <a:ext uri="{FF2B5EF4-FFF2-40B4-BE49-F238E27FC236}">
                    <a16:creationId xmlns:a16="http://schemas.microsoft.com/office/drawing/2014/main" id="{A7006315-EA1E-8290-205B-C77D4F7C533E}"/>
                  </a:ext>
                </a:extLst>
              </p:cNvPr>
              <p:cNvPicPr/>
              <p:nvPr/>
            </p:nvPicPr>
            <p:blipFill>
              <a:blip r:embed="rId7"/>
              <a:stretch>
                <a:fillRect/>
              </a:stretch>
            </p:blipFill>
            <p:spPr>
              <a:xfrm>
                <a:off x="479880" y="1124640"/>
                <a:ext cx="8425800" cy="5194800"/>
              </a:xfrm>
              <a:prstGeom prst="rect">
                <a:avLst/>
              </a:prstGeom>
            </p:spPr>
          </p:pic>
        </mc:Fallback>
      </mc:AlternateContent>
    </p:spTree>
    <p:extLst>
      <p:ext uri="{BB962C8B-B14F-4D97-AF65-F5344CB8AC3E}">
        <p14:creationId xmlns:p14="http://schemas.microsoft.com/office/powerpoint/2010/main" val="91777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2BB6B-D60A-42E8-691F-DACF69115712}"/>
            </a:ext>
          </a:extLst>
        </p:cNvPr>
        <p:cNvGrpSpPr/>
        <p:nvPr/>
      </p:nvGrpSpPr>
      <p:grpSpPr>
        <a:xfrm>
          <a:off x="0" y="0"/>
          <a:ext cx="0" cy="0"/>
          <a:chOff x="0" y="0"/>
          <a:chExt cx="0" cy="0"/>
        </a:xfrm>
      </p:grpSpPr>
      <p:pic>
        <p:nvPicPr>
          <p:cNvPr id="19" name="Imagen 18">
            <a:extLst>
              <a:ext uri="{FF2B5EF4-FFF2-40B4-BE49-F238E27FC236}">
                <a16:creationId xmlns:a16="http://schemas.microsoft.com/office/drawing/2014/main" id="{7BD90E8F-84C8-1C51-E9C8-744633857EC6}"/>
              </a:ext>
            </a:extLst>
          </p:cNvPr>
          <p:cNvPicPr>
            <a:picLocks noChangeAspect="1"/>
          </p:cNvPicPr>
          <p:nvPr/>
        </p:nvPicPr>
        <p:blipFill>
          <a:blip r:embed="rId3"/>
          <a:srcRect l="358" t="2686" r="797" b="2888"/>
          <a:stretch/>
        </p:blipFill>
        <p:spPr>
          <a:xfrm>
            <a:off x="2988991" y="3924245"/>
            <a:ext cx="5688894" cy="2024114"/>
          </a:xfrm>
          <a:prstGeom prst="rect">
            <a:avLst/>
          </a:prstGeom>
        </p:spPr>
      </p:pic>
      <p:sp>
        <p:nvSpPr>
          <p:cNvPr id="3" name="Rectángulo redondeado 9">
            <a:extLst>
              <a:ext uri="{FF2B5EF4-FFF2-40B4-BE49-F238E27FC236}">
                <a16:creationId xmlns:a16="http://schemas.microsoft.com/office/drawing/2014/main" id="{28894A04-4B00-ADC9-06CD-18190E7EBB10}"/>
              </a:ext>
            </a:extLst>
          </p:cNvPr>
          <p:cNvSpPr/>
          <p:nvPr/>
        </p:nvSpPr>
        <p:spPr>
          <a:xfrm>
            <a:off x="648975" y="1774565"/>
            <a:ext cx="3453446" cy="149199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s-ES" b="1" dirty="0">
                <a:solidFill>
                  <a:srgbClr val="FFC000"/>
                </a:solidFill>
              </a:rPr>
              <a:t>Movimiento Rectilíneo Uniforme (MRU)</a:t>
            </a:r>
          </a:p>
          <a:p>
            <a:pPr marL="285750" lvl="0" indent="-285750" defTabSz="457200">
              <a:buFont typeface="Arial" panose="020B0604020202020204" pitchFamily="34" charset="0"/>
              <a:buChar char="•"/>
              <a:defRPr/>
            </a:pPr>
            <a:r>
              <a:rPr lang="es-ES" b="1" dirty="0">
                <a:solidFill>
                  <a:schemeClr val="bg1"/>
                </a:solidFill>
              </a:rPr>
              <a:t>Trayectoria recta.</a:t>
            </a:r>
          </a:p>
          <a:p>
            <a:pPr marL="285750" lvl="0" indent="-285750" defTabSz="457200">
              <a:buFont typeface="Arial" panose="020B0604020202020204" pitchFamily="34" charset="0"/>
              <a:buChar char="•"/>
              <a:defRPr/>
            </a:pPr>
            <a:r>
              <a:rPr lang="es-ES" b="1" dirty="0">
                <a:solidFill>
                  <a:schemeClr val="bg1"/>
                </a:solidFill>
              </a:rPr>
              <a:t>Velocidad constante.</a:t>
            </a:r>
          </a:p>
          <a:p>
            <a:pPr marL="285750" lvl="0" indent="-285750" defTabSz="457200">
              <a:buFont typeface="Arial" panose="020B0604020202020204" pitchFamily="34" charset="0"/>
              <a:buChar char="•"/>
              <a:defRPr/>
            </a:pPr>
            <a:r>
              <a:rPr lang="es-ES" b="1" dirty="0">
                <a:solidFill>
                  <a:schemeClr val="bg1"/>
                </a:solidFill>
              </a:rPr>
              <a:t>Aceleración igual a cero.</a:t>
            </a:r>
            <a:endParaRPr kumimoji="0" lang="es-ES" sz="1800" b="1" i="0" u="none" strike="noStrike" kern="1200" cap="none" spc="0" normalizeH="0" baseline="0" noProof="0" dirty="0">
              <a:ln>
                <a:noFill/>
              </a:ln>
              <a:solidFill>
                <a:schemeClr val="bg1"/>
              </a:solidFill>
              <a:effectLst/>
              <a:uLnTx/>
              <a:uFillTx/>
              <a:latin typeface="Calibri" panose="020F0502020204030204"/>
            </a:endParaRPr>
          </a:p>
        </p:txBody>
      </p:sp>
      <p:sp>
        <p:nvSpPr>
          <p:cNvPr id="2" name="Bocadillo: rectángulo con esquinas redondeadas 16">
            <a:extLst>
              <a:ext uri="{FF2B5EF4-FFF2-40B4-BE49-F238E27FC236}">
                <a16:creationId xmlns:a16="http://schemas.microsoft.com/office/drawing/2014/main" id="{337AA847-974B-C557-EBFB-9A931C9FA781}"/>
              </a:ext>
            </a:extLst>
          </p:cNvPr>
          <p:cNvSpPr/>
          <p:nvPr/>
        </p:nvSpPr>
        <p:spPr>
          <a:xfrm>
            <a:off x="5097026" y="4840638"/>
            <a:ext cx="3395124" cy="677156"/>
          </a:xfrm>
          <a:prstGeom prst="wedgeRoundRectCallout">
            <a:avLst>
              <a:gd name="adj1" fmla="val -21041"/>
              <a:gd name="adj2" fmla="val 65452"/>
              <a:gd name="adj3" fmla="val 16667"/>
            </a:avLst>
          </a:prstGeom>
          <a:solidFill>
            <a:srgbClr val="7030A0"/>
          </a:solidFill>
          <a:ln>
            <a:solidFill>
              <a:srgbClr val="7030A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lvl="0" algn="ctr" defTabSz="457200">
              <a:defRPr/>
            </a:pPr>
            <a:r>
              <a:rPr lang="es-ES" b="1" dirty="0">
                <a:solidFill>
                  <a:schemeClr val="bg1"/>
                </a:solidFill>
              </a:rPr>
              <a:t>Porque la velocidad no cambia.</a:t>
            </a:r>
            <a:endParaRPr kumimoji="0" lang="es-CL" sz="1800" b="0" i="0" u="none" strike="noStrike" kern="1200" cap="none" spc="0" normalizeH="0" baseline="0" noProof="0" dirty="0">
              <a:ln>
                <a:noFill/>
              </a:ln>
              <a:solidFill>
                <a:schemeClr val="bg1"/>
              </a:solidFill>
              <a:effectLst/>
              <a:uLnTx/>
              <a:uFillTx/>
              <a:latin typeface="Calibri" panose="020F0502020204030204"/>
            </a:endParaRPr>
          </a:p>
        </p:txBody>
      </p:sp>
      <p:grpSp>
        <p:nvGrpSpPr>
          <p:cNvPr id="4" name="Grupo 3">
            <a:extLst>
              <a:ext uri="{FF2B5EF4-FFF2-40B4-BE49-F238E27FC236}">
                <a16:creationId xmlns:a16="http://schemas.microsoft.com/office/drawing/2014/main" id="{74C556D2-66FA-2A13-449E-50B40D219B6C}"/>
              </a:ext>
            </a:extLst>
          </p:cNvPr>
          <p:cNvGrpSpPr/>
          <p:nvPr/>
        </p:nvGrpSpPr>
        <p:grpSpPr>
          <a:xfrm>
            <a:off x="4987636" y="5586765"/>
            <a:ext cx="3690249" cy="927421"/>
            <a:chOff x="3370415" y="5587576"/>
            <a:chExt cx="3690249" cy="927421"/>
          </a:xfrm>
        </p:grpSpPr>
        <p:sp>
          <p:nvSpPr>
            <p:cNvPr id="6" name="Llamada rectangular redondeada 10">
              <a:extLst>
                <a:ext uri="{FF2B5EF4-FFF2-40B4-BE49-F238E27FC236}">
                  <a16:creationId xmlns:a16="http://schemas.microsoft.com/office/drawing/2014/main" id="{BA4A5CF8-D0F6-323A-625E-012E094D7B88}"/>
                </a:ext>
              </a:extLst>
            </p:cNvPr>
            <p:cNvSpPr/>
            <p:nvPr/>
          </p:nvSpPr>
          <p:spPr>
            <a:xfrm>
              <a:off x="3629850" y="5758367"/>
              <a:ext cx="3430814" cy="756630"/>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¿Por qué la aceleración es cero en un MRU?</a:t>
              </a:r>
            </a:p>
          </p:txBody>
        </p:sp>
        <p:pic>
          <p:nvPicPr>
            <p:cNvPr id="7" name="Imagen 6">
              <a:extLst>
                <a:ext uri="{FF2B5EF4-FFF2-40B4-BE49-F238E27FC236}">
                  <a16:creationId xmlns:a16="http://schemas.microsoft.com/office/drawing/2014/main" id="{DD0AF833-D9D8-2704-D9A0-702F095FF9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81" t="8333" r="11719" b="37501"/>
            <a:stretch/>
          </p:blipFill>
          <p:spPr>
            <a:xfrm rot="3927319">
              <a:off x="3422723" y="5535268"/>
              <a:ext cx="478247" cy="582864"/>
            </a:xfrm>
            <a:prstGeom prst="rect">
              <a:avLst/>
            </a:prstGeom>
          </p:spPr>
        </p:pic>
      </p:grpSp>
      <p:pic>
        <p:nvPicPr>
          <p:cNvPr id="8" name="Imagen 7">
            <a:extLst>
              <a:ext uri="{FF2B5EF4-FFF2-40B4-BE49-F238E27FC236}">
                <a16:creationId xmlns:a16="http://schemas.microsoft.com/office/drawing/2014/main" id="{8CEA17DF-B829-E3BD-AA6A-6EFA0028CF2C}"/>
              </a:ext>
            </a:extLst>
          </p:cNvPr>
          <p:cNvPicPr>
            <a:picLocks noChangeAspect="1"/>
          </p:cNvPicPr>
          <p:nvPr/>
        </p:nvPicPr>
        <p:blipFill>
          <a:blip r:embed="rId5"/>
          <a:stretch>
            <a:fillRect/>
          </a:stretch>
        </p:blipFill>
        <p:spPr>
          <a:xfrm>
            <a:off x="36000" y="216000"/>
            <a:ext cx="1726517" cy="518406"/>
          </a:xfrm>
          <a:prstGeom prst="rect">
            <a:avLst/>
          </a:prstGeom>
        </p:spPr>
      </p:pic>
      <p:sp>
        <p:nvSpPr>
          <p:cNvPr id="9" name="CuadroTexto 8">
            <a:extLst>
              <a:ext uri="{FF2B5EF4-FFF2-40B4-BE49-F238E27FC236}">
                <a16:creationId xmlns:a16="http://schemas.microsoft.com/office/drawing/2014/main" id="{063F94F3-DCE4-096A-A904-3A381B9DAC33}"/>
              </a:ext>
            </a:extLst>
          </p:cNvPr>
          <p:cNvSpPr txBox="1"/>
          <p:nvPr/>
        </p:nvSpPr>
        <p:spPr>
          <a:xfrm>
            <a:off x="1762517" y="343814"/>
            <a:ext cx="8196295" cy="60016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s-ES" sz="3300" b="1" dirty="0">
                <a:solidFill>
                  <a:prstClr val="black"/>
                </a:solidFill>
                <a:latin typeface="Calibri" panose="020F0502020204030204"/>
              </a:rPr>
              <a:t>Movimiento rectilíneo: MRU y MRUA</a:t>
            </a:r>
            <a:endParaRPr kumimoji="0" lang="es-ES" sz="33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2615CEC4-C6AB-C3BF-ED11-CBCA3B2E1912}"/>
              </a:ext>
            </a:extLst>
          </p:cNvPr>
          <p:cNvSpPr txBox="1"/>
          <p:nvPr/>
        </p:nvSpPr>
        <p:spPr>
          <a:xfrm>
            <a:off x="648975" y="1020462"/>
            <a:ext cx="7843175" cy="646331"/>
          </a:xfrm>
          <a:prstGeom prst="rect">
            <a:avLst/>
          </a:prstGeom>
          <a:noFill/>
        </p:spPr>
        <p:txBody>
          <a:bodyPr wrap="square">
            <a:spAutoFit/>
          </a:bodyPr>
          <a:lstStyle/>
          <a:p>
            <a:pPr algn="just"/>
            <a:r>
              <a:rPr lang="es-ES" dirty="0"/>
              <a:t>Existen distintos tipos de movimiento en </a:t>
            </a:r>
            <a:r>
              <a:rPr lang="es-ES" b="1" dirty="0"/>
              <a:t>trayectorias rectas</a:t>
            </a:r>
            <a:r>
              <a:rPr lang="es-ES" dirty="0"/>
              <a:t>, los cuales se diferencian según </a:t>
            </a:r>
            <a:r>
              <a:rPr lang="es-ES" b="1" dirty="0"/>
              <a:t>cómo se comporta la aceleración</a:t>
            </a:r>
            <a:r>
              <a:rPr lang="es-ES" dirty="0"/>
              <a:t>.</a:t>
            </a:r>
          </a:p>
        </p:txBody>
      </p:sp>
      <p:pic>
        <p:nvPicPr>
          <p:cNvPr id="17" name="Imagen 16">
            <a:extLst>
              <a:ext uri="{FF2B5EF4-FFF2-40B4-BE49-F238E27FC236}">
                <a16:creationId xmlns:a16="http://schemas.microsoft.com/office/drawing/2014/main" id="{8DEB914E-462D-1527-078E-748A78231BB8}"/>
              </a:ext>
            </a:extLst>
          </p:cNvPr>
          <p:cNvPicPr>
            <a:picLocks noChangeAspect="1"/>
          </p:cNvPicPr>
          <p:nvPr/>
        </p:nvPicPr>
        <p:blipFill>
          <a:blip r:embed="rId6"/>
          <a:srcRect l="2103" t="3812" r="1069" b="3812"/>
          <a:stretch/>
        </p:blipFill>
        <p:spPr>
          <a:xfrm>
            <a:off x="648975" y="3445847"/>
            <a:ext cx="5817810" cy="1801701"/>
          </a:xfrm>
          <a:prstGeom prst="rect">
            <a:avLst/>
          </a:prstGeom>
        </p:spPr>
      </p:pic>
      <p:sp>
        <p:nvSpPr>
          <p:cNvPr id="5" name="Rectángulo redondeado 9">
            <a:extLst>
              <a:ext uri="{FF2B5EF4-FFF2-40B4-BE49-F238E27FC236}">
                <a16:creationId xmlns:a16="http://schemas.microsoft.com/office/drawing/2014/main" id="{7A3F1F33-26CC-7293-5770-AE52117A75EF}"/>
              </a:ext>
            </a:extLst>
          </p:cNvPr>
          <p:cNvSpPr/>
          <p:nvPr/>
        </p:nvSpPr>
        <p:spPr>
          <a:xfrm>
            <a:off x="4356847" y="1774565"/>
            <a:ext cx="4321038" cy="2008914"/>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s-ES" b="1" dirty="0">
                <a:solidFill>
                  <a:srgbClr val="FFC000"/>
                </a:solidFill>
              </a:rPr>
              <a:t>Movimiento Rectilíneo Uniformemente Acelerado (MRUA)</a:t>
            </a:r>
          </a:p>
          <a:p>
            <a:pPr marL="285750" lvl="0" indent="-285750" algn="just" defTabSz="457200">
              <a:buFont typeface="Arial" panose="020B0604020202020204" pitchFamily="34" charset="0"/>
              <a:buChar char="•"/>
              <a:defRPr/>
            </a:pPr>
            <a:r>
              <a:rPr lang="es-ES" b="1" dirty="0">
                <a:solidFill>
                  <a:schemeClr val="bg1"/>
                </a:solidFill>
              </a:rPr>
              <a:t>Trayectoria recta.</a:t>
            </a:r>
          </a:p>
          <a:p>
            <a:pPr marL="285750" lvl="0" indent="-285750" algn="just" defTabSz="457200">
              <a:buFont typeface="Arial" panose="020B0604020202020204" pitchFamily="34" charset="0"/>
              <a:buChar char="•"/>
              <a:defRPr/>
            </a:pPr>
            <a:r>
              <a:rPr lang="es-ES" b="1" dirty="0">
                <a:solidFill>
                  <a:schemeClr val="bg1"/>
                </a:solidFill>
              </a:rPr>
              <a:t>Aceleración constante distinta de cero.</a:t>
            </a:r>
          </a:p>
          <a:p>
            <a:pPr marL="285750" lvl="0" indent="-285750" algn="just" defTabSz="457200">
              <a:buFont typeface="Arial" panose="020B0604020202020204" pitchFamily="34" charset="0"/>
              <a:buChar char="•"/>
              <a:defRPr/>
            </a:pPr>
            <a:r>
              <a:rPr lang="es-ES" b="1" dirty="0">
                <a:solidFill>
                  <a:schemeClr val="bg1"/>
                </a:solidFill>
              </a:rPr>
              <a:t>La velocidad cambia de forma regular en el tiempo.</a:t>
            </a:r>
            <a:endParaRPr kumimoji="0" lang="es-ES" sz="1800" b="1" i="0" u="none" strike="noStrike" kern="1200" cap="none" spc="0" normalizeH="0" baseline="0" noProof="0" dirty="0">
              <a:ln>
                <a:noFill/>
              </a:ln>
              <a:solidFill>
                <a:schemeClr val="bg1"/>
              </a:solidFill>
              <a:effectLst/>
              <a:uLnTx/>
              <a:uFillTx/>
              <a:latin typeface="Calibri" panose="020F0502020204030204"/>
            </a:endParaRPr>
          </a:p>
        </p:txBody>
      </p:sp>
      <p:sp>
        <p:nvSpPr>
          <p:cNvPr id="15" name="Bocadillo: rectángulo con esquinas redondeadas 16">
            <a:extLst>
              <a:ext uri="{FF2B5EF4-FFF2-40B4-BE49-F238E27FC236}">
                <a16:creationId xmlns:a16="http://schemas.microsoft.com/office/drawing/2014/main" id="{E11817A3-424B-6932-37C7-3ABDAA40201C}"/>
              </a:ext>
            </a:extLst>
          </p:cNvPr>
          <p:cNvSpPr/>
          <p:nvPr/>
        </p:nvSpPr>
        <p:spPr>
          <a:xfrm>
            <a:off x="783565" y="5388314"/>
            <a:ext cx="3168249" cy="1095009"/>
          </a:xfrm>
          <a:prstGeom prst="wedgeRoundRectCallout">
            <a:avLst>
              <a:gd name="adj1" fmla="val 35950"/>
              <a:gd name="adj2" fmla="val -85991"/>
              <a:gd name="adj3" fmla="val 16667"/>
            </a:avLst>
          </a:prstGeom>
          <a:solidFill>
            <a:srgbClr val="C00000"/>
          </a:solidFill>
          <a:ln>
            <a:solidFill>
              <a:srgbClr val="C0000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bg1"/>
                </a:solidFill>
              </a:rPr>
              <a:t>Si la </a:t>
            </a:r>
            <a:r>
              <a:rPr lang="es-ES" b="1" dirty="0">
                <a:solidFill>
                  <a:schemeClr val="accent4"/>
                </a:solidFill>
              </a:rPr>
              <a:t>velocidad aumenta</a:t>
            </a:r>
            <a:r>
              <a:rPr lang="es-ES" b="1" dirty="0">
                <a:solidFill>
                  <a:schemeClr val="bg1"/>
                </a:solidFill>
              </a:rPr>
              <a:t>, el movimiento es </a:t>
            </a:r>
            <a:r>
              <a:rPr lang="es-ES" b="1" dirty="0">
                <a:solidFill>
                  <a:schemeClr val="accent4"/>
                </a:solidFill>
              </a:rPr>
              <a:t>acelerado</a:t>
            </a:r>
            <a:r>
              <a:rPr lang="es-ES" b="1" dirty="0">
                <a:solidFill>
                  <a:schemeClr val="bg1"/>
                </a:solidFill>
              </a:rPr>
              <a:t>; </a:t>
            </a:r>
            <a:r>
              <a:rPr lang="es-ES" b="1" dirty="0">
                <a:solidFill>
                  <a:schemeClr val="accent4"/>
                </a:solidFill>
              </a:rPr>
              <a:t>si disminuye</a:t>
            </a:r>
            <a:r>
              <a:rPr lang="es-ES" b="1" dirty="0">
                <a:solidFill>
                  <a:schemeClr val="bg1"/>
                </a:solidFill>
              </a:rPr>
              <a:t>, es </a:t>
            </a:r>
            <a:r>
              <a:rPr lang="es-ES" b="1" dirty="0">
                <a:solidFill>
                  <a:schemeClr val="accent4"/>
                </a:solidFill>
              </a:rPr>
              <a:t>retardado</a:t>
            </a:r>
            <a:r>
              <a:rPr lang="es-ES" b="1" dirty="0">
                <a:solidFill>
                  <a:schemeClr val="bg1"/>
                </a:solidFill>
              </a:rPr>
              <a:t>.</a:t>
            </a:r>
            <a:endParaRPr lang="es-CL" dirty="0">
              <a:solidFill>
                <a:schemeClr val="bg1"/>
              </a:solidFill>
            </a:endParaRPr>
          </a:p>
        </p:txBody>
      </p:sp>
      <p:pic>
        <p:nvPicPr>
          <p:cNvPr id="20" name="Imagen 19">
            <a:extLst>
              <a:ext uri="{FF2B5EF4-FFF2-40B4-BE49-F238E27FC236}">
                <a16:creationId xmlns:a16="http://schemas.microsoft.com/office/drawing/2014/main" id="{78B316D7-FA1A-55DE-2BC3-C9C8282A003C}"/>
              </a:ext>
            </a:extLst>
          </p:cNvPr>
          <p:cNvPicPr>
            <a:picLocks noChangeAspect="1"/>
          </p:cNvPicPr>
          <p:nvPr/>
        </p:nvPicPr>
        <p:blipFill rotWithShape="1">
          <a:blip r:embed="rId7">
            <a:extLst>
              <a:ext uri="{28A0092B-C50C-407E-A947-70E740481C1C}">
                <a14:useLocalDpi xmlns:a14="http://schemas.microsoft.com/office/drawing/2010/main" val="0"/>
              </a:ext>
            </a:extLst>
          </a:blip>
          <a:srcRect r="74331" b="56992"/>
          <a:stretch/>
        </p:blipFill>
        <p:spPr>
          <a:xfrm>
            <a:off x="23136" y="4187117"/>
            <a:ext cx="3012835" cy="2839485"/>
          </a:xfrm>
          <a:prstGeom prst="rect">
            <a:avLst/>
          </a:prstGeom>
        </p:spPr>
      </p:pic>
    </p:spTree>
    <p:extLst>
      <p:ext uri="{BB962C8B-B14F-4D97-AF65-F5344CB8AC3E}">
        <p14:creationId xmlns:p14="http://schemas.microsoft.com/office/powerpoint/2010/main" val="348206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1" grpId="0"/>
      <p:bldP spid="5" grpId="0" animBg="1"/>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DA0AF-9C25-BA7A-1726-0115E823C983}"/>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89956946-7D5C-9217-AFCC-D00EE28CBCE0}"/>
              </a:ext>
            </a:extLst>
          </p:cNvPr>
          <p:cNvPicPr>
            <a:picLocks noChangeAspect="1"/>
          </p:cNvPicPr>
          <p:nvPr/>
        </p:nvPicPr>
        <p:blipFill>
          <a:blip r:embed="rId2"/>
          <a:stretch>
            <a:fillRect/>
          </a:stretch>
        </p:blipFill>
        <p:spPr>
          <a:xfrm>
            <a:off x="36000" y="216000"/>
            <a:ext cx="1726517" cy="518406"/>
          </a:xfrm>
          <a:prstGeom prst="rect">
            <a:avLst/>
          </a:prstGeom>
        </p:spPr>
      </p:pic>
      <p:sp>
        <p:nvSpPr>
          <p:cNvPr id="5" name="Rectángulo 4">
            <a:extLst>
              <a:ext uri="{FF2B5EF4-FFF2-40B4-BE49-F238E27FC236}">
                <a16:creationId xmlns:a16="http://schemas.microsoft.com/office/drawing/2014/main" id="{91AE1EDE-9DF5-BFE9-952B-DFFFB93B8071}"/>
              </a:ext>
            </a:extLst>
          </p:cNvPr>
          <p:cNvSpPr/>
          <p:nvPr/>
        </p:nvSpPr>
        <p:spPr>
          <a:xfrm>
            <a:off x="556913" y="1222175"/>
            <a:ext cx="7643814" cy="4524315"/>
          </a:xfrm>
          <a:prstGeom prst="rect">
            <a:avLst/>
          </a:prstGeom>
        </p:spPr>
        <p:txBody>
          <a:bodyPr wrap="square">
            <a:spAutoFit/>
          </a:bodyPr>
          <a:lstStyle/>
          <a:p>
            <a:pPr lvl="0" algn="just"/>
            <a:r>
              <a:rPr lang="es-ES" dirty="0">
                <a:latin typeface="Arial" panose="020B0604020202020204" pitchFamily="34" charset="0"/>
                <a:ea typeface="Calibri" panose="020F0502020204030204" pitchFamily="34" charset="0"/>
                <a:cs typeface="Arial" panose="020B0604020202020204" pitchFamily="34" charset="0"/>
              </a:rPr>
              <a:t>Un ciclista viaja por una ciclovía rectilínea, recorriendo los 90 metros que separan los puntos A y B del camino con una rapidez constante de 1,5 [m/s]. Respecto de lo anterior, es correcto afirmar que</a:t>
            </a:r>
          </a:p>
          <a:p>
            <a:pPr lvl="0" algn="just"/>
            <a:endParaRPr lang="es-ES" dirty="0">
              <a:latin typeface="Arial" panose="020B0604020202020204" pitchFamily="34" charset="0"/>
              <a:ea typeface="Calibri" panose="020F0502020204030204" pitchFamily="34" charset="0"/>
              <a:cs typeface="Arial" panose="020B0604020202020204" pitchFamily="34" charset="0"/>
            </a:endParaRPr>
          </a:p>
          <a:p>
            <a:pPr lvl="0" algn="just"/>
            <a:endParaRPr lang="es-ES" dirty="0">
              <a:latin typeface="Arial" panose="020B0604020202020204" pitchFamily="34" charset="0"/>
              <a:ea typeface="Calibri" panose="020F0502020204030204" pitchFamily="34" charset="0"/>
              <a:cs typeface="Arial" panose="020B0604020202020204" pitchFamily="34" charset="0"/>
            </a:endParaRPr>
          </a:p>
          <a:p>
            <a:pPr lvl="0" algn="just"/>
            <a:endParaRPr lang="es-ES" dirty="0">
              <a:latin typeface="Arial" panose="020B0604020202020204" pitchFamily="34" charset="0"/>
              <a:ea typeface="Calibri" panose="020F0502020204030204" pitchFamily="34" charset="0"/>
              <a:cs typeface="Arial" panose="020B0604020202020204" pitchFamily="34" charset="0"/>
            </a:endParaRPr>
          </a:p>
          <a:p>
            <a:pPr lvl="0" algn="just"/>
            <a:endParaRPr lang="es-ES" dirty="0">
              <a:latin typeface="Arial" panose="020B0604020202020204" pitchFamily="34" charset="0"/>
              <a:ea typeface="Calibri" panose="020F0502020204030204" pitchFamily="34" charset="0"/>
              <a:cs typeface="Arial" panose="020B0604020202020204" pitchFamily="34" charset="0"/>
            </a:endParaRPr>
          </a:p>
          <a:p>
            <a:pPr lvl="0" algn="just"/>
            <a:endParaRPr lang="es-ES" dirty="0">
              <a:latin typeface="Arial" panose="020B0604020202020204" pitchFamily="34" charset="0"/>
              <a:ea typeface="Calibri" panose="020F0502020204030204" pitchFamily="34" charset="0"/>
              <a:cs typeface="Arial" panose="020B0604020202020204" pitchFamily="34" charset="0"/>
            </a:endParaRPr>
          </a:p>
          <a:p>
            <a:pPr lvl="0" algn="just"/>
            <a:endParaRPr lang="es-ES" dirty="0">
              <a:latin typeface="Arial" panose="020B0604020202020204" pitchFamily="34" charset="0"/>
              <a:ea typeface="Calibri" panose="020F0502020204030204" pitchFamily="34" charset="0"/>
              <a:cs typeface="Arial" panose="020B0604020202020204" pitchFamily="34" charset="0"/>
            </a:endParaRPr>
          </a:p>
          <a:p>
            <a:pPr lvl="0" algn="just"/>
            <a:endParaRPr lang="es-CL" dirty="0">
              <a:latin typeface="Arial" panose="020B0604020202020204" pitchFamily="34" charset="0"/>
              <a:cs typeface="Arial" panose="020B0604020202020204" pitchFamily="34" charset="0"/>
            </a:endParaRPr>
          </a:p>
          <a:p>
            <a:pPr marL="263700" lvl="1" indent="-342900" algn="just" defTabSz="360000">
              <a:buAutoNum type="alphaUcParenR"/>
            </a:pPr>
            <a:r>
              <a:rPr lang="es-ES" dirty="0">
                <a:latin typeface="Arial" panose="020B0604020202020204" pitchFamily="34" charset="0"/>
                <a:ea typeface="Calibri" panose="020F0502020204030204" pitchFamily="34" charset="0"/>
                <a:cs typeface="Arial" panose="020B0604020202020204" pitchFamily="34" charset="0"/>
              </a:rPr>
              <a:t>entre A y B el ciclista se movió con MRU.</a:t>
            </a:r>
          </a:p>
          <a:p>
            <a:pPr marL="263700" lvl="1" indent="-342900" algn="just" defTabSz="360000">
              <a:buAutoNum type="alphaUcParenR"/>
            </a:pPr>
            <a:r>
              <a:rPr lang="es-ES" dirty="0">
                <a:latin typeface="Arial" panose="020B0604020202020204" pitchFamily="34" charset="0"/>
                <a:ea typeface="Calibri" panose="020F0502020204030204" pitchFamily="34" charset="0"/>
                <a:cs typeface="Arial" panose="020B0604020202020204" pitchFamily="34" charset="0"/>
              </a:rPr>
              <a:t>en A el ciclista se encontraba en reposo.</a:t>
            </a:r>
          </a:p>
          <a:p>
            <a:pPr marL="263700" lvl="1" indent="-342900" algn="just" defTabSz="360000">
              <a:buAutoNum type="alphaUcParenR"/>
            </a:pPr>
            <a:r>
              <a:rPr lang="es-ES" dirty="0">
                <a:latin typeface="Arial" panose="020B0604020202020204" pitchFamily="34" charset="0"/>
                <a:ea typeface="Calibri" panose="020F0502020204030204" pitchFamily="34" charset="0"/>
                <a:cs typeface="Arial" panose="020B0604020202020204" pitchFamily="34" charset="0"/>
              </a:rPr>
              <a:t>entre A y B el ciclista mantuvo su velocidad, pero su rapidez pudo haber variado.</a:t>
            </a:r>
          </a:p>
          <a:p>
            <a:pPr marL="263700" lvl="1" indent="-342900" algn="just" defTabSz="360000">
              <a:buAutoNum type="alphaUcParenR"/>
            </a:pPr>
            <a:r>
              <a:rPr lang="es-ES" dirty="0">
                <a:latin typeface="Arial" panose="020B0604020202020204" pitchFamily="34" charset="0"/>
                <a:ea typeface="Calibri" panose="020F0502020204030204" pitchFamily="34" charset="0"/>
                <a:cs typeface="Arial" panose="020B0604020202020204" pitchFamily="34" charset="0"/>
              </a:rPr>
              <a:t>la magnitud del desplazamiento del ciclista entre A y B es distinta de la distancia que recorrió entre esos dos puntos.</a:t>
            </a:r>
            <a:endParaRPr lang="es-ES"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CuadroTexto 10">
            <a:extLst>
              <a:ext uri="{FF2B5EF4-FFF2-40B4-BE49-F238E27FC236}">
                <a16:creationId xmlns:a16="http://schemas.microsoft.com/office/drawing/2014/main" id="{6879BB90-75E8-FE84-CF0E-73E4DF5E0A53}"/>
              </a:ext>
            </a:extLst>
          </p:cNvPr>
          <p:cNvSpPr txBox="1"/>
          <p:nvPr/>
        </p:nvSpPr>
        <p:spPr>
          <a:xfrm>
            <a:off x="96101" y="6483050"/>
            <a:ext cx="2672526"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Archivo CPECH, Banco de insumos académicos.</a:t>
            </a:r>
            <a:endParaRPr lang="es-CL" sz="1000" b="1" dirty="0">
              <a:cs typeface="Arial" panose="020B0604020202020204" pitchFamily="34" charset="0"/>
            </a:endParaRPr>
          </a:p>
        </p:txBody>
      </p:sp>
      <p:pic>
        <p:nvPicPr>
          <p:cNvPr id="3" name="Imagen 2">
            <a:extLst>
              <a:ext uri="{FF2B5EF4-FFF2-40B4-BE49-F238E27FC236}">
                <a16:creationId xmlns:a16="http://schemas.microsoft.com/office/drawing/2014/main" id="{820B627E-3494-6A8B-FEB5-79302D898619}"/>
              </a:ext>
            </a:extLst>
          </p:cNvPr>
          <p:cNvPicPr>
            <a:picLocks noChangeAspect="1"/>
          </p:cNvPicPr>
          <p:nvPr/>
        </p:nvPicPr>
        <p:blipFill>
          <a:blip r:embed="rId3"/>
          <a:srcRect t="4059"/>
          <a:stretch/>
        </p:blipFill>
        <p:spPr>
          <a:xfrm>
            <a:off x="2414354" y="2352256"/>
            <a:ext cx="4330709" cy="1397036"/>
          </a:xfrm>
          <a:prstGeom prst="rect">
            <a:avLst/>
          </a:prstGeom>
        </p:spPr>
      </p:pic>
      <p:grpSp>
        <p:nvGrpSpPr>
          <p:cNvPr id="2" name="Grupo 1">
            <a:extLst>
              <a:ext uri="{FF2B5EF4-FFF2-40B4-BE49-F238E27FC236}">
                <a16:creationId xmlns:a16="http://schemas.microsoft.com/office/drawing/2014/main" id="{3213D467-94E2-3D24-AAB1-036A4AF72595}"/>
              </a:ext>
            </a:extLst>
          </p:cNvPr>
          <p:cNvGrpSpPr/>
          <p:nvPr/>
        </p:nvGrpSpPr>
        <p:grpSpPr>
          <a:xfrm>
            <a:off x="5904915" y="4429850"/>
            <a:ext cx="2926890" cy="2069839"/>
            <a:chOff x="5389526" y="4369697"/>
            <a:chExt cx="2926890" cy="2069839"/>
          </a:xfrm>
        </p:grpSpPr>
        <p:grpSp>
          <p:nvGrpSpPr>
            <p:cNvPr id="12" name="22 Grupo">
              <a:extLst>
                <a:ext uri="{FF2B5EF4-FFF2-40B4-BE49-F238E27FC236}">
                  <a16:creationId xmlns:a16="http://schemas.microsoft.com/office/drawing/2014/main" id="{D2202CB4-E62F-8C54-7C2C-89E3CBFF1C24}"/>
                </a:ext>
              </a:extLst>
            </p:cNvPr>
            <p:cNvGrpSpPr/>
            <p:nvPr/>
          </p:nvGrpSpPr>
          <p:grpSpPr>
            <a:xfrm>
              <a:off x="5389526" y="4369697"/>
              <a:ext cx="2547347" cy="2069839"/>
              <a:chOff x="6327776" y="357397"/>
              <a:chExt cx="2547347" cy="2069839"/>
            </a:xfrm>
          </p:grpSpPr>
          <p:pic>
            <p:nvPicPr>
              <p:cNvPr id="15" name="Picture 3" descr="C:\Users\karla.hernandez\Desktop\PROGRAMAS ANUALES\TC31\íconos en png para PPT\pos it.png">
                <a:extLst>
                  <a:ext uri="{FF2B5EF4-FFF2-40B4-BE49-F238E27FC236}">
                    <a16:creationId xmlns:a16="http://schemas.microsoft.com/office/drawing/2014/main" id="{A2791C4F-13B4-5B57-74E8-1CC5546791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7776" y="656624"/>
                <a:ext cx="2337215" cy="1770612"/>
              </a:xfrm>
              <a:prstGeom prst="rect">
                <a:avLst/>
              </a:prstGeom>
              <a:noFill/>
              <a:extLst>
                <a:ext uri="{909E8E84-426E-40DD-AFC4-6F175D3DCCD1}">
                  <a14:hiddenFill xmlns:a14="http://schemas.microsoft.com/office/drawing/2010/main">
                    <a:solidFill>
                      <a:srgbClr val="FFFFFF"/>
                    </a:solidFill>
                  </a14:hiddenFill>
                </a:ext>
              </a:extLst>
            </p:spPr>
          </p:pic>
          <p:sp>
            <p:nvSpPr>
              <p:cNvPr id="16" name="24 Rectángulo">
                <a:extLst>
                  <a:ext uri="{FF2B5EF4-FFF2-40B4-BE49-F238E27FC236}">
                    <a16:creationId xmlns:a16="http://schemas.microsoft.com/office/drawing/2014/main" id="{77FC7A33-9C7A-69BE-DB46-AC5794E9CBB0}"/>
                  </a:ext>
                </a:extLst>
              </p:cNvPr>
              <p:cNvSpPr/>
              <p:nvPr/>
            </p:nvSpPr>
            <p:spPr>
              <a:xfrm rot="21211048">
                <a:off x="6612485" y="1305873"/>
                <a:ext cx="1519528" cy="584775"/>
              </a:xfrm>
              <a:prstGeom prst="rect">
                <a:avLst/>
              </a:prstGeom>
            </p:spPr>
            <p:txBody>
              <a:bodyPr wrap="square">
                <a:spAutoFit/>
              </a:bodyPr>
              <a:lstStyle/>
              <a:p>
                <a:pPr algn="ctr"/>
                <a:r>
                  <a:rPr lang="es-ES" altLang="es-CL" sz="1600" dirty="0">
                    <a:ea typeface="Myriad Arabic"/>
                    <a:cs typeface="Myriad Arabic"/>
                  </a:rPr>
                  <a:t>Conocimientos de la Ciencia</a:t>
                </a:r>
              </a:p>
            </p:txBody>
          </p:sp>
          <p:pic>
            <p:nvPicPr>
              <p:cNvPr id="17" name="Picture 5" descr="C:\Users\karla.hernandez\Desktop\PROGRAMAS ANUALES\TC31\íconos en png para PPT\08 ícono.png">
                <a:extLst>
                  <a:ext uri="{FF2B5EF4-FFF2-40B4-BE49-F238E27FC236}">
                    <a16:creationId xmlns:a16="http://schemas.microsoft.com/office/drawing/2014/main" id="{565F5BE4-6756-72A1-60CA-8E672AB24C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9123" y="357397"/>
                <a:ext cx="936000" cy="9360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8 Rectángulo redondeado">
              <a:extLst>
                <a:ext uri="{FF2B5EF4-FFF2-40B4-BE49-F238E27FC236}">
                  <a16:creationId xmlns:a16="http://schemas.microsoft.com/office/drawing/2014/main" id="{9C8113DD-67E1-BB92-CE31-CED4828EE08E}"/>
                </a:ext>
              </a:extLst>
            </p:cNvPr>
            <p:cNvSpPr/>
            <p:nvPr/>
          </p:nvSpPr>
          <p:spPr>
            <a:xfrm>
              <a:off x="7402517" y="5503432"/>
              <a:ext cx="913899" cy="93610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A</a:t>
              </a:r>
              <a:endParaRPr lang="es-CL" sz="4800" b="1" dirty="0"/>
            </a:p>
          </p:txBody>
        </p:sp>
      </p:grpSp>
    </p:spTree>
    <p:extLst>
      <p:ext uri="{BB962C8B-B14F-4D97-AF65-F5344CB8AC3E}">
        <p14:creationId xmlns:p14="http://schemas.microsoft.com/office/powerpoint/2010/main" val="7970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redondeado 18"/>
          <p:cNvSpPr/>
          <p:nvPr/>
        </p:nvSpPr>
        <p:spPr>
          <a:xfrm>
            <a:off x="4920552" y="1736026"/>
            <a:ext cx="3678897" cy="715089"/>
          </a:xfrm>
          <a:prstGeom prst="roundRect">
            <a:avLst/>
          </a:prstGeom>
          <a:solidFill>
            <a:srgbClr val="C00000"/>
          </a:solidFill>
          <a:ln w="38100">
            <a:solidFill>
              <a:srgbClr val="C00000"/>
            </a:solidFill>
            <a:prstDash val="solid"/>
          </a:ln>
          <a:effectLst/>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uLnTx/>
                <a:uFillTx/>
                <a:latin typeface="Calibri" panose="020F0502020204030204"/>
                <a:ea typeface="+mn-ea"/>
                <a:cs typeface="+mn-cs"/>
              </a:rPr>
              <a:t>La unidad de medida de las fuerzas en el SI es el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Newton [N]</a:t>
            </a:r>
            <a:r>
              <a:rPr kumimoji="0" lang="es-ES" sz="1800" b="1" i="0" u="none" strike="noStrike" kern="1200" cap="none" spc="0" normalizeH="0" baseline="0" noProof="0" dirty="0">
                <a:ln>
                  <a:noFill/>
                </a:ln>
                <a:solidFill>
                  <a:schemeClr val="bg1"/>
                </a:solidFill>
                <a:effectLst/>
                <a:uLnTx/>
                <a:uFillTx/>
                <a:latin typeface="Calibri" panose="020F0502020204030204"/>
                <a:ea typeface="+mn-ea"/>
                <a:cs typeface="+mn-cs"/>
              </a:rPr>
              <a:t>.</a:t>
            </a:r>
          </a:p>
        </p:txBody>
      </p:sp>
      <p:pic>
        <p:nvPicPr>
          <p:cNvPr id="3" name="Imagen 2">
            <a:extLst>
              <a:ext uri="{FF2B5EF4-FFF2-40B4-BE49-F238E27FC236}">
                <a16:creationId xmlns:a16="http://schemas.microsoft.com/office/drawing/2014/main" id="{77FE8A08-71DF-11D3-DBE6-7D909D4FD2AB}"/>
              </a:ext>
            </a:extLst>
          </p:cNvPr>
          <p:cNvPicPr>
            <a:picLocks noChangeAspect="1"/>
          </p:cNvPicPr>
          <p:nvPr/>
        </p:nvPicPr>
        <p:blipFill>
          <a:blip r:embed="rId2"/>
          <a:stretch>
            <a:fillRect/>
          </a:stretch>
        </p:blipFill>
        <p:spPr>
          <a:xfrm>
            <a:off x="36000" y="216000"/>
            <a:ext cx="1726517" cy="518406"/>
          </a:xfrm>
          <a:prstGeom prst="rect">
            <a:avLst/>
          </a:prstGeom>
        </p:spPr>
      </p:pic>
      <p:sp>
        <p:nvSpPr>
          <p:cNvPr id="4" name="CuadroTexto 3">
            <a:extLst>
              <a:ext uri="{FF2B5EF4-FFF2-40B4-BE49-F238E27FC236}">
                <a16:creationId xmlns:a16="http://schemas.microsoft.com/office/drawing/2014/main" id="{A0758243-F026-119D-DC7C-A4CA4B15E9FA}"/>
              </a:ext>
            </a:extLst>
          </p:cNvPr>
          <p:cNvSpPr txBox="1"/>
          <p:nvPr/>
        </p:nvSpPr>
        <p:spPr>
          <a:xfrm>
            <a:off x="3694970" y="265418"/>
            <a:ext cx="7229811" cy="707886"/>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s-ES" sz="4000" b="1" dirty="0">
                <a:solidFill>
                  <a:prstClr val="black"/>
                </a:solidFill>
                <a:latin typeface="Calibri" panose="020F0502020204030204"/>
              </a:rPr>
              <a:t>Fuerzas</a:t>
            </a:r>
            <a:endParaRPr kumimoji="0" lang="es-E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B7C67D4D-BC39-4FEA-93CB-DE1620A39D5E}"/>
              </a:ext>
            </a:extLst>
          </p:cNvPr>
          <p:cNvSpPr txBox="1"/>
          <p:nvPr/>
        </p:nvSpPr>
        <p:spPr>
          <a:xfrm>
            <a:off x="648975" y="1020462"/>
            <a:ext cx="8058780" cy="646331"/>
          </a:xfrm>
          <a:prstGeom prst="rect">
            <a:avLst/>
          </a:prstGeom>
          <a:noFill/>
        </p:spPr>
        <p:txBody>
          <a:bodyPr wrap="square">
            <a:spAutoFit/>
          </a:bodyPr>
          <a:lstStyle/>
          <a:p>
            <a:pPr algn="just"/>
            <a:r>
              <a:rPr lang="es-ES" dirty="0"/>
              <a:t>Las fuerzas son </a:t>
            </a:r>
            <a:r>
              <a:rPr lang="es-ES" b="1" dirty="0"/>
              <a:t>magnitudes vectoriales </a:t>
            </a:r>
            <a:r>
              <a:rPr lang="es-ES" dirty="0"/>
              <a:t>y representan una </a:t>
            </a:r>
            <a:r>
              <a:rPr lang="es-ES" b="1" dirty="0"/>
              <a:t>medida de la interacción entre dos o más cuerpos</a:t>
            </a:r>
            <a:r>
              <a:rPr lang="es-ES" dirty="0"/>
              <a:t>.</a:t>
            </a:r>
          </a:p>
        </p:txBody>
      </p:sp>
      <p:sp>
        <p:nvSpPr>
          <p:cNvPr id="11" name="CuadroTexto 10">
            <a:extLst>
              <a:ext uri="{FF2B5EF4-FFF2-40B4-BE49-F238E27FC236}">
                <a16:creationId xmlns:a16="http://schemas.microsoft.com/office/drawing/2014/main" id="{84ADE552-C671-EBB6-FDB0-4DBA742DFFCF}"/>
              </a:ext>
            </a:extLst>
          </p:cNvPr>
          <p:cNvSpPr txBox="1"/>
          <p:nvPr/>
        </p:nvSpPr>
        <p:spPr>
          <a:xfrm>
            <a:off x="2471586" y="1814226"/>
            <a:ext cx="3974482" cy="408623"/>
          </a:xfrm>
          <a:prstGeom prst="wedgeRoundRectCallout">
            <a:avLst>
              <a:gd name="adj1" fmla="val -18857"/>
              <a:gd name="adj2" fmla="val 51552"/>
              <a:gd name="adj3" fmla="val 16667"/>
            </a:avLst>
          </a:prstGeom>
          <a:solidFill>
            <a:schemeClr val="bg1"/>
          </a:solidFill>
          <a:ln w="38100">
            <a:solidFill>
              <a:srgbClr val="C00000"/>
            </a:solidFill>
            <a:prstDash val="sysDash"/>
          </a:ln>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Efecto de las fuerzas sobre los cuerpos</a:t>
            </a:r>
          </a:p>
        </p:txBody>
      </p:sp>
      <p:cxnSp>
        <p:nvCxnSpPr>
          <p:cNvPr id="14" name="38 Conector recto de flecha">
            <a:extLst>
              <a:ext uri="{FF2B5EF4-FFF2-40B4-BE49-F238E27FC236}">
                <a16:creationId xmlns:a16="http://schemas.microsoft.com/office/drawing/2014/main" id="{3CEC673F-56D6-1511-1296-C702586DAA72}"/>
              </a:ext>
            </a:extLst>
          </p:cNvPr>
          <p:cNvCxnSpPr>
            <a:cxnSpLocks/>
            <a:stCxn id="11" idx="2"/>
            <a:endCxn id="22" idx="0"/>
          </p:cNvCxnSpPr>
          <p:nvPr/>
        </p:nvCxnSpPr>
        <p:spPr bwMode="auto">
          <a:xfrm flipH="1">
            <a:off x="1572075" y="2222849"/>
            <a:ext cx="2886752" cy="1039441"/>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38 Conector recto de flecha">
            <a:extLst>
              <a:ext uri="{FF2B5EF4-FFF2-40B4-BE49-F238E27FC236}">
                <a16:creationId xmlns:a16="http://schemas.microsoft.com/office/drawing/2014/main" id="{7D88805D-5BBA-3D12-77AD-488813619842}"/>
              </a:ext>
            </a:extLst>
          </p:cNvPr>
          <p:cNvCxnSpPr>
            <a:cxnSpLocks/>
            <a:stCxn id="11" idx="2"/>
            <a:endCxn id="24" idx="0"/>
          </p:cNvCxnSpPr>
          <p:nvPr/>
        </p:nvCxnSpPr>
        <p:spPr bwMode="auto">
          <a:xfrm>
            <a:off x="4458827" y="2222849"/>
            <a:ext cx="2681295" cy="1039441"/>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2" name="Rectángulo redondeado 9">
            <a:extLst>
              <a:ext uri="{FF2B5EF4-FFF2-40B4-BE49-F238E27FC236}">
                <a16:creationId xmlns:a16="http://schemas.microsoft.com/office/drawing/2014/main" id="{07C35CF9-F4B2-4605-679D-BB8DCD8E74B3}"/>
              </a:ext>
            </a:extLst>
          </p:cNvPr>
          <p:cNvSpPr/>
          <p:nvPr/>
        </p:nvSpPr>
        <p:spPr>
          <a:xfrm>
            <a:off x="221940" y="3262290"/>
            <a:ext cx="2700269" cy="1111903"/>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C000"/>
                </a:solidFill>
                <a:effectLst/>
                <a:uLnTx/>
                <a:uFillTx/>
                <a:latin typeface="Calibri" panose="020F0502020204030204"/>
                <a:ea typeface="+mn-ea"/>
                <a:cs typeface="+mn-cs"/>
              </a:rPr>
              <a:t>Deformación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C000"/>
                </a:solidFill>
                <a:effectLst/>
                <a:uLnTx/>
                <a:uFillTx/>
                <a:latin typeface="Calibri" panose="020F0502020204030204"/>
                <a:ea typeface="+mn-ea"/>
                <a:cs typeface="+mn-cs"/>
              </a:rPr>
              <a:t>Cambian la forma </a:t>
            </a:r>
            <a:r>
              <a:rPr kumimoji="0" lang="es-ES" sz="1600" b="1" i="0" u="none" strike="noStrike" kern="1200" cap="none" spc="0" normalizeH="0" baseline="0" noProof="0" dirty="0">
                <a:ln>
                  <a:noFill/>
                </a:ln>
                <a:solidFill>
                  <a:prstClr val="white"/>
                </a:solidFill>
                <a:effectLst/>
                <a:uLnTx/>
                <a:uFillTx/>
                <a:latin typeface="Calibri" panose="020F0502020204030204"/>
                <a:ea typeface="+mn-ea"/>
                <a:cs typeface="+mn-cs"/>
              </a:rPr>
              <a:t>del cuerpo, pudiendo romperlo.</a:t>
            </a:r>
          </a:p>
        </p:txBody>
      </p:sp>
      <p:sp>
        <p:nvSpPr>
          <p:cNvPr id="24" name="Rectángulo redondeado 9">
            <a:extLst>
              <a:ext uri="{FF2B5EF4-FFF2-40B4-BE49-F238E27FC236}">
                <a16:creationId xmlns:a16="http://schemas.microsoft.com/office/drawing/2014/main" id="{2D6283D0-BF5D-5310-4483-B3F36D5A891B}"/>
              </a:ext>
            </a:extLst>
          </p:cNvPr>
          <p:cNvSpPr/>
          <p:nvPr/>
        </p:nvSpPr>
        <p:spPr>
          <a:xfrm>
            <a:off x="5789987" y="3262290"/>
            <a:ext cx="2700269" cy="1111903"/>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C000"/>
                </a:solidFill>
                <a:effectLst/>
                <a:uLnTx/>
                <a:uFillTx/>
                <a:latin typeface="Calibri" panose="020F0502020204030204"/>
                <a:ea typeface="+mn-ea"/>
                <a:cs typeface="+mn-cs"/>
              </a:rPr>
              <a:t>Desviación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C000"/>
                </a:solidFill>
                <a:effectLst/>
                <a:uLnTx/>
                <a:uFillTx/>
                <a:latin typeface="Calibri" panose="020F0502020204030204"/>
                <a:ea typeface="+mn-ea"/>
                <a:cs typeface="+mn-cs"/>
              </a:rPr>
              <a:t>Cambian la dirección</a:t>
            </a:r>
            <a:r>
              <a:rPr kumimoji="0" lang="es-ES" sz="1600" b="1" i="0" u="none" strike="noStrike" kern="1200" cap="none" spc="0" normalizeH="0" baseline="0" noProof="0" dirty="0">
                <a:ln>
                  <a:noFill/>
                </a:ln>
                <a:solidFill>
                  <a:prstClr val="white"/>
                </a:solidFill>
                <a:effectLst/>
                <a:uLnTx/>
                <a:uFillTx/>
                <a:latin typeface="Calibri" panose="020F0502020204030204"/>
                <a:ea typeface="+mn-ea"/>
                <a:cs typeface="+mn-cs"/>
              </a:rPr>
              <a:t> en que el cuerpo se mueve.</a:t>
            </a:r>
          </a:p>
        </p:txBody>
      </p:sp>
      <p:sp>
        <p:nvSpPr>
          <p:cNvPr id="26" name="Rectángulo redondeado 9">
            <a:extLst>
              <a:ext uri="{FF2B5EF4-FFF2-40B4-BE49-F238E27FC236}">
                <a16:creationId xmlns:a16="http://schemas.microsoft.com/office/drawing/2014/main" id="{36ED1C8B-CEAE-0D7C-E67A-B680611D789C}"/>
              </a:ext>
            </a:extLst>
          </p:cNvPr>
          <p:cNvSpPr/>
          <p:nvPr/>
        </p:nvSpPr>
        <p:spPr>
          <a:xfrm>
            <a:off x="4510871" y="4539257"/>
            <a:ext cx="2700270" cy="1111903"/>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C000"/>
                </a:solidFill>
                <a:effectLst/>
                <a:uLnTx/>
                <a:uFillTx/>
                <a:latin typeface="Calibri" panose="020F0502020204030204"/>
                <a:ea typeface="+mn-ea"/>
                <a:cs typeface="+mn-cs"/>
              </a:rPr>
              <a:t>Detención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Calibri" panose="020F0502020204030204"/>
                <a:ea typeface="+mn-ea"/>
                <a:cs typeface="+mn-cs"/>
              </a:rPr>
              <a:t>Hacen que el cuerpo </a:t>
            </a:r>
            <a:r>
              <a:rPr kumimoji="0" lang="es-ES" sz="1600" b="1" i="0" u="none" strike="noStrike" kern="1200" cap="none" spc="0" normalizeH="0" baseline="0" noProof="0" dirty="0">
                <a:ln>
                  <a:noFill/>
                </a:ln>
                <a:solidFill>
                  <a:srgbClr val="FFC000"/>
                </a:solidFill>
                <a:effectLst/>
                <a:uLnTx/>
                <a:uFillTx/>
                <a:latin typeface="Calibri" panose="020F0502020204030204"/>
                <a:ea typeface="+mn-ea"/>
                <a:cs typeface="+mn-cs"/>
              </a:rPr>
              <a:t>deje de moverse</a:t>
            </a:r>
            <a:r>
              <a:rPr kumimoji="0" lang="es-ES" sz="16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27" name="Rectángulo redondeado 9">
            <a:extLst>
              <a:ext uri="{FF2B5EF4-FFF2-40B4-BE49-F238E27FC236}">
                <a16:creationId xmlns:a16="http://schemas.microsoft.com/office/drawing/2014/main" id="{62DBD0B4-3578-07D8-70E5-D18E8051D7C4}"/>
              </a:ext>
            </a:extLst>
          </p:cNvPr>
          <p:cNvSpPr/>
          <p:nvPr/>
        </p:nvSpPr>
        <p:spPr>
          <a:xfrm>
            <a:off x="1557895" y="4539258"/>
            <a:ext cx="2700269" cy="1111903"/>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C000"/>
                </a:solidFill>
                <a:effectLst/>
                <a:uLnTx/>
                <a:uFillTx/>
                <a:latin typeface="Calibri" panose="020F0502020204030204"/>
                <a:ea typeface="+mn-ea"/>
                <a:cs typeface="+mn-cs"/>
              </a:rPr>
              <a:t>Aceleración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Calibri" panose="020F0502020204030204"/>
                <a:ea typeface="+mn-ea"/>
                <a:cs typeface="+mn-cs"/>
              </a:rPr>
              <a:t>Hacen que el movimiento sea </a:t>
            </a:r>
            <a:r>
              <a:rPr kumimoji="0" lang="es-ES" sz="1600" b="1" i="0" u="none" strike="noStrike" kern="1200" cap="none" spc="0" normalizeH="0" baseline="0" noProof="0" dirty="0">
                <a:ln>
                  <a:noFill/>
                </a:ln>
                <a:solidFill>
                  <a:srgbClr val="FFC000"/>
                </a:solidFill>
                <a:effectLst/>
                <a:uLnTx/>
                <a:uFillTx/>
                <a:latin typeface="Calibri" panose="020F0502020204030204"/>
                <a:ea typeface="+mn-ea"/>
                <a:cs typeface="+mn-cs"/>
              </a:rPr>
              <a:t>mas rápido o mas lento</a:t>
            </a:r>
            <a:r>
              <a:rPr kumimoji="0" lang="es-ES" sz="16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31" name="Imagen 30">
            <a:extLst>
              <a:ext uri="{FF2B5EF4-FFF2-40B4-BE49-F238E27FC236}">
                <a16:creationId xmlns:a16="http://schemas.microsoft.com/office/drawing/2014/main" id="{EC07EE12-E3F3-3C08-C1A9-95A34C12B71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50" b="93593" l="7712" r="88689">
                        <a14:foregroundMark x1="22622" y1="16435" x2="22622" y2="16435"/>
                        <a14:foregroundMark x1="26992" y1="13092" x2="26992" y2="13092"/>
                        <a14:foregroundMark x1="31105" y1="10585" x2="31105" y2="10585"/>
                        <a14:foregroundMark x1="35219" y1="8357" x2="35219" y2="8357"/>
                        <a14:foregroundMark x1="40617" y1="6964" x2="40617" y2="6964"/>
                        <a14:foregroundMark x1="48843" y1="6407" x2="48843" y2="6407"/>
                        <a14:foregroundMark x1="42416" y1="6407" x2="42416" y2="6407"/>
                        <a14:foregroundMark x1="45758" y1="6128" x2="45758" y2="6128"/>
                        <a14:foregroundMark x1="53470" y1="6685" x2="53470" y2="6685"/>
                        <a14:foregroundMark x1="59640" y1="7521" x2="59640" y2="7521"/>
                        <a14:foregroundMark x1="61697" y1="8357" x2="61697" y2="8357"/>
                        <a14:foregroundMark x1="63753" y1="9749" x2="85347" y2="29805"/>
                        <a14:foregroundMark x1="18509" y1="20613" x2="18509" y2="20613"/>
                        <a14:foregroundMark x1="20566" y1="18663" x2="11825" y2="32033"/>
                        <a14:foregroundMark x1="11825" y1="32033" x2="7969" y2="49861"/>
                        <a14:foregroundMark x1="7969" y1="49861" x2="10026" y2="61003"/>
                        <a14:foregroundMark x1="10283" y1="61281" x2="13111" y2="70752"/>
                        <a14:foregroundMark x1="13111" y1="70752" x2="23907" y2="85515"/>
                        <a14:foregroundMark x1="23907" y1="85515" x2="25964" y2="85237"/>
                        <a14:foregroundMark x1="28535" y1="87744" x2="44473" y2="93593"/>
                        <a14:foregroundMark x1="44473" y1="93593" x2="50129" y2="93315"/>
                        <a14:foregroundMark x1="50386" y1="93315" x2="66067" y2="89136"/>
                        <a14:foregroundMark x1="66067" y1="89136" x2="70694" y2="86351"/>
                        <a14:foregroundMark x1="70951" y1="86072" x2="82262" y2="73259"/>
                        <a14:foregroundMark x1="82262" y1="72702" x2="87918" y2="59331"/>
                        <a14:foregroundMark x1="87661" y1="59053" x2="87661" y2="37326"/>
                        <a14:foregroundMark x1="87661" y1="37326" x2="86375" y2="33705"/>
                        <a14:foregroundMark x1="22879" y1="16435" x2="38046" y2="7521"/>
                        <a14:foregroundMark x1="38046" y1="7521" x2="45758" y2="5850"/>
                        <a14:foregroundMark x1="45758" y1="5850" x2="53470" y2="6128"/>
                        <a14:foregroundMark x1="53470" y1="6128" x2="62468" y2="8914"/>
                        <a14:foregroundMark x1="62468" y1="8914" x2="63496" y2="10028"/>
                      </a14:backgroundRemoval>
                    </a14:imgEffect>
                  </a14:imgLayer>
                </a14:imgProps>
              </a:ext>
            </a:extLst>
          </a:blip>
          <a:stretch>
            <a:fillRect/>
          </a:stretch>
        </p:blipFill>
        <p:spPr>
          <a:xfrm>
            <a:off x="6907793" y="1601144"/>
            <a:ext cx="1799961" cy="1661146"/>
          </a:xfrm>
          <a:prstGeom prst="rect">
            <a:avLst/>
          </a:prstGeom>
        </p:spPr>
      </p:pic>
      <p:pic>
        <p:nvPicPr>
          <p:cNvPr id="33" name="Imagen 32">
            <a:extLst>
              <a:ext uri="{FF2B5EF4-FFF2-40B4-BE49-F238E27FC236}">
                <a16:creationId xmlns:a16="http://schemas.microsoft.com/office/drawing/2014/main" id="{545CEAF4-71F0-006B-43BD-FDE402B6003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971" b="92612" l="6623" r="89404">
                        <a14:foregroundMark x1="29139" y1="9499" x2="29139" y2="9499"/>
                        <a14:foregroundMark x1="9934" y1="43272" x2="9934" y2="53298"/>
                        <a14:foregroundMark x1="9934" y1="53298" x2="12583" y2="57256"/>
                        <a14:foregroundMark x1="24172" y1="86280" x2="50000" y2="89182"/>
                        <a14:foregroundMark x1="19536" y1="92612" x2="18874" y2="81530"/>
                        <a14:foregroundMark x1="18874" y1="81530" x2="6623" y2="52243"/>
                        <a14:foregroundMark x1="6623" y1="52243" x2="6623" y2="49077"/>
                        <a14:foregroundMark x1="6623" y1="48549" x2="12583" y2="28496"/>
                        <a14:foregroundMark x1="12583" y1="28760" x2="26159" y2="11346"/>
                        <a14:foregroundMark x1="26159" y1="11346" x2="33070" y2="14100"/>
                        <a14:foregroundMark x1="33536" y1="13717" x2="30132" y2="8971"/>
                        <a14:foregroundMark x1="35430" y1="16359" x2="35001" y2="15761"/>
                        <a14:foregroundMark x1="56105" y1="20235" x2="56291" y2="20317"/>
                        <a14:foregroundMark x1="35684" y1="11242" x2="36248" y2="11490"/>
                        <a14:foregroundMark x1="31126" y1="9235" x2="35422" y2="11127"/>
                        <a14:foregroundMark x1="75752" y1="43368" x2="80795" y2="49340"/>
                        <a14:foregroundMark x1="56291" y1="20317" x2="72369" y2="39360"/>
                        <a14:foregroundMark x1="80795" y1="49340" x2="80795" y2="50132"/>
                        <a14:foregroundMark x1="78477" y1="45910" x2="83113" y2="57520"/>
                        <a14:foregroundMark x1="83113" y1="57520" x2="73510" y2="92612"/>
                        <a14:backgroundMark x1="37086" y1="13456" x2="38079" y2="9235"/>
                        <a14:backgroundMark x1="40728" y1="13720" x2="38742" y2="11346"/>
                        <a14:backgroundMark x1="38079" y1="13193" x2="38411" y2="10818"/>
                        <a14:backgroundMark x1="36093" y1="12137" x2="34437" y2="8971"/>
                        <a14:backgroundMark x1="36424" y1="11346" x2="39735" y2="12929"/>
                        <a14:backgroundMark x1="41060" y1="14248" x2="48013" y2="16095"/>
                        <a14:backgroundMark x1="49007" y1="18734" x2="48344" y2="13984"/>
                        <a14:backgroundMark x1="49338" y1="18470" x2="56954" y2="19261"/>
                        <a14:backgroundMark x1="50993" y1="18470" x2="46358" y2="16095"/>
                        <a14:backgroundMark x1="43377" y1="14248" x2="41060" y2="12929"/>
                        <a14:backgroundMark x1="40728" y1="13720" x2="40728" y2="13720"/>
                        <a14:backgroundMark x1="42053" y1="13984" x2="40066" y2="13193"/>
                        <a14:backgroundMark x1="56291" y1="20053" x2="56291" y2="20053"/>
                        <a14:backgroundMark x1="73510" y1="42216" x2="73510" y2="38522"/>
                        <a14:backgroundMark x1="73841" y1="41689" x2="76821" y2="42216"/>
                      </a14:backgroundRemoval>
                    </a14:imgEffect>
                  </a14:imgLayer>
                </a14:imgProps>
              </a:ext>
            </a:extLst>
          </a:blip>
          <a:stretch>
            <a:fillRect/>
          </a:stretch>
        </p:blipFill>
        <p:spPr>
          <a:xfrm>
            <a:off x="450979" y="1655483"/>
            <a:ext cx="1193163" cy="1497381"/>
          </a:xfrm>
          <a:prstGeom prst="rect">
            <a:avLst/>
          </a:prstGeom>
        </p:spPr>
      </p:pic>
      <p:pic>
        <p:nvPicPr>
          <p:cNvPr id="35" name="Imagen 34">
            <a:extLst>
              <a:ext uri="{FF2B5EF4-FFF2-40B4-BE49-F238E27FC236}">
                <a16:creationId xmlns:a16="http://schemas.microsoft.com/office/drawing/2014/main" id="{5311E142-5C80-8E9F-23C1-F4729DA3FB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41" b="91781" l="6286" r="92190">
                        <a14:foregroundMark x1="23619" y1="16986" x2="25714" y2="25753"/>
                        <a14:foregroundMark x1="26286" y1="29589" x2="15810" y2="73425"/>
                        <a14:foregroundMark x1="15810" y1="73425" x2="6476" y2="81644"/>
                        <a14:foregroundMark x1="33143" y1="91233" x2="33143" y2="90137"/>
                        <a14:foregroundMark x1="49714" y1="91781" x2="90286" y2="89863"/>
                        <a14:foregroundMark x1="51048" y1="29863" x2="70095" y2="30411"/>
                        <a14:foregroundMark x1="70095" y1="30411" x2="92190" y2="29589"/>
                        <a14:foregroundMark x1="54095" y1="29589" x2="79048" y2="30685"/>
                        <a14:foregroundMark x1="79048" y1="30685" x2="87810" y2="29041"/>
                        <a14:foregroundMark x1="87810" y1="29041" x2="56190" y2="30411"/>
                        <a14:foregroundMark x1="71429" y1="30137" x2="55048" y2="29863"/>
                        <a14:foregroundMark x1="59238" y1="29315" x2="72381" y2="28767"/>
                        <a14:foregroundMark x1="72381" y1="28767" x2="72952" y2="28493"/>
                        <a14:foregroundMark x1="60190" y1="15342" x2="60190" y2="15342"/>
                        <a14:foregroundMark x1="64571" y1="15890" x2="56952" y2="15890"/>
                      </a14:backgroundRemoval>
                    </a14:imgEffect>
                  </a14:imgLayer>
                </a14:imgProps>
              </a:ext>
            </a:extLst>
          </a:blip>
          <a:stretch>
            <a:fillRect/>
          </a:stretch>
        </p:blipFill>
        <p:spPr>
          <a:xfrm>
            <a:off x="36000" y="5384866"/>
            <a:ext cx="2014620" cy="1400640"/>
          </a:xfrm>
          <a:prstGeom prst="rect">
            <a:avLst/>
          </a:prstGeom>
        </p:spPr>
      </p:pic>
      <p:pic>
        <p:nvPicPr>
          <p:cNvPr id="37" name="Imagen 36">
            <a:extLst>
              <a:ext uri="{FF2B5EF4-FFF2-40B4-BE49-F238E27FC236}">
                <a16:creationId xmlns:a16="http://schemas.microsoft.com/office/drawing/2014/main" id="{931841A5-2DCF-4AE0-25EC-45DF10303D5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165" b="89463" l="3352" r="89758">
                        <a14:foregroundMark x1="24395" y1="39669" x2="24423" y2="39760"/>
                        <a14:foregroundMark x1="23464" y1="38636" x2="21601" y2="38430"/>
                        <a14:foregroundMark x1="12849" y1="39463" x2="14711" y2="39669"/>
                        <a14:foregroundMark x1="14711" y1="39050" x2="9125" y2="51653"/>
                        <a14:foregroundMark x1="9125" y1="51653" x2="11546" y2="56612"/>
                        <a14:foregroundMark x1="7449" y1="54132" x2="3724" y2="54959"/>
                        <a14:foregroundMark x1="6890" y1="50620" x2="6331" y2="51033"/>
                        <a14:foregroundMark x1="61080" y1="28719" x2="74860" y2="28306"/>
                        <a14:foregroundMark x1="76350" y1="38843" x2="79702" y2="13017"/>
                        <a14:foregroundMark x1="79702" y1="13017" x2="75047" y2="6405"/>
                        <a14:foregroundMark x1="73557" y1="5579" x2="72812" y2="5165"/>
                        <a14:foregroundMark x1="73557" y1="5579" x2="74674" y2="5785"/>
                        <a14:foregroundMark x1="74860" y1="5372" x2="71695" y2="7438"/>
                        <a14:foregroundMark x1="59777" y1="26446" x2="71322" y2="24174"/>
                        <a14:foregroundMark x1="82309" y1="33264" x2="81192" y2="17769"/>
                        <a14:foregroundMark x1="81192" y1="18802" x2="83240" y2="28719"/>
                        <a14:foregroundMark x1="83613" y1="23347" x2="80819" y2="17355"/>
                        <a14:foregroundMark x1="82123" y1="19421" x2="82682" y2="26653"/>
                        <a14:foregroundMark x1="69088" y1="65881" x2="70764" y2="73967"/>
                        <a14:foregroundMark x1="67039" y1="55992" x2="68039" y2="60817"/>
                        <a14:foregroundMark x1="82123" y1="88636" x2="83240" y2="80372"/>
                        <a14:foregroundMark x1="80447" y1="57025" x2="84358" y2="87603"/>
                        <a14:foregroundMark x1="42272" y1="21694" x2="48231" y2="10950"/>
                        <a14:foregroundMark x1="48231" y1="10950" x2="58473" y2="16322"/>
                        <a14:foregroundMark x1="58473" y1="16322" x2="59218" y2="24793"/>
                        <a14:foregroundMark x1="19270" y1="45464" x2="22719" y2="37810"/>
                        <a14:foregroundMark x1="30926" y1="33436" x2="41295" y2="27909"/>
                        <a14:foregroundMark x1="22719" y1="37810" x2="23557" y2="37363"/>
                        <a14:foregroundMark x1="42046" y1="24827" x2="42458" y2="21281"/>
                        <a14:foregroundMark x1="6015" y1="48510" x2="5587" y2="48967"/>
                        <a14:foregroundMark x1="6750" y1="47727" x2="6051" y2="48472"/>
                        <a14:foregroundMark x1="15084" y1="38843" x2="8457" y2="45907"/>
                        <a14:backgroundMark x1="5959" y1="48760" x2="6331" y2="47521"/>
                        <a14:backgroundMark x1="6704" y1="47727" x2="6704" y2="47727"/>
                        <a14:backgroundMark x1="7635" y1="46281" x2="7635" y2="46281"/>
                        <a14:backgroundMark x1="8194" y1="45661" x2="6518" y2="47314"/>
                        <a14:backgroundMark x1="26071" y1="37397" x2="26816" y2="34711"/>
                        <a14:backgroundMark x1="27188" y1="38843" x2="27188" y2="38843"/>
                        <a14:backgroundMark x1="26071" y1="37810" x2="23277" y2="36777"/>
                        <a14:backgroundMark x1="26629" y1="36570" x2="29423" y2="34091"/>
                        <a14:backgroundMark x1="28864" y1="35537" x2="24395" y2="36983"/>
                        <a14:backgroundMark x1="18436" y1="45661" x2="18436" y2="44215"/>
                        <a14:backgroundMark x1="18994" y1="46281" x2="18994" y2="46281"/>
                        <a14:backgroundMark x1="19739" y1="46281" x2="18622" y2="46281"/>
                        <a14:backgroundMark x1="18994" y1="45868" x2="18808" y2="47314"/>
                        <a14:backgroundMark x1="18994" y1="45455" x2="18994" y2="45455"/>
                        <a14:backgroundMark x1="18994" y1="45455" x2="19926" y2="45455"/>
                        <a14:backgroundMark x1="42644" y1="26033" x2="41899" y2="25826"/>
                        <a14:backgroundMark x1="42272" y1="25620" x2="41527" y2="26240"/>
                        <a14:backgroundMark x1="42272" y1="26446" x2="40596" y2="26860"/>
                        <a14:backgroundMark x1="28864" y1="34091" x2="31099" y2="33058"/>
                        <a14:backgroundMark x1="68529" y1="59711" x2="69274" y2="59298"/>
                        <a14:backgroundMark x1="68529" y1="60744" x2="70764" y2="64876"/>
                      </a14:backgroundRemoval>
                    </a14:imgEffect>
                  </a14:imgLayer>
                </a14:imgProps>
              </a:ext>
            </a:extLst>
          </a:blip>
          <a:stretch>
            <a:fillRect/>
          </a:stretch>
        </p:blipFill>
        <p:spPr>
          <a:xfrm>
            <a:off x="6943603" y="5227748"/>
            <a:ext cx="1728339" cy="1557758"/>
          </a:xfrm>
          <a:prstGeom prst="rect">
            <a:avLst/>
          </a:prstGeom>
        </p:spPr>
      </p:pic>
      <p:cxnSp>
        <p:nvCxnSpPr>
          <p:cNvPr id="42" name="38 Conector recto de flecha">
            <a:extLst>
              <a:ext uri="{FF2B5EF4-FFF2-40B4-BE49-F238E27FC236}">
                <a16:creationId xmlns:a16="http://schemas.microsoft.com/office/drawing/2014/main" id="{16C3EF0D-7115-2D83-4ED9-3014DE8C6B04}"/>
              </a:ext>
            </a:extLst>
          </p:cNvPr>
          <p:cNvCxnSpPr>
            <a:cxnSpLocks/>
            <a:stCxn id="11" idx="2"/>
            <a:endCxn id="27" idx="0"/>
          </p:cNvCxnSpPr>
          <p:nvPr/>
        </p:nvCxnSpPr>
        <p:spPr bwMode="auto">
          <a:xfrm flipH="1">
            <a:off x="2908030" y="2222849"/>
            <a:ext cx="1550797" cy="2316409"/>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38 Conector recto de flecha">
            <a:extLst>
              <a:ext uri="{FF2B5EF4-FFF2-40B4-BE49-F238E27FC236}">
                <a16:creationId xmlns:a16="http://schemas.microsoft.com/office/drawing/2014/main" id="{856E512A-5B95-D9D0-7E07-17B219227EBC}"/>
              </a:ext>
            </a:extLst>
          </p:cNvPr>
          <p:cNvCxnSpPr>
            <a:cxnSpLocks/>
            <a:stCxn id="11" idx="2"/>
            <a:endCxn id="26" idx="0"/>
          </p:cNvCxnSpPr>
          <p:nvPr/>
        </p:nvCxnSpPr>
        <p:spPr bwMode="auto">
          <a:xfrm>
            <a:off x="4458827" y="2222849"/>
            <a:ext cx="1402179" cy="2316408"/>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827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par>
                                <p:cTn id="61" presetID="10"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9" grpId="0"/>
      <p:bldP spid="11" grpId="0" animBg="1"/>
      <p:bldP spid="22" grpId="0" animBg="1"/>
      <p:bldP spid="24"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D7DA6-7834-A04A-044B-EAFBB4414C29}"/>
            </a:ext>
          </a:extLst>
        </p:cNvPr>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E9313247-A8EC-4B48-8F73-91F647D67298}"/>
              </a:ext>
            </a:extLst>
          </p:cNvPr>
          <p:cNvSpPr/>
          <p:nvPr/>
        </p:nvSpPr>
        <p:spPr>
          <a:xfrm>
            <a:off x="264755" y="1124143"/>
            <a:ext cx="4055319" cy="1480654"/>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Fuerza por contacto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Son las que ejercen los cuerpos cuando entran en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contacto directo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3" name="Rectángulo redondeado 9">
            <a:extLst>
              <a:ext uri="{FF2B5EF4-FFF2-40B4-BE49-F238E27FC236}">
                <a16:creationId xmlns:a16="http://schemas.microsoft.com/office/drawing/2014/main" id="{C6313BB6-F085-6236-9664-C7D6A7472685}"/>
              </a:ext>
            </a:extLst>
          </p:cNvPr>
          <p:cNvSpPr/>
          <p:nvPr/>
        </p:nvSpPr>
        <p:spPr>
          <a:xfrm>
            <a:off x="4544008" y="1114651"/>
            <a:ext cx="4335237" cy="1480654"/>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Fuerza a distancia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Son las que ejercen los cuerpos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sin la necesidad</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de entrar en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contacto directo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4" name="Picture 2">
            <a:extLst>
              <a:ext uri="{FF2B5EF4-FFF2-40B4-BE49-F238E27FC236}">
                <a16:creationId xmlns:a16="http://schemas.microsoft.com/office/drawing/2014/main" id="{4CA7E912-0C72-D294-9788-89DDF4272B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02" r="7447"/>
          <a:stretch/>
        </p:blipFill>
        <p:spPr bwMode="auto">
          <a:xfrm>
            <a:off x="264755" y="4267024"/>
            <a:ext cx="1841261" cy="1751932"/>
          </a:xfrm>
          <a:prstGeom prst="rect">
            <a:avLst/>
          </a:prstGeom>
          <a:noFill/>
          <a:ln w="19050">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Bocadillo: rectángulo con esquinas redondeadas 10">
            <a:extLst>
              <a:ext uri="{FF2B5EF4-FFF2-40B4-BE49-F238E27FC236}">
                <a16:creationId xmlns:a16="http://schemas.microsoft.com/office/drawing/2014/main" id="{D1CC401E-B2CE-8222-4821-02897D8486D9}"/>
              </a:ext>
            </a:extLst>
          </p:cNvPr>
          <p:cNvSpPr/>
          <p:nvPr/>
        </p:nvSpPr>
        <p:spPr>
          <a:xfrm>
            <a:off x="114632" y="2977057"/>
            <a:ext cx="2367311" cy="1051607"/>
          </a:xfrm>
          <a:prstGeom prst="wedgeRoundRectCallout">
            <a:avLst/>
          </a:prstGeom>
          <a:solidFill>
            <a:schemeClr val="bg1"/>
          </a:solidFill>
          <a:ln w="38100">
            <a:solidFill>
              <a:srgbClr val="C00000"/>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srgbClr val="C00000"/>
                </a:solidFill>
                <a:effectLst/>
                <a:uLnTx/>
                <a:uFillTx/>
                <a:latin typeface="Calibri" panose="020F0502020204030204"/>
                <a:ea typeface="+mn-ea"/>
                <a:cs typeface="+mn-cs"/>
              </a:rPr>
              <a:t>Andrés</a:t>
            </a:r>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rPr>
              <a:t> ejerce una fuerza por </a:t>
            </a:r>
            <a:r>
              <a:rPr kumimoji="0" lang="es-CL" sz="1800" b="1" i="0" u="none" strike="noStrike" kern="1200" cap="none" spc="0" normalizeH="0" baseline="0" noProof="0" dirty="0">
                <a:ln>
                  <a:noFill/>
                </a:ln>
                <a:solidFill>
                  <a:srgbClr val="C00000"/>
                </a:solidFill>
                <a:effectLst/>
                <a:uLnTx/>
                <a:uFillTx/>
                <a:latin typeface="Calibri" panose="020F0502020204030204"/>
                <a:ea typeface="+mn-ea"/>
                <a:cs typeface="+mn-cs"/>
              </a:rPr>
              <a:t>contacto</a:t>
            </a:r>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rPr>
              <a:t> sobre </a:t>
            </a:r>
            <a:r>
              <a:rPr kumimoji="0" lang="es-CL" sz="1800" b="1" i="0" u="none" strike="noStrike" kern="1200" cap="none" spc="0" normalizeH="0" baseline="0" noProof="0" dirty="0">
                <a:ln>
                  <a:noFill/>
                </a:ln>
                <a:solidFill>
                  <a:srgbClr val="C00000"/>
                </a:solidFill>
                <a:effectLst/>
                <a:uLnTx/>
                <a:uFillTx/>
                <a:latin typeface="Calibri" panose="020F0502020204030204"/>
                <a:ea typeface="+mn-ea"/>
                <a:cs typeface="+mn-cs"/>
              </a:rPr>
              <a:t>Juan</a:t>
            </a:r>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2" name="Picture 3">
            <a:extLst>
              <a:ext uri="{FF2B5EF4-FFF2-40B4-BE49-F238E27FC236}">
                <a16:creationId xmlns:a16="http://schemas.microsoft.com/office/drawing/2014/main" id="{5F405E2F-58D1-31C1-9B18-A86FBF3E8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2285" y="4267024"/>
            <a:ext cx="1959855" cy="1751932"/>
          </a:xfrm>
          <a:prstGeom prst="rect">
            <a:avLst/>
          </a:prstGeom>
          <a:noFill/>
          <a:ln w="19050">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Bocadillo: rectángulo con esquinas redondeadas 12">
            <a:extLst>
              <a:ext uri="{FF2B5EF4-FFF2-40B4-BE49-F238E27FC236}">
                <a16:creationId xmlns:a16="http://schemas.microsoft.com/office/drawing/2014/main" id="{88CF7CCE-822F-0822-D2C9-3054A90B4A28}"/>
              </a:ext>
            </a:extLst>
          </p:cNvPr>
          <p:cNvSpPr/>
          <p:nvPr/>
        </p:nvSpPr>
        <p:spPr>
          <a:xfrm>
            <a:off x="2333105" y="2977057"/>
            <a:ext cx="2627146" cy="1051607"/>
          </a:xfrm>
          <a:prstGeom prst="wedgeRoundRectCallout">
            <a:avLst/>
          </a:prstGeom>
          <a:solidFill>
            <a:schemeClr val="bg1"/>
          </a:solidFill>
          <a:ln w="38100">
            <a:solidFill>
              <a:srgbClr val="C00000"/>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rPr>
              <a:t>Una </a:t>
            </a:r>
            <a:r>
              <a:rPr kumimoji="0" lang="es-CL" sz="1800" b="1" i="0" u="none" strike="noStrike" kern="1200" cap="none" spc="0" normalizeH="0" baseline="0" noProof="0" dirty="0">
                <a:ln>
                  <a:noFill/>
                </a:ln>
                <a:solidFill>
                  <a:srgbClr val="C00000"/>
                </a:solidFill>
                <a:effectLst/>
                <a:uLnTx/>
                <a:uFillTx/>
                <a:latin typeface="Calibri" panose="020F0502020204030204"/>
                <a:ea typeface="+mn-ea"/>
                <a:cs typeface="+mn-cs"/>
              </a:rPr>
              <a:t>persona</a:t>
            </a:r>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rPr>
              <a:t>, ejerce una fuerza por </a:t>
            </a:r>
            <a:r>
              <a:rPr kumimoji="0" lang="es-CL" sz="1800" b="1" i="0" u="none" strike="noStrike" kern="1200" cap="none" spc="0" normalizeH="0" baseline="0" noProof="0" dirty="0">
                <a:ln>
                  <a:noFill/>
                </a:ln>
                <a:solidFill>
                  <a:srgbClr val="C00000"/>
                </a:solidFill>
                <a:effectLst/>
                <a:uLnTx/>
                <a:uFillTx/>
                <a:latin typeface="Calibri" panose="020F0502020204030204"/>
                <a:ea typeface="+mn-ea"/>
                <a:cs typeface="+mn-cs"/>
              </a:rPr>
              <a:t>contacto</a:t>
            </a:r>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rPr>
              <a:t> sobre un </a:t>
            </a:r>
            <a:r>
              <a:rPr kumimoji="0" lang="es-CL" sz="1800" b="1" i="0" u="none" strike="noStrike" kern="1200" cap="none" spc="0" normalizeH="0" baseline="0" noProof="0" dirty="0">
                <a:ln>
                  <a:noFill/>
                </a:ln>
                <a:solidFill>
                  <a:srgbClr val="C00000"/>
                </a:solidFill>
                <a:effectLst/>
                <a:uLnTx/>
                <a:uFillTx/>
                <a:latin typeface="Calibri" panose="020F0502020204030204"/>
                <a:ea typeface="+mn-ea"/>
                <a:cs typeface="+mn-cs"/>
              </a:rPr>
              <a:t>resorte</a:t>
            </a:r>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7" name="Picture 4">
            <a:extLst>
              <a:ext uri="{FF2B5EF4-FFF2-40B4-BE49-F238E27FC236}">
                <a16:creationId xmlns:a16="http://schemas.microsoft.com/office/drawing/2014/main" id="{3C4FBF30-FFBB-98B4-B524-5761723C79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7379" y="4253204"/>
            <a:ext cx="1721866" cy="1765752"/>
          </a:xfrm>
          <a:prstGeom prst="rect">
            <a:avLst/>
          </a:prstGeom>
          <a:noFill/>
          <a:ln w="19050">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Bocadillo: rectángulo con esquinas redondeadas 17">
            <a:extLst>
              <a:ext uri="{FF2B5EF4-FFF2-40B4-BE49-F238E27FC236}">
                <a16:creationId xmlns:a16="http://schemas.microsoft.com/office/drawing/2014/main" id="{1C074407-02F8-645E-7624-958E8984DB4F}"/>
              </a:ext>
            </a:extLst>
          </p:cNvPr>
          <p:cNvSpPr/>
          <p:nvPr/>
        </p:nvSpPr>
        <p:spPr>
          <a:xfrm>
            <a:off x="6810896" y="2977057"/>
            <a:ext cx="2218472" cy="1051618"/>
          </a:xfrm>
          <a:prstGeom prst="wedgeRoundRectCallout">
            <a:avLst/>
          </a:prstGeom>
          <a:solidFill>
            <a:schemeClr val="bg1"/>
          </a:solidFill>
          <a:ln w="38100">
            <a:solidFill>
              <a:srgbClr val="C00000"/>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rPr>
              <a:t>La </a:t>
            </a:r>
            <a:r>
              <a:rPr kumimoji="0" lang="es-CL" sz="1800" b="1" i="0" u="none" strike="noStrike" kern="1200" cap="none" spc="0" normalizeH="0" baseline="0" noProof="0" dirty="0">
                <a:ln>
                  <a:noFill/>
                </a:ln>
                <a:solidFill>
                  <a:srgbClr val="C00000"/>
                </a:solidFill>
                <a:effectLst/>
                <a:uLnTx/>
                <a:uFillTx/>
                <a:latin typeface="Calibri" panose="020F0502020204030204"/>
                <a:ea typeface="+mn-ea"/>
                <a:cs typeface="+mn-cs"/>
              </a:rPr>
              <a:t>Tierra</a:t>
            </a:r>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rPr>
              <a:t> ejerce una fuerza a </a:t>
            </a:r>
            <a:r>
              <a:rPr kumimoji="0" lang="es-CL" sz="1800" b="1" i="0" u="none" strike="noStrike" kern="1200" cap="none" spc="0" normalizeH="0" baseline="0" noProof="0" dirty="0">
                <a:ln>
                  <a:noFill/>
                </a:ln>
                <a:solidFill>
                  <a:srgbClr val="C00000"/>
                </a:solidFill>
                <a:effectLst/>
                <a:uLnTx/>
                <a:uFillTx/>
                <a:latin typeface="Calibri" panose="020F0502020204030204"/>
                <a:ea typeface="+mn-ea"/>
                <a:cs typeface="+mn-cs"/>
              </a:rPr>
              <a:t>distancia</a:t>
            </a:r>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rPr>
              <a:t> sobre la </a:t>
            </a:r>
            <a:r>
              <a:rPr kumimoji="0" lang="es-CL" sz="1800" b="1" i="0" u="none" strike="noStrike" kern="1200" cap="none" spc="0" normalizeH="0" baseline="0" noProof="0" dirty="0">
                <a:ln>
                  <a:noFill/>
                </a:ln>
                <a:solidFill>
                  <a:srgbClr val="C00000"/>
                </a:solidFill>
                <a:effectLst/>
                <a:uLnTx/>
                <a:uFillTx/>
                <a:latin typeface="Calibri" panose="020F0502020204030204"/>
                <a:ea typeface="+mn-ea"/>
                <a:cs typeface="+mn-cs"/>
              </a:rPr>
              <a:t>Luna</a:t>
            </a:r>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Bocadillo: rectángulo con esquinas redondeadas 19">
            <a:extLst>
              <a:ext uri="{FF2B5EF4-FFF2-40B4-BE49-F238E27FC236}">
                <a16:creationId xmlns:a16="http://schemas.microsoft.com/office/drawing/2014/main" id="{37DCDEE6-B93C-B17B-4BA0-97D34306C3FA}"/>
              </a:ext>
            </a:extLst>
          </p:cNvPr>
          <p:cNvSpPr/>
          <p:nvPr/>
        </p:nvSpPr>
        <p:spPr>
          <a:xfrm>
            <a:off x="4603667" y="2977057"/>
            <a:ext cx="2367186" cy="1051607"/>
          </a:xfrm>
          <a:prstGeom prst="wedgeRoundRectCallout">
            <a:avLst/>
          </a:prstGeom>
          <a:solidFill>
            <a:schemeClr val="bg1"/>
          </a:solidFill>
          <a:ln w="38100">
            <a:solidFill>
              <a:srgbClr val="C00000"/>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rPr>
              <a:t>La </a:t>
            </a:r>
            <a:r>
              <a:rPr kumimoji="0" lang="es-CL" sz="1800" b="1" i="0" u="none" strike="noStrike" kern="1200" cap="none" spc="0" normalizeH="0" baseline="0" noProof="0" dirty="0">
                <a:ln>
                  <a:noFill/>
                </a:ln>
                <a:solidFill>
                  <a:srgbClr val="C00000"/>
                </a:solidFill>
                <a:effectLst/>
                <a:uLnTx/>
                <a:uFillTx/>
                <a:latin typeface="Calibri" panose="020F0502020204030204"/>
                <a:ea typeface="+mn-ea"/>
                <a:cs typeface="+mn-cs"/>
              </a:rPr>
              <a:t>imán </a:t>
            </a:r>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rPr>
              <a:t>ejerce una fuerza a </a:t>
            </a:r>
            <a:r>
              <a:rPr kumimoji="0" lang="es-CL" sz="1800" b="1" i="0" u="none" strike="noStrike" kern="1200" cap="none" spc="0" normalizeH="0" baseline="0" noProof="0" dirty="0">
                <a:ln>
                  <a:noFill/>
                </a:ln>
                <a:solidFill>
                  <a:srgbClr val="C00000"/>
                </a:solidFill>
                <a:effectLst/>
                <a:uLnTx/>
                <a:uFillTx/>
                <a:latin typeface="Calibri" panose="020F0502020204030204"/>
                <a:ea typeface="+mn-ea"/>
                <a:cs typeface="+mn-cs"/>
              </a:rPr>
              <a:t>distancia</a:t>
            </a:r>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rPr>
              <a:t> sobre unos </a:t>
            </a:r>
            <a:r>
              <a:rPr kumimoji="0" lang="es-CL" sz="1800" b="1" i="0" u="none" strike="noStrike" kern="1200" cap="none" spc="0" normalizeH="0" baseline="0" noProof="0" dirty="0">
                <a:ln>
                  <a:noFill/>
                </a:ln>
                <a:solidFill>
                  <a:srgbClr val="C00000"/>
                </a:solidFill>
                <a:effectLst/>
                <a:uLnTx/>
                <a:uFillTx/>
                <a:latin typeface="Calibri" panose="020F0502020204030204"/>
                <a:ea typeface="+mn-ea"/>
                <a:cs typeface="+mn-cs"/>
              </a:rPr>
              <a:t>clavos</a:t>
            </a:r>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Imagen 4">
            <a:extLst>
              <a:ext uri="{FF2B5EF4-FFF2-40B4-BE49-F238E27FC236}">
                <a16:creationId xmlns:a16="http://schemas.microsoft.com/office/drawing/2014/main" id="{0270592C-8B70-1516-9E1B-3B3A9482F1C2}"/>
              </a:ext>
            </a:extLst>
          </p:cNvPr>
          <p:cNvPicPr>
            <a:picLocks noChangeAspect="1"/>
          </p:cNvPicPr>
          <p:nvPr/>
        </p:nvPicPr>
        <p:blipFill>
          <a:blip r:embed="rId5"/>
          <a:stretch>
            <a:fillRect/>
          </a:stretch>
        </p:blipFill>
        <p:spPr>
          <a:xfrm>
            <a:off x="36000" y="216000"/>
            <a:ext cx="1726517" cy="518406"/>
          </a:xfrm>
          <a:prstGeom prst="rect">
            <a:avLst/>
          </a:prstGeom>
        </p:spPr>
      </p:pic>
      <p:sp>
        <p:nvSpPr>
          <p:cNvPr id="6" name="CuadroTexto 5">
            <a:extLst>
              <a:ext uri="{FF2B5EF4-FFF2-40B4-BE49-F238E27FC236}">
                <a16:creationId xmlns:a16="http://schemas.microsoft.com/office/drawing/2014/main" id="{95B6FD7E-BAC6-974E-FC16-1060F04BA9DA}"/>
              </a:ext>
            </a:extLst>
          </p:cNvPr>
          <p:cNvSpPr txBox="1"/>
          <p:nvPr/>
        </p:nvSpPr>
        <p:spPr>
          <a:xfrm>
            <a:off x="2715257" y="261216"/>
            <a:ext cx="7229811" cy="707886"/>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s-ES" sz="4000" b="1" dirty="0">
                <a:solidFill>
                  <a:prstClr val="black"/>
                </a:solidFill>
                <a:latin typeface="Calibri" panose="020F0502020204030204"/>
              </a:rPr>
              <a:t>Tipos de fuerza</a:t>
            </a:r>
            <a:endParaRPr kumimoji="0" lang="es-E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C2873024-EFCF-81BA-C2F0-8CDACBBE2B64}"/>
              </a:ext>
            </a:extLst>
          </p:cNvPr>
          <p:cNvPicPr>
            <a:picLocks noChangeAspect="1"/>
          </p:cNvPicPr>
          <p:nvPr/>
        </p:nvPicPr>
        <p:blipFill>
          <a:blip r:embed="rId6"/>
          <a:srcRect l="2445" t="8075" r="50315" b="12402"/>
          <a:stretch/>
        </p:blipFill>
        <p:spPr>
          <a:xfrm>
            <a:off x="4603792" y="4267024"/>
            <a:ext cx="2311934" cy="1751932"/>
          </a:xfrm>
          <a:prstGeom prst="rect">
            <a:avLst/>
          </a:prstGeom>
          <a:ln w="19050">
            <a:solidFill>
              <a:srgbClr val="FFC000"/>
            </a:solidFill>
          </a:ln>
        </p:spPr>
      </p:pic>
      <p:grpSp>
        <p:nvGrpSpPr>
          <p:cNvPr id="14" name="Grupo 13">
            <a:extLst>
              <a:ext uri="{FF2B5EF4-FFF2-40B4-BE49-F238E27FC236}">
                <a16:creationId xmlns:a16="http://schemas.microsoft.com/office/drawing/2014/main" id="{DEB4A7FF-168B-5824-D1D3-CF25A8820819}"/>
              </a:ext>
            </a:extLst>
          </p:cNvPr>
          <p:cNvGrpSpPr/>
          <p:nvPr/>
        </p:nvGrpSpPr>
        <p:grpSpPr>
          <a:xfrm>
            <a:off x="2526336" y="5287219"/>
            <a:ext cx="4462516" cy="1228486"/>
            <a:chOff x="4219111" y="5097098"/>
            <a:chExt cx="4462516" cy="1228486"/>
          </a:xfrm>
        </p:grpSpPr>
        <p:sp>
          <p:nvSpPr>
            <p:cNvPr id="16" name="Llamada rectangular redondeada 10">
              <a:extLst>
                <a:ext uri="{FF2B5EF4-FFF2-40B4-BE49-F238E27FC236}">
                  <a16:creationId xmlns:a16="http://schemas.microsoft.com/office/drawing/2014/main" id="{A9E211B6-FE77-4237-6BFF-88F7FDC3CC6C}"/>
                </a:ext>
              </a:extLst>
            </p:cNvPr>
            <p:cNvSpPr/>
            <p:nvPr/>
          </p:nvSpPr>
          <p:spPr>
            <a:xfrm>
              <a:off x="4219111" y="5411601"/>
              <a:ext cx="4215650" cy="913983"/>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¿Conoces más ejemplos de fuerzas de contacto o a distancia?</a:t>
              </a:r>
            </a:p>
          </p:txBody>
        </p:sp>
        <p:pic>
          <p:nvPicPr>
            <p:cNvPr id="19" name="Imagen 18">
              <a:extLst>
                <a:ext uri="{FF2B5EF4-FFF2-40B4-BE49-F238E27FC236}">
                  <a16:creationId xmlns:a16="http://schemas.microsoft.com/office/drawing/2014/main" id="{707EB0E8-0A64-303A-90F0-AE5CD6E7985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52" t="509" r="60244" b="45325"/>
            <a:stretch/>
          </p:blipFill>
          <p:spPr>
            <a:xfrm>
              <a:off x="7972458" y="5097098"/>
              <a:ext cx="709169" cy="583926"/>
            </a:xfrm>
            <a:prstGeom prst="rect">
              <a:avLst/>
            </a:prstGeom>
          </p:spPr>
        </p:pic>
      </p:grpSp>
      <p:pic>
        <p:nvPicPr>
          <p:cNvPr id="2" name="Imagen 1">
            <a:extLst>
              <a:ext uri="{FF2B5EF4-FFF2-40B4-BE49-F238E27FC236}">
                <a16:creationId xmlns:a16="http://schemas.microsoft.com/office/drawing/2014/main" id="{110A8764-B64E-98DB-D910-7407A2A8242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15" b="50093" l="80990" r="96250">
                        <a14:foregroundMark x1="91146" y1="9074" x2="91146" y2="9074"/>
                        <a14:foregroundMark x1="88906" y1="7593" x2="90573" y2="11019"/>
                        <a14:foregroundMark x1="90573" y1="8981" x2="93073" y2="14444"/>
                        <a14:foregroundMark x1="93177" y1="12778" x2="93177" y2="12778"/>
                        <a14:foregroundMark x1="93177" y1="10000" x2="89896" y2="6852"/>
                        <a14:foregroundMark x1="88906" y1="6759" x2="87083" y2="7778"/>
                        <a14:foregroundMark x1="87083" y1="7130" x2="88073" y2="8333"/>
                        <a14:foregroundMark x1="88750" y1="5926" x2="90313" y2="4907"/>
                        <a14:foregroundMark x1="88750" y1="5093" x2="88229" y2="5370"/>
                        <a14:foregroundMark x1="93281" y1="10741" x2="93281" y2="13148"/>
                        <a14:foregroundMark x1="93750" y1="13241" x2="93021" y2="15833"/>
                        <a14:foregroundMark x1="92240" y1="31852" x2="92656" y2="40093"/>
                        <a14:foregroundMark x1="93542" y1="31111" x2="94010" y2="30833"/>
                        <a14:foregroundMark x1="95365" y1="37963" x2="93542" y2="46111"/>
                        <a14:foregroundMark x1="93542" y1="46111" x2="86615" y2="35278"/>
                        <a14:foregroundMark x1="86615" y1="35278" x2="86406" y2="33519"/>
                        <a14:foregroundMark x1="88385" y1="31111" x2="85990" y2="32037"/>
                        <a14:foregroundMark x1="85990" y1="31019" x2="85990" y2="34074"/>
                        <a14:foregroundMark x1="85990" y1="30278" x2="85990" y2="30278"/>
                        <a14:foregroundMark x1="86250" y1="29630" x2="86719" y2="28426"/>
                        <a14:foregroundMark x1="86823" y1="28056" x2="85729" y2="30278"/>
                        <a14:foregroundMark x1="85313" y1="31759" x2="85313" y2="31759"/>
                        <a14:foregroundMark x1="96042" y1="29907" x2="96042" y2="29907"/>
                        <a14:foregroundMark x1="94688" y1="29907" x2="94688" y2="29907"/>
                        <a14:foregroundMark x1="94688" y1="29815" x2="94688" y2="29815"/>
                        <a14:foregroundMark x1="94531" y1="29074" x2="94531" y2="29074"/>
                        <a14:foregroundMark x1="94167" y1="30370" x2="94167" y2="31389"/>
                        <a14:foregroundMark x1="94583" y1="32778" x2="94948" y2="33704"/>
                        <a14:foregroundMark x1="94948" y1="35926" x2="94948" y2="36667"/>
                        <a14:foregroundMark x1="94688" y1="42778" x2="94688" y2="44074"/>
                        <a14:foregroundMark x1="94688" y1="45556" x2="94688" y2="45556"/>
                        <a14:foregroundMark x1="94531" y1="46944" x2="92448" y2="47685"/>
                        <a14:foregroundMark x1="90521" y1="47407" x2="89740" y2="47778"/>
                        <a14:foregroundMark x1="89427" y1="47407" x2="89010" y2="46481"/>
                        <a14:foregroundMark x1="88646" y1="45093" x2="88646" y2="44722"/>
                        <a14:foregroundMark x1="88802" y1="42593" x2="88750" y2="43796"/>
                        <a14:foregroundMark x1="88385" y1="46667" x2="88385" y2="46667"/>
                        <a14:foregroundMark x1="88333" y1="47963" x2="90313" y2="47778"/>
                        <a14:foregroundMark x1="93750" y1="47222" x2="96198" y2="46481"/>
                        <a14:foregroundMark x1="94792" y1="46944" x2="94740" y2="31852"/>
                        <a14:foregroundMark x1="94740" y1="31852" x2="94375" y2="31111"/>
                        <a14:foregroundMark x1="94010" y1="28056" x2="93854" y2="39630"/>
                        <a14:foregroundMark x1="91094" y1="50093" x2="88594" y2="49722"/>
                        <a14:foregroundMark x1="87917" y1="48981" x2="86979" y2="43981"/>
                        <a14:foregroundMark x1="88646" y1="45278" x2="93281" y2="45833"/>
                        <a14:foregroundMark x1="94792" y1="36204" x2="92604" y2="28426"/>
                        <a14:foregroundMark x1="92604" y1="30093" x2="92604" y2="31019"/>
                        <a14:foregroundMark x1="93594" y1="28889" x2="93594" y2="28889"/>
                        <a14:foregroundMark x1="94583" y1="27593" x2="94583" y2="28333"/>
                        <a14:foregroundMark x1="95521" y1="33056" x2="95781" y2="34259"/>
                      </a14:backgroundRemoval>
                    </a14:imgEffect>
                  </a14:imgLayer>
                </a14:imgProps>
              </a:ext>
              <a:ext uri="{28A0092B-C50C-407E-A947-70E740481C1C}">
                <a14:useLocalDpi xmlns:a14="http://schemas.microsoft.com/office/drawing/2010/main" val="0"/>
              </a:ext>
            </a:extLst>
          </a:blip>
          <a:srcRect l="79069" t="-274" r="1632" b="47828"/>
          <a:stretch/>
        </p:blipFill>
        <p:spPr>
          <a:xfrm>
            <a:off x="6957669" y="3784840"/>
            <a:ext cx="2086081" cy="3188761"/>
          </a:xfrm>
          <a:prstGeom prst="rect">
            <a:avLst/>
          </a:prstGeom>
        </p:spPr>
      </p:pic>
    </p:spTree>
    <p:extLst>
      <p:ext uri="{BB962C8B-B14F-4D97-AF65-F5344CB8AC3E}">
        <p14:creationId xmlns:p14="http://schemas.microsoft.com/office/powerpoint/2010/main" val="156293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1" grpId="0" animBg="1"/>
      <p:bldP spid="11" grpId="1" animBg="1"/>
      <p:bldP spid="13" grpId="0" animBg="1"/>
      <p:bldP spid="13" grpId="1" animBg="1"/>
      <p:bldP spid="18" grpId="0" animBg="1"/>
      <p:bldP spid="18" grpId="1" animBg="1"/>
      <p:bldP spid="20" grpId="0" animBg="1"/>
      <p:bldP spid="2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16DCF-A6B0-C564-7791-061786DC144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ángulo: esquinas redondeadas 4">
                <a:extLst>
                  <a:ext uri="{FF2B5EF4-FFF2-40B4-BE49-F238E27FC236}">
                    <a16:creationId xmlns:a16="http://schemas.microsoft.com/office/drawing/2014/main" id="{43BC6882-3C64-FA06-DD64-2F13FCB0B291}"/>
                  </a:ext>
                </a:extLst>
              </p:cNvPr>
              <p:cNvSpPr/>
              <p:nvPr/>
            </p:nvSpPr>
            <p:spPr>
              <a:xfrm>
                <a:off x="3072210" y="2251955"/>
                <a:ext cx="2877424" cy="548543"/>
              </a:xfrm>
              <a:prstGeom prst="roundRect">
                <a:avLst/>
              </a:prstGeom>
              <a:solidFill>
                <a:schemeClr val="bg1"/>
              </a:solidFill>
              <a:ln w="38100">
                <a:solidFill>
                  <a:srgbClr val="C00000"/>
                </a:solidFill>
                <a:prstDash val="sysDash"/>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s-CL"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s-CL" sz="1800" b="1" i="1" u="none" strike="noStrike" kern="1200" cap="none" spc="0" normalizeH="0" baseline="0" noProof="0">
                                  <a:ln>
                                    <a:noFill/>
                                  </a:ln>
                                  <a:solidFill>
                                    <a:prstClr val="black"/>
                                  </a:solidFill>
                                  <a:effectLst/>
                                  <a:uLnTx/>
                                  <a:uFillTx/>
                                  <a:latin typeface="Cambria Math"/>
                                  <a:ea typeface="+mn-ea"/>
                                  <a:cs typeface="+mn-cs"/>
                                </a:rPr>
                                <m:t>𝑭</m:t>
                              </m:r>
                            </m:e>
                          </m:acc>
                        </m:e>
                        <m:sub>
                          <m:r>
                            <a:rPr kumimoji="0" lang="es-CL" sz="1800" b="1" i="1" u="none" strike="noStrike" kern="1200" cap="none" spc="0" normalizeH="0" baseline="0" noProof="0">
                              <a:ln>
                                <a:noFill/>
                              </a:ln>
                              <a:solidFill>
                                <a:prstClr val="black"/>
                              </a:solidFill>
                              <a:effectLst/>
                              <a:uLnTx/>
                              <a:uFillTx/>
                              <a:latin typeface="Cambria Math"/>
                              <a:ea typeface="+mn-ea"/>
                              <a:cs typeface="+mn-cs"/>
                            </a:rPr>
                            <m:t>𝑵</m:t>
                          </m:r>
                        </m:sub>
                      </m:sSub>
                      <m:r>
                        <a:rPr kumimoji="0" lang="es-CL" sz="1800" b="1" i="1" u="none" strike="noStrike" kern="1200" cap="none" spc="0" normalizeH="0" baseline="0" noProof="0">
                          <a:ln>
                            <a:noFill/>
                          </a:ln>
                          <a:solidFill>
                            <a:prstClr val="black"/>
                          </a:solidFill>
                          <a:effectLst/>
                          <a:uLnTx/>
                          <a:uFillTx/>
                          <a:latin typeface="Cambria Math"/>
                          <a:ea typeface="+mn-ea"/>
                          <a:cs typeface="+mn-cs"/>
                        </a:rPr>
                        <m:t>=</m:t>
                      </m:r>
                      <m:sSub>
                        <m:sSubPr>
                          <m:ctrlP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s-CL" sz="1800" b="1" i="1" u="none" strike="noStrike" kern="1200" cap="none" spc="0" normalizeH="0" baseline="0" noProof="0">
                                  <a:ln>
                                    <a:noFill/>
                                  </a:ln>
                                  <a:solidFill>
                                    <a:prstClr val="black"/>
                                  </a:solidFill>
                                  <a:effectLst/>
                                  <a:uLnTx/>
                                  <a:uFillTx/>
                                  <a:latin typeface="Cambria Math"/>
                                  <a:ea typeface="+mn-ea"/>
                                  <a:cs typeface="+mn-cs"/>
                                </a:rPr>
                                <m:t>𝑭</m:t>
                              </m:r>
                            </m:e>
                          </m:acc>
                        </m:e>
                        <m:sub>
                          <m:r>
                            <a:rPr kumimoji="0" lang="es-CL" sz="1800" b="1" i="1" u="none" strike="noStrike" kern="1200" cap="none" spc="0" normalizeH="0" baseline="0" noProof="0">
                              <a:ln>
                                <a:noFill/>
                              </a:ln>
                              <a:solidFill>
                                <a:prstClr val="black"/>
                              </a:solidFill>
                              <a:effectLst/>
                              <a:uLnTx/>
                              <a:uFillTx/>
                              <a:latin typeface="Cambria Math"/>
                              <a:ea typeface="+mn-ea"/>
                              <a:cs typeface="+mn-cs"/>
                            </a:rPr>
                            <m:t>𝟏</m:t>
                          </m:r>
                        </m:sub>
                      </m:sSub>
                      <m:r>
                        <a:rPr kumimoji="0" lang="es-CL" sz="1800" b="1" i="1" u="none" strike="noStrike" kern="1200" cap="none" spc="0" normalizeH="0" baseline="0" noProof="0">
                          <a:ln>
                            <a:noFill/>
                          </a:ln>
                          <a:solidFill>
                            <a:prstClr val="black"/>
                          </a:solidFill>
                          <a:effectLst/>
                          <a:uLnTx/>
                          <a:uFillTx/>
                          <a:latin typeface="Cambria Math"/>
                          <a:ea typeface="+mn-ea"/>
                          <a:cs typeface="+mn-cs"/>
                        </a:rPr>
                        <m:t>+</m:t>
                      </m:r>
                      <m:sSub>
                        <m:sSubPr>
                          <m:ctrlP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s-CL" sz="1800" b="1" i="1" u="none" strike="noStrike" kern="1200" cap="none" spc="0" normalizeH="0" baseline="0" noProof="0">
                                  <a:ln>
                                    <a:noFill/>
                                  </a:ln>
                                  <a:solidFill>
                                    <a:prstClr val="black"/>
                                  </a:solidFill>
                                  <a:effectLst/>
                                  <a:uLnTx/>
                                  <a:uFillTx/>
                                  <a:latin typeface="Cambria Math"/>
                                  <a:ea typeface="+mn-ea"/>
                                  <a:cs typeface="+mn-cs"/>
                                </a:rPr>
                                <m:t>𝑭</m:t>
                              </m:r>
                            </m:e>
                          </m:acc>
                        </m:e>
                        <m:sub>
                          <m:r>
                            <a:rPr kumimoji="0" lang="es-CL" sz="1800" b="1" i="1" u="none" strike="noStrike" kern="1200" cap="none" spc="0" normalizeH="0" baseline="0" noProof="0">
                              <a:ln>
                                <a:noFill/>
                              </a:ln>
                              <a:solidFill>
                                <a:prstClr val="black"/>
                              </a:solidFill>
                              <a:effectLst/>
                              <a:uLnTx/>
                              <a:uFillTx/>
                              <a:latin typeface="Cambria Math"/>
                              <a:ea typeface="+mn-ea"/>
                              <a:cs typeface="+mn-cs"/>
                            </a:rPr>
                            <m:t>𝟐</m:t>
                          </m:r>
                        </m:sub>
                      </m:sSub>
                      <m:r>
                        <a:rPr kumimoji="0" lang="es-CL" sz="1800" b="1" i="1" u="none" strike="noStrike" kern="1200" cap="none" spc="0" normalizeH="0" baseline="0" noProof="0">
                          <a:ln>
                            <a:noFill/>
                          </a:ln>
                          <a:solidFill>
                            <a:prstClr val="black"/>
                          </a:solidFill>
                          <a:effectLst/>
                          <a:uLnTx/>
                          <a:uFillTx/>
                          <a:latin typeface="Cambria Math"/>
                          <a:ea typeface="+mn-ea"/>
                          <a:cs typeface="+mn-cs"/>
                        </a:rPr>
                        <m:t>+</m:t>
                      </m:r>
                      <m:sSub>
                        <m:sSubPr>
                          <m:ctrlP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s-CL" sz="1800" b="1" i="1" u="none" strike="noStrike" kern="1200" cap="none" spc="0" normalizeH="0" baseline="0" noProof="0">
                                  <a:ln>
                                    <a:noFill/>
                                  </a:ln>
                                  <a:solidFill>
                                    <a:prstClr val="black"/>
                                  </a:solidFill>
                                  <a:effectLst/>
                                  <a:uLnTx/>
                                  <a:uFillTx/>
                                  <a:latin typeface="Cambria Math"/>
                                  <a:ea typeface="+mn-ea"/>
                                  <a:cs typeface="+mn-cs"/>
                                </a:rPr>
                                <m:t>𝑭</m:t>
                              </m:r>
                            </m:e>
                          </m:acc>
                        </m:e>
                        <m:sub>
                          <m:r>
                            <a:rPr kumimoji="0" lang="es-CL" sz="1800" b="1" i="1" u="none" strike="noStrike" kern="1200" cap="none" spc="0" normalizeH="0" baseline="0" noProof="0">
                              <a:ln>
                                <a:noFill/>
                              </a:ln>
                              <a:solidFill>
                                <a:prstClr val="black"/>
                              </a:solidFill>
                              <a:effectLst/>
                              <a:uLnTx/>
                              <a:uFillTx/>
                              <a:latin typeface="Cambria Math"/>
                              <a:ea typeface="+mn-ea"/>
                              <a:cs typeface="+mn-cs"/>
                            </a:rPr>
                            <m:t>𝟑</m:t>
                          </m:r>
                        </m:sub>
                      </m:sSub>
                    </m:oMath>
                  </m:oMathPara>
                </a14:m>
                <a:endPar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Rectángulo: esquinas redondeadas 4">
                <a:extLst>
                  <a:ext uri="{FF2B5EF4-FFF2-40B4-BE49-F238E27FC236}">
                    <a16:creationId xmlns:a16="http://schemas.microsoft.com/office/drawing/2014/main" id="{43BC6882-3C64-FA06-DD64-2F13FCB0B291}"/>
                  </a:ext>
                </a:extLst>
              </p:cNvPr>
              <p:cNvSpPr>
                <a:spLocks noRot="1" noChangeAspect="1" noMove="1" noResize="1" noEditPoints="1" noAdjustHandles="1" noChangeArrowheads="1" noChangeShapeType="1" noTextEdit="1"/>
              </p:cNvSpPr>
              <p:nvPr/>
            </p:nvSpPr>
            <p:spPr>
              <a:xfrm>
                <a:off x="3072210" y="2251955"/>
                <a:ext cx="2877424" cy="548543"/>
              </a:xfrm>
              <a:prstGeom prst="roundRect">
                <a:avLst/>
              </a:prstGeom>
              <a:blipFill>
                <a:blip r:embed="rId3"/>
                <a:stretch>
                  <a:fillRect/>
                </a:stretch>
              </a:blipFill>
              <a:ln w="38100">
                <a:solidFill>
                  <a:srgbClr val="C00000"/>
                </a:solidFill>
                <a:prstDash val="sysDash"/>
              </a:ln>
              <a:effectLst>
                <a:outerShdw blurRad="50800" dist="38100" dir="2700000" algn="tl" rotWithShape="0">
                  <a:prstClr val="black">
                    <a:alpha val="40000"/>
                  </a:prstClr>
                </a:outerShdw>
              </a:effectLst>
            </p:spPr>
            <p:txBody>
              <a:bodyPr/>
              <a:lstStyle/>
              <a:p>
                <a:r>
                  <a:rPr lang="es-CL">
                    <a:noFill/>
                  </a:rPr>
                  <a:t> </a:t>
                </a:r>
              </a:p>
            </p:txBody>
          </p:sp>
        </mc:Fallback>
      </mc:AlternateContent>
      <p:pic>
        <p:nvPicPr>
          <p:cNvPr id="9" name="Picture 3">
            <a:extLst>
              <a:ext uri="{FF2B5EF4-FFF2-40B4-BE49-F238E27FC236}">
                <a16:creationId xmlns:a16="http://schemas.microsoft.com/office/drawing/2014/main" id="{3B085500-7DEE-5F21-259C-02D61763581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67" b="91133" l="9324" r="95105">
                        <a14:foregroundMark x1="79487" y1="54187" x2="81119" y2="79310"/>
                        <a14:foregroundMark x1="79021" y1="54187" x2="81352" y2="69951"/>
                        <a14:foregroundMark x1="77389" y1="38424" x2="77389" y2="45320"/>
                        <a14:foregroundMark x1="28205" y1="38916" x2="26573" y2="59606"/>
                        <a14:foregroundMark x1="62471" y1="44828" x2="70396" y2="48276"/>
                        <a14:foregroundMark x1="79487" y1="60591" x2="78788" y2="77833"/>
                        <a14:foregroundMark x1="61072" y1="45320" x2="60373" y2="46305"/>
                        <a14:foregroundMark x1="39394" y1="42857" x2="41259" y2="56650"/>
                        <a14:foregroundMark x1="40559" y1="45813" x2="42191" y2="58128"/>
                        <a14:foregroundMark x1="41026" y1="44335" x2="44988" y2="44335"/>
                        <a14:foregroundMark x1="44056" y1="55172" x2="44056" y2="60099"/>
                        <a14:foregroundMark x1="42191" y1="53202" x2="42191" y2="53202"/>
                        <a14:foregroundMark x1="43124" y1="50739" x2="43124" y2="50739"/>
                        <a14:foregroundMark x1="42424" y1="50246" x2="42424" y2="50246"/>
                        <a14:foregroundMark x1="44056" y1="44335" x2="41492" y2="44828"/>
                        <a14:foregroundMark x1="41026" y1="43842" x2="43124" y2="43842"/>
                        <a14:foregroundMark x1="60140" y1="55665" x2="63403" y2="56158"/>
                        <a14:foregroundMark x1="62471" y1="56158" x2="60140" y2="55172"/>
                        <a14:foregroundMark x1="60839" y1="54680" x2="63869" y2="54680"/>
                        <a14:foregroundMark x1="61072" y1="60099" x2="60606" y2="64039"/>
                        <a14:foregroundMark x1="62005" y1="61084" x2="63403" y2="68473"/>
                        <a14:foregroundMark x1="63636" y1="68473" x2="63636" y2="68473"/>
                        <a14:foregroundMark x1="63636" y1="66502" x2="64802" y2="68966"/>
                        <a14:foregroundMark x1="63170" y1="67488" x2="64802" y2="71921"/>
                        <a14:foregroundMark x1="60373" y1="62562" x2="60140" y2="67488"/>
                        <a14:foregroundMark x1="60140" y1="58128" x2="60140" y2="64039"/>
                        <a14:foregroundMark x1="63636" y1="68473" x2="63636" y2="72906"/>
                        <a14:foregroundMark x1="61538" y1="44828" x2="68531" y2="46305"/>
                        <a14:foregroundMark x1="77389" y1="39901" x2="75991" y2="35961"/>
                        <a14:foregroundMark x1="79021" y1="39901" x2="78555" y2="35468"/>
                        <a14:foregroundMark x1="79021" y1="38424" x2="77389" y2="33498"/>
                        <a14:foregroundMark x1="77855" y1="35961" x2="77389" y2="37931"/>
                        <a14:foregroundMark x1="76457" y1="66502" x2="76457" y2="66502"/>
                        <a14:foregroundMark x1="76690" y1="69458" x2="75758" y2="88177"/>
                        <a14:foregroundMark x1="9790" y1="89163" x2="34965" y2="90148"/>
                        <a14:foregroundMark x1="34965" y1="90148" x2="53613" y2="88670"/>
                        <a14:foregroundMark x1="53613" y1="88670" x2="89044" y2="90640"/>
                        <a14:foregroundMark x1="89044" y1="90640" x2="94406" y2="89163"/>
                        <a14:foregroundMark x1="9091" y1="88670" x2="54079" y2="91133"/>
                        <a14:foregroundMark x1="54079" y1="91133" x2="95105" y2="88177"/>
                        <a14:foregroundMark x1="76923" y1="68966" x2="75524" y2="88670"/>
                        <a14:foregroundMark x1="78089" y1="69458" x2="74592" y2="82759"/>
                        <a14:foregroundMark x1="75524" y1="75369" x2="75291" y2="83251"/>
                        <a14:foregroundMark x1="76224" y1="72906" x2="74825" y2="79310"/>
                        <a14:foregroundMark x1="81818" y1="57635" x2="82284" y2="64039"/>
                        <a14:foregroundMark x1="82751" y1="61576" x2="83683" y2="72414"/>
                        <a14:foregroundMark x1="83450" y1="65517" x2="85082" y2="82266"/>
                        <a14:foregroundMark x1="84848" y1="78325" x2="86713" y2="87192"/>
                        <a14:foregroundMark x1="85082" y1="77340" x2="87413" y2="85714"/>
                        <a14:foregroundMark x1="82751" y1="60099" x2="81818" y2="54187"/>
                        <a14:foregroundMark x1="82284" y1="54680" x2="79720" y2="48276"/>
                        <a14:foregroundMark x1="82751" y1="54187" x2="79487" y2="46305"/>
                        <a14:foregroundMark x1="77855" y1="34483" x2="76457" y2="44828"/>
                        <a14:foregroundMark x1="76690" y1="35468" x2="75991" y2="42365"/>
                        <a14:foregroundMark x1="76923" y1="37438" x2="74825" y2="42857"/>
                        <a14:foregroundMark x1="75758" y1="41379" x2="75524" y2="35468"/>
                        <a14:foregroundMark x1="75524" y1="38424" x2="76690" y2="35961"/>
                        <a14:foregroundMark x1="78555" y1="34975" x2="80186" y2="41379"/>
                        <a14:foregroundMark x1="79487" y1="39409" x2="79953" y2="46305"/>
                        <a14:foregroundMark x1="77389" y1="64039" x2="76457" y2="73399"/>
                        <a14:foregroundMark x1="27739" y1="33005" x2="27273" y2="48276"/>
                        <a14:foregroundMark x1="76690" y1="48276" x2="74359" y2="48276"/>
                        <a14:foregroundMark x1="75758" y1="48276" x2="72727" y2="45813"/>
                        <a14:foregroundMark x1="73660" y1="46798" x2="71562" y2="44828"/>
                        <a14:foregroundMark x1="70629" y1="44828" x2="69464" y2="43842"/>
                        <a14:foregroundMark x1="76457" y1="57635" x2="76457" y2="57635"/>
                        <a14:foregroundMark x1="36830" y1="33990" x2="37063" y2="59606"/>
                        <a14:foregroundMark x1="36597" y1="36946" x2="37063" y2="86700"/>
                        <a14:foregroundMark x1="37296" y1="34483" x2="37063" y2="24631"/>
                        <a14:foregroundMark x1="37296" y1="23153" x2="54545" y2="25616"/>
                        <a14:foregroundMark x1="54545" y1="25616" x2="69697" y2="25616"/>
                        <a14:foregroundMark x1="69464" y1="22660" x2="36597" y2="24138"/>
                        <a14:foregroundMark x1="70396" y1="27094" x2="70163" y2="40394"/>
                        <a14:foregroundMark x1="69697" y1="55172" x2="70396" y2="87192"/>
                        <a14:foregroundMark x1="70629" y1="52709" x2="68765" y2="88670"/>
                      </a14:backgroundRemoval>
                    </a14:imgEffect>
                  </a14:imgLayer>
                </a14:imgProps>
              </a:ext>
              <a:ext uri="{28A0092B-C50C-407E-A947-70E740481C1C}">
                <a14:useLocalDpi xmlns:a14="http://schemas.microsoft.com/office/drawing/2010/main" val="0"/>
              </a:ext>
            </a:extLst>
          </a:blip>
          <a:srcRect b="6743"/>
          <a:stretch/>
        </p:blipFill>
        <p:spPr bwMode="auto">
          <a:xfrm>
            <a:off x="5006825" y="5060198"/>
            <a:ext cx="3287715" cy="1450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23 Conector recto de flecha">
            <a:extLst>
              <a:ext uri="{FF2B5EF4-FFF2-40B4-BE49-F238E27FC236}">
                <a16:creationId xmlns:a16="http://schemas.microsoft.com/office/drawing/2014/main" id="{201CD64E-F9FD-5E4C-90E4-B5BA30951BC0}"/>
              </a:ext>
            </a:extLst>
          </p:cNvPr>
          <p:cNvCxnSpPr/>
          <p:nvPr/>
        </p:nvCxnSpPr>
        <p:spPr>
          <a:xfrm>
            <a:off x="6028895" y="5286505"/>
            <a:ext cx="93610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24 Conector recto de flecha">
            <a:extLst>
              <a:ext uri="{FF2B5EF4-FFF2-40B4-BE49-F238E27FC236}">
                <a16:creationId xmlns:a16="http://schemas.microsoft.com/office/drawing/2014/main" id="{2B05EA60-BB3A-3FBA-F4A7-F363D46FA7C0}"/>
              </a:ext>
            </a:extLst>
          </p:cNvPr>
          <p:cNvCxnSpPr/>
          <p:nvPr/>
        </p:nvCxnSpPr>
        <p:spPr>
          <a:xfrm flipH="1" flipV="1">
            <a:off x="6977029" y="5289725"/>
            <a:ext cx="468051" cy="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2" name="27 Conector recto de flecha">
            <a:extLst>
              <a:ext uri="{FF2B5EF4-FFF2-40B4-BE49-F238E27FC236}">
                <a16:creationId xmlns:a16="http://schemas.microsoft.com/office/drawing/2014/main" id="{C1FE8D18-821E-DB1C-C161-3ADB946C4FD3}"/>
              </a:ext>
            </a:extLst>
          </p:cNvPr>
          <p:cNvCxnSpPr>
            <a:cxnSpLocks/>
          </p:cNvCxnSpPr>
          <p:nvPr/>
        </p:nvCxnSpPr>
        <p:spPr>
          <a:xfrm>
            <a:off x="6028895" y="4927623"/>
            <a:ext cx="555031" cy="3391"/>
          </a:xfrm>
          <a:prstGeom prst="straightConnector1">
            <a:avLst/>
          </a:prstGeom>
          <a:ln w="38100">
            <a:solidFill>
              <a:srgbClr val="27F94F"/>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id="{C969A11E-1CAF-9D40-2AD7-CA0560D77B4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53" b="91943" l="9786" r="94190">
                        <a14:foregroundMark x1="36697" y1="32701" x2="36697" y2="39810"/>
                        <a14:foregroundMark x1="52294" y1="61611" x2="57492" y2="61611"/>
                        <a14:foregroundMark x1="52294" y1="60190" x2="55657" y2="60190"/>
                        <a14:foregroundMark x1="53211" y1="66825" x2="53211" y2="69194"/>
                        <a14:foregroundMark x1="53211" y1="68246" x2="53211" y2="68246"/>
                        <a14:foregroundMark x1="53823" y1="67773" x2="53823" y2="67773"/>
                        <a14:foregroundMark x1="53517" y1="69194" x2="53517" y2="69194"/>
                        <a14:foregroundMark x1="53211" y1="69668" x2="53211" y2="71090"/>
                        <a14:foregroundMark x1="52599" y1="69194" x2="53823" y2="72512"/>
                        <a14:foregroundMark x1="56269" y1="72512" x2="57187" y2="75829"/>
                        <a14:foregroundMark x1="56269" y1="73460" x2="53823" y2="65403"/>
                        <a14:foregroundMark x1="53823" y1="65403" x2="52905" y2="66825"/>
                        <a14:foregroundMark x1="52599" y1="65877" x2="57187" y2="70616"/>
                        <a14:foregroundMark x1="56881" y1="71090" x2="57492" y2="74408"/>
                        <a14:foregroundMark x1="71254" y1="36019" x2="70642" y2="40758"/>
                        <a14:foregroundMark x1="13456" y1="90047" x2="81346" y2="91469"/>
                        <a14:foregroundMark x1="81346" y1="91469" x2="93884" y2="90995"/>
                        <a14:foregroundMark x1="35780" y1="37915" x2="36391" y2="51659"/>
                        <a14:foregroundMark x1="42202" y1="47393" x2="52905" y2="41232"/>
                        <a14:foregroundMark x1="70642" y1="33649" x2="75229" y2="33649"/>
                        <a14:foregroundMark x1="74312" y1="32701" x2="69113" y2="32701"/>
                        <a14:foregroundMark x1="74618" y1="34123" x2="70948" y2="32701"/>
                        <a14:foregroundMark x1="74618" y1="32227" x2="70948" y2="31280"/>
                        <a14:foregroundMark x1="71865" y1="37441" x2="72783" y2="43128"/>
                        <a14:foregroundMark x1="73394" y1="37441" x2="75535" y2="44550"/>
                        <a14:foregroundMark x1="74924" y1="44550" x2="74924" y2="47867"/>
                        <a14:foregroundMark x1="70642" y1="37915" x2="70642" y2="41706"/>
                        <a14:foregroundMark x1="51070" y1="47867" x2="51070" y2="47867"/>
                        <a14:foregroundMark x1="49847" y1="46919" x2="49235" y2="28910"/>
                        <a14:foregroundMark x1="49235" y1="27962" x2="68807" y2="29858"/>
                        <a14:foregroundMark x1="68807" y1="29858" x2="89908" y2="29384"/>
                        <a14:foregroundMark x1="89908" y1="29384" x2="91743" y2="29384"/>
                        <a14:foregroundMark x1="92049" y1="30332" x2="92049" y2="76777"/>
                        <a14:foregroundMark x1="55657" y1="27962" x2="92355" y2="29384"/>
                        <a14:foregroundMark x1="61162" y1="28436" x2="92355" y2="28910"/>
                        <a14:foregroundMark x1="53517" y1="27488" x2="92049" y2="28436"/>
                        <a14:foregroundMark x1="49541" y1="39336" x2="50459" y2="90047"/>
                        <a14:foregroundMark x1="49541" y1="65403" x2="49235" y2="90047"/>
                        <a14:foregroundMark x1="13456" y1="92417" x2="42508" y2="90995"/>
                        <a14:foregroundMark x1="42508" y1="90995" x2="94190" y2="91943"/>
                        <a14:foregroundMark x1="91131" y1="81517" x2="91743" y2="88152"/>
                        <a14:foregroundMark x1="92049" y1="81517" x2="91743" y2="77251"/>
                        <a14:foregroundMark x1="91437" y1="72512" x2="91743" y2="84834"/>
                        <a14:foregroundMark x1="92355" y1="83412" x2="92966" y2="89573"/>
                        <a14:foregroundMark x1="92661" y1="83886" x2="92661" y2="83886"/>
                        <a14:foregroundMark x1="92355" y1="78673" x2="92049" y2="76303"/>
                        <a14:foregroundMark x1="92355" y1="81991" x2="90826" y2="68720"/>
                        <a14:foregroundMark x1="74924" y1="43128" x2="75841" y2="45972"/>
                        <a14:foregroundMark x1="42508" y1="75355" x2="41590" y2="81517"/>
                        <a14:foregroundMark x1="41590" y1="76303" x2="42813" y2="87678"/>
                        <a14:foregroundMark x1="40673" y1="73934" x2="43119" y2="78673"/>
                      </a14:backgroundRemoval>
                    </a14:imgEffect>
                  </a14:imgLayer>
                </a14:imgProps>
              </a:ext>
              <a:ext uri="{28A0092B-C50C-407E-A947-70E740481C1C}">
                <a14:useLocalDpi xmlns:a14="http://schemas.microsoft.com/office/drawing/2010/main" val="0"/>
              </a:ext>
            </a:extLst>
          </a:blip>
          <a:srcRect/>
          <a:stretch>
            <a:fillRect/>
          </a:stretch>
        </p:blipFill>
        <p:spPr bwMode="auto">
          <a:xfrm>
            <a:off x="652832" y="4994089"/>
            <a:ext cx="2553872" cy="1647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5 Conector recto de flecha">
            <a:extLst>
              <a:ext uri="{FF2B5EF4-FFF2-40B4-BE49-F238E27FC236}">
                <a16:creationId xmlns:a16="http://schemas.microsoft.com/office/drawing/2014/main" id="{F6D24075-113C-FB5D-A29B-577A46C23B16}"/>
              </a:ext>
            </a:extLst>
          </p:cNvPr>
          <p:cNvCxnSpPr/>
          <p:nvPr/>
        </p:nvCxnSpPr>
        <p:spPr>
          <a:xfrm>
            <a:off x="1730002" y="5304873"/>
            <a:ext cx="93610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8 Conector recto de flecha">
            <a:extLst>
              <a:ext uri="{FF2B5EF4-FFF2-40B4-BE49-F238E27FC236}">
                <a16:creationId xmlns:a16="http://schemas.microsoft.com/office/drawing/2014/main" id="{5865C161-5691-DCEF-BD38-5EB518EB422F}"/>
              </a:ext>
            </a:extLst>
          </p:cNvPr>
          <p:cNvCxnSpPr/>
          <p:nvPr/>
        </p:nvCxnSpPr>
        <p:spPr>
          <a:xfrm flipV="1">
            <a:off x="2666106" y="5322044"/>
            <a:ext cx="468052" cy="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6" name="22 Conector recto de flecha">
            <a:extLst>
              <a:ext uri="{FF2B5EF4-FFF2-40B4-BE49-F238E27FC236}">
                <a16:creationId xmlns:a16="http://schemas.microsoft.com/office/drawing/2014/main" id="{2E9368F6-E40C-4396-A717-16FD71EE6159}"/>
              </a:ext>
            </a:extLst>
          </p:cNvPr>
          <p:cNvCxnSpPr/>
          <p:nvPr/>
        </p:nvCxnSpPr>
        <p:spPr>
          <a:xfrm>
            <a:off x="1773260" y="4902210"/>
            <a:ext cx="1404156" cy="0"/>
          </a:xfrm>
          <a:prstGeom prst="straightConnector1">
            <a:avLst/>
          </a:prstGeom>
          <a:ln w="38100">
            <a:solidFill>
              <a:srgbClr val="27F94F"/>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108762AC-68DF-72DA-18F0-D4238C4DF473}"/>
                  </a:ext>
                </a:extLst>
              </p:cNvPr>
              <p:cNvSpPr/>
              <p:nvPr/>
            </p:nvSpPr>
            <p:spPr>
              <a:xfrm>
                <a:off x="652832" y="1428717"/>
                <a:ext cx="7826700" cy="713529"/>
              </a:xfrm>
              <a:prstGeom prst="rect">
                <a:avLst/>
              </a:prstGeom>
            </p:spPr>
            <p:txBody>
              <a:bodyPr wrap="square">
                <a:spAutoFit/>
              </a:bodyPr>
              <a:lstStyle/>
              <a:p>
                <a:pPr marL="0" marR="0" lvl="0" indent="0" algn="just" defTabSz="457200" rtl="0" eaLnBrk="1" fontAlgn="auto" latinLnBrk="0" hangingPunct="1">
                  <a:lnSpc>
                    <a:spcPct val="100000"/>
                  </a:lnSpc>
                  <a:spcBef>
                    <a:spcPct val="20000"/>
                  </a:spcBef>
                  <a:spcAft>
                    <a:spcPts val="0"/>
                  </a:spcAft>
                  <a:buClrTx/>
                  <a:buSzTx/>
                  <a:buFontTx/>
                  <a:buNone/>
                  <a:tabLst/>
                  <a:defRPr/>
                </a:pPr>
                <a:r>
                  <a:rPr kumimoji="0" lang="es-ES" altLang="es-CL" sz="1800" b="0" i="0" u="none" strike="noStrike" kern="1200" cap="none" spc="0" normalizeH="0" baseline="0" noProof="0" dirty="0">
                    <a:ln>
                      <a:noFill/>
                    </a:ln>
                    <a:solidFill>
                      <a:prstClr val="black"/>
                    </a:solidFill>
                    <a:effectLst/>
                    <a:uLnTx/>
                    <a:uFillTx/>
                    <a:latin typeface="Calibri" panose="020F0502020204030204"/>
                    <a:ea typeface="+mn-ea"/>
                    <a:cs typeface="+mn-cs"/>
                  </a:rPr>
                  <a:t>Si </a:t>
                </a:r>
                <a14:m>
                  <m:oMath xmlns:m="http://schemas.openxmlformats.org/officeDocument/2006/math">
                    <m:sSub>
                      <m:sSubPr>
                        <m:ctrlPr>
                          <a:rPr kumimoji="0" lang="es-CL"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𝑭</m:t>
                            </m:r>
                          </m:e>
                        </m:acc>
                      </m:e>
                      <m:sub>
                        <m: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𝟏</m:t>
                        </m:r>
                      </m:sub>
                    </m:sSub>
                  </m:oMath>
                </a14:m>
                <a:r>
                  <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14:m>
                  <m:oMath xmlns:m="http://schemas.openxmlformats.org/officeDocument/2006/math">
                    <m:sSub>
                      <m:sSubPr>
                        <m:ctrlP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𝑭</m:t>
                            </m:r>
                          </m:e>
                        </m:acc>
                      </m:e>
                      <m:sub>
                        <m: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b>
                    </m:sSub>
                  </m:oMath>
                </a14:m>
                <a:r>
                  <a:rPr kumimoji="0" lang="es-C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y </a:t>
                </a:r>
                <a14:m>
                  <m:oMath xmlns:m="http://schemas.openxmlformats.org/officeDocument/2006/math">
                    <m:sSub>
                      <m:sSubPr>
                        <m:ctrlP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𝑭</m:t>
                            </m:r>
                          </m:e>
                        </m:acc>
                      </m:e>
                      <m:sub>
                        <m: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𝟑</m:t>
                        </m:r>
                      </m:sub>
                    </m:sSub>
                  </m:oMath>
                </a14:m>
                <a:r>
                  <a:rPr kumimoji="0" lang="es-ES" altLang="es-CL" sz="1800" b="0" i="0" u="none" strike="noStrike" kern="1200" cap="none" spc="0" normalizeH="0" baseline="0" noProof="0" dirty="0">
                    <a:ln>
                      <a:noFill/>
                    </a:ln>
                    <a:solidFill>
                      <a:prstClr val="black"/>
                    </a:solidFill>
                    <a:effectLst/>
                    <a:uLnTx/>
                    <a:uFillTx/>
                    <a:latin typeface="Calibri" panose="020F0502020204030204"/>
                    <a:ea typeface="+mn-ea"/>
                    <a:cs typeface="+mn-cs"/>
                  </a:rPr>
                  <a:t> son </a:t>
                </a:r>
                <a:r>
                  <a:rPr kumimoji="0" lang="es-ES" altLang="es-CL" sz="1800" b="1" i="0" u="none" strike="noStrike" kern="1200" cap="none" spc="0" normalizeH="0" baseline="0" noProof="0" dirty="0">
                    <a:ln>
                      <a:noFill/>
                    </a:ln>
                    <a:solidFill>
                      <a:prstClr val="black"/>
                    </a:solidFill>
                    <a:effectLst/>
                    <a:uLnTx/>
                    <a:uFillTx/>
                    <a:latin typeface="Calibri" panose="020F0502020204030204"/>
                    <a:ea typeface="+mn-ea"/>
                    <a:cs typeface="+mn-cs"/>
                  </a:rPr>
                  <a:t>fuerzas</a:t>
                </a:r>
                <a:r>
                  <a:rPr kumimoji="0" lang="es-ES" altLang="es-CL" sz="1800" b="0" i="0" u="none" strike="noStrike" kern="1200" cap="none" spc="0" normalizeH="0" baseline="0" noProof="0" dirty="0">
                    <a:ln>
                      <a:noFill/>
                    </a:ln>
                    <a:solidFill>
                      <a:prstClr val="black"/>
                    </a:solidFill>
                    <a:effectLst/>
                    <a:uLnTx/>
                    <a:uFillTx/>
                    <a:latin typeface="Calibri" panose="020F0502020204030204"/>
                    <a:ea typeface="+mn-ea"/>
                    <a:cs typeface="+mn-cs"/>
                  </a:rPr>
                  <a:t> que actúan sobre un </a:t>
                </a:r>
                <a:r>
                  <a:rPr kumimoji="0" lang="es-ES" altLang="es-CL" sz="1800" b="1" i="0" u="none" strike="noStrike" kern="1200" cap="none" spc="0" normalizeH="0" baseline="0" noProof="0" dirty="0">
                    <a:ln>
                      <a:noFill/>
                    </a:ln>
                    <a:solidFill>
                      <a:prstClr val="black"/>
                    </a:solidFill>
                    <a:effectLst/>
                    <a:uLnTx/>
                    <a:uFillTx/>
                    <a:latin typeface="Calibri" panose="020F0502020204030204"/>
                    <a:ea typeface="+mn-ea"/>
                    <a:cs typeface="+mn-cs"/>
                  </a:rPr>
                  <a:t>cuerpo</a:t>
                </a:r>
                <a:r>
                  <a:rPr kumimoji="0" lang="es-ES" altLang="es-CL" sz="1800" b="0" i="0" u="none" strike="noStrike" kern="1200" cap="none" spc="0" normalizeH="0" baseline="0" noProof="0" dirty="0">
                    <a:ln>
                      <a:noFill/>
                    </a:ln>
                    <a:solidFill>
                      <a:prstClr val="black"/>
                    </a:solidFill>
                    <a:effectLst/>
                    <a:uLnTx/>
                    <a:uFillTx/>
                    <a:latin typeface="Calibri" panose="020F0502020204030204"/>
                    <a:ea typeface="+mn-ea"/>
                    <a:cs typeface="+mn-cs"/>
                  </a:rPr>
                  <a:t>, entonces la fuerza neta </a:t>
                </a:r>
                <a14:m>
                  <m:oMath xmlns:m="http://schemas.openxmlformats.org/officeDocument/2006/math">
                    <m:sSub>
                      <m:sSubPr>
                        <m:ctrlP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s-CL"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𝑭</m:t>
                            </m:r>
                          </m:e>
                        </m:acc>
                      </m:e>
                      <m:sub>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𝑵</m:t>
                        </m:r>
                      </m:sub>
                    </m:sSub>
                  </m:oMath>
                </a14:m>
                <a:r>
                  <a:rPr kumimoji="0" lang="es-ES" altLang="es-CL"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altLang="es-CL" sz="1800" b="0" i="0" u="none" strike="noStrike" kern="1200" cap="none" spc="0" normalizeH="0" baseline="0" noProof="0" dirty="0">
                    <a:ln>
                      <a:noFill/>
                    </a:ln>
                    <a:solidFill>
                      <a:prstClr val="black"/>
                    </a:solidFill>
                    <a:effectLst/>
                    <a:uLnTx/>
                    <a:uFillTx/>
                    <a:latin typeface="Calibri" panose="020F0502020204030204"/>
                    <a:ea typeface="+mn-ea"/>
                    <a:cs typeface="+mn-cs"/>
                  </a:rPr>
                  <a:t>se calcula de la siguiente manera:</a:t>
                </a:r>
              </a:p>
            </p:txBody>
          </p:sp>
        </mc:Choice>
        <mc:Fallback xmlns="">
          <p:sp>
            <p:nvSpPr>
              <p:cNvPr id="17" name="Rectángulo 16">
                <a:extLst>
                  <a:ext uri="{FF2B5EF4-FFF2-40B4-BE49-F238E27FC236}">
                    <a16:creationId xmlns:a16="http://schemas.microsoft.com/office/drawing/2014/main" id="{108762AC-68DF-72DA-18F0-D4238C4DF473}"/>
                  </a:ext>
                </a:extLst>
              </p:cNvPr>
              <p:cNvSpPr>
                <a:spLocks noRot="1" noChangeAspect="1" noMove="1" noResize="1" noEditPoints="1" noAdjustHandles="1" noChangeArrowheads="1" noChangeShapeType="1" noTextEdit="1"/>
              </p:cNvSpPr>
              <p:nvPr/>
            </p:nvSpPr>
            <p:spPr>
              <a:xfrm>
                <a:off x="652832" y="1428717"/>
                <a:ext cx="7826700" cy="713529"/>
              </a:xfrm>
              <a:prstGeom prst="rect">
                <a:avLst/>
              </a:prstGeom>
              <a:blipFill>
                <a:blip r:embed="rId8"/>
                <a:stretch>
                  <a:fillRect l="-623" r="-701" b="-12821"/>
                </a:stretch>
              </a:blipFill>
            </p:spPr>
            <p:txBody>
              <a:bodyPr/>
              <a:lstStyle/>
              <a:p>
                <a:r>
                  <a:rPr lang="es-CL">
                    <a:noFill/>
                  </a:rPr>
                  <a:t> </a:t>
                </a:r>
              </a:p>
            </p:txBody>
          </p:sp>
        </mc:Fallback>
      </mc:AlternateContent>
      <p:sp>
        <p:nvSpPr>
          <p:cNvPr id="4" name="Rectángulo redondeado 9">
            <a:extLst>
              <a:ext uri="{FF2B5EF4-FFF2-40B4-BE49-F238E27FC236}">
                <a16:creationId xmlns:a16="http://schemas.microsoft.com/office/drawing/2014/main" id="{E911D1D4-99AD-D0ED-1910-E090630CE12C}"/>
              </a:ext>
            </a:extLst>
          </p:cNvPr>
          <p:cNvSpPr/>
          <p:nvPr/>
        </p:nvSpPr>
        <p:spPr>
          <a:xfrm>
            <a:off x="784255" y="3051846"/>
            <a:ext cx="3304060" cy="1495098"/>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Cuando las fuerzas tienen la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misma dirección y sentido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se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suman </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sus magnitudes para obtener el valor de la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fuerza neta</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8" name="Rectángulo redondeado 9">
            <a:extLst>
              <a:ext uri="{FF2B5EF4-FFF2-40B4-BE49-F238E27FC236}">
                <a16:creationId xmlns:a16="http://schemas.microsoft.com/office/drawing/2014/main" id="{D7410014-4102-87AC-3AAF-49A38087E052}"/>
              </a:ext>
            </a:extLst>
          </p:cNvPr>
          <p:cNvSpPr/>
          <p:nvPr/>
        </p:nvSpPr>
        <p:spPr>
          <a:xfrm>
            <a:off x="4990480" y="3047312"/>
            <a:ext cx="3304060" cy="1495098"/>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Cuando las fuerzas tienen la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misma dirección, pero sentido opuesto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se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restan </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sus magnitudes para obtener el valor de la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fuerza neta</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4CEBC567-6AEE-A43D-0392-C1FEC5309352}"/>
                  </a:ext>
                </a:extLst>
              </p:cNvPr>
              <p:cNvSpPr txBox="1"/>
              <p:nvPr/>
            </p:nvSpPr>
            <p:spPr>
              <a:xfrm>
                <a:off x="2141700" y="4950825"/>
                <a:ext cx="992458" cy="33393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s-CL" sz="14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s-CL" sz="14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accPr>
                          <m:e>
                            <m:r>
                              <a:rPr kumimoji="0" lang="es-CL" sz="1400" b="1"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𝐅</m:t>
                            </m:r>
                          </m:e>
                        </m:acc>
                      </m:e>
                      <m:sub>
                        <m:r>
                          <a:rPr kumimoji="0" lang="es-CL" sz="1400" b="1"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𝟏</m:t>
                        </m:r>
                      </m:sub>
                    </m:sSub>
                    <m:r>
                      <a:rPr kumimoji="0" lang="es-MX" sz="1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s-CL" sz="1400" b="1" i="1" u="none" strike="noStrike" kern="1200" cap="none" spc="0" normalizeH="0" baseline="0" noProof="0" smtClean="0">
                            <a:ln>
                              <a:noFill/>
                            </a:ln>
                            <a:solidFill>
                              <a:srgbClr val="00B0F0"/>
                            </a:solidFill>
                            <a:effectLst/>
                            <a:uLnTx/>
                            <a:uFillTx/>
                            <a:latin typeface="Cambria Math" panose="02040503050406030204" pitchFamily="18" charset="0"/>
                            <a:ea typeface="+mn-ea"/>
                            <a:cs typeface="+mn-cs"/>
                          </a:rPr>
                        </m:ctrlPr>
                      </m:sSubPr>
                      <m:e>
                        <m:acc>
                          <m:accPr>
                            <m:chr m:val="⃗"/>
                            <m:ctrlPr>
                              <a:rPr kumimoji="0" lang="es-CL" sz="1400" b="1" i="1" u="none" strike="noStrike" kern="1200" cap="none" spc="0" normalizeH="0" baseline="0" noProof="0">
                                <a:ln>
                                  <a:noFill/>
                                </a:ln>
                                <a:solidFill>
                                  <a:srgbClr val="00B0F0"/>
                                </a:solidFill>
                                <a:effectLst/>
                                <a:uLnTx/>
                                <a:uFillTx/>
                                <a:latin typeface="Cambria Math" panose="02040503050406030204" pitchFamily="18" charset="0"/>
                                <a:ea typeface="+mn-ea"/>
                                <a:cs typeface="+mn-cs"/>
                              </a:rPr>
                            </m:ctrlPr>
                          </m:accPr>
                          <m:e>
                            <m:r>
                              <a:rPr kumimoji="0" lang="es-CL" sz="1400" b="1" i="0" u="none" strike="noStrike" kern="1200" cap="none" spc="0" normalizeH="0" baseline="0" noProof="0">
                                <a:ln>
                                  <a:noFill/>
                                </a:ln>
                                <a:solidFill>
                                  <a:srgbClr val="00B0F0"/>
                                </a:solidFill>
                                <a:effectLst/>
                                <a:uLnTx/>
                                <a:uFillTx/>
                                <a:latin typeface="Cambria Math" panose="02040503050406030204" pitchFamily="18" charset="0"/>
                                <a:ea typeface="+mn-ea"/>
                                <a:cs typeface="+mn-cs"/>
                              </a:rPr>
                              <m:t>𝐅</m:t>
                            </m:r>
                          </m:e>
                        </m:acc>
                      </m:e>
                      <m:sub>
                        <m:r>
                          <a:rPr kumimoji="0" lang="es-CL" sz="1400" b="1" i="0" u="none" strike="noStrike" kern="1200" cap="none" spc="0" normalizeH="0" baseline="0" noProof="0">
                            <a:ln>
                              <a:noFill/>
                            </a:ln>
                            <a:solidFill>
                              <a:srgbClr val="00B0F0"/>
                            </a:solidFill>
                            <a:effectLst/>
                            <a:uLnTx/>
                            <a:uFillTx/>
                            <a:latin typeface="Cambria Math" panose="02040503050406030204" pitchFamily="18" charset="0"/>
                            <a:ea typeface="+mn-ea"/>
                            <a:cs typeface="+mn-cs"/>
                          </a:rPr>
                          <m:t>𝟐</m:t>
                        </m:r>
                      </m:sub>
                    </m:sSub>
                  </m:oMath>
                </a14:m>
                <a:r>
                  <a:rPr kumimoji="0" lang="es-CL"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es-CL"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2" name="CuadroTexto 21">
                <a:extLst>
                  <a:ext uri="{FF2B5EF4-FFF2-40B4-BE49-F238E27FC236}">
                    <a16:creationId xmlns:a16="http://schemas.microsoft.com/office/drawing/2014/main" id="{4CEBC567-6AEE-A43D-0392-C1FEC5309352}"/>
                  </a:ext>
                </a:extLst>
              </p:cNvPr>
              <p:cNvSpPr txBox="1">
                <a:spLocks noRot="1" noChangeAspect="1" noMove="1" noResize="1" noEditPoints="1" noAdjustHandles="1" noChangeArrowheads="1" noChangeShapeType="1" noTextEdit="1"/>
              </p:cNvSpPr>
              <p:nvPr/>
            </p:nvSpPr>
            <p:spPr>
              <a:xfrm>
                <a:off x="2141700" y="4950825"/>
                <a:ext cx="992458" cy="333938"/>
              </a:xfrm>
              <a:prstGeom prst="rect">
                <a:avLst/>
              </a:prstGeom>
              <a:blipFill>
                <a:blip r:embed="rId9"/>
                <a:stretch>
                  <a:fillRect t="-1090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F2371B43-38A9-583D-B4A1-3D1DB8F7746F}"/>
                  </a:ext>
                </a:extLst>
              </p:cNvPr>
              <p:cNvSpPr txBox="1"/>
              <p:nvPr/>
            </p:nvSpPr>
            <p:spPr>
              <a:xfrm>
                <a:off x="5949634" y="4567058"/>
                <a:ext cx="541904" cy="33393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s-CL" sz="14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s-CL" sz="1400" b="1"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accPr>
                            <m:e>
                              <m:r>
                                <a:rPr kumimoji="0" lang="es-CL" sz="1400" b="1" i="0"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𝐅</m:t>
                              </m:r>
                            </m:e>
                          </m:acc>
                        </m:e>
                        <m:sub>
                          <m:r>
                            <a:rPr kumimoji="0" lang="es-ES" sz="1400" b="1" i="0"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𝐍</m:t>
                          </m:r>
                        </m:sub>
                      </m:sSub>
                    </m:oMath>
                  </m:oMathPara>
                </a14:m>
                <a:endParaRPr kumimoji="0" lang="es-CL" sz="1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24" name="CuadroTexto 23">
                <a:extLst>
                  <a:ext uri="{FF2B5EF4-FFF2-40B4-BE49-F238E27FC236}">
                    <a16:creationId xmlns:a16="http://schemas.microsoft.com/office/drawing/2014/main" id="{F2371B43-38A9-583D-B4A1-3D1DB8F7746F}"/>
                  </a:ext>
                </a:extLst>
              </p:cNvPr>
              <p:cNvSpPr txBox="1">
                <a:spLocks noRot="1" noChangeAspect="1" noMove="1" noResize="1" noEditPoints="1" noAdjustHandles="1" noChangeArrowheads="1" noChangeShapeType="1" noTextEdit="1"/>
              </p:cNvSpPr>
              <p:nvPr/>
            </p:nvSpPr>
            <p:spPr>
              <a:xfrm>
                <a:off x="5949634" y="4567058"/>
                <a:ext cx="541904" cy="333938"/>
              </a:xfrm>
              <a:prstGeom prst="rect">
                <a:avLst/>
              </a:prstGeom>
              <a:blipFill>
                <a:blip r:embed="rId10"/>
                <a:stretch>
                  <a:fillRect t="-10909" r="-337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E82438E9-F7C3-0B3E-4208-D359D3A919CE}"/>
                  </a:ext>
                </a:extLst>
              </p:cNvPr>
              <p:cNvSpPr txBox="1"/>
              <p:nvPr/>
            </p:nvSpPr>
            <p:spPr>
              <a:xfrm>
                <a:off x="6491538" y="4912909"/>
                <a:ext cx="992458" cy="33393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s-CL" sz="14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s-CL" sz="14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accPr>
                          <m:e>
                            <m:r>
                              <a:rPr kumimoji="0" lang="es-CL" sz="1400" b="1"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𝐅</m:t>
                            </m:r>
                          </m:e>
                        </m:acc>
                      </m:e>
                      <m:sub>
                        <m:r>
                          <a:rPr kumimoji="0" lang="es-CL" sz="1400" b="1"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𝟏</m:t>
                        </m:r>
                      </m:sub>
                    </m:sSub>
                    <m:r>
                      <a:rPr kumimoji="0" lang="es-MX" sz="1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s-CL" sz="1400" b="1" i="1" u="none" strike="noStrike" kern="1200" cap="none" spc="0" normalizeH="0" baseline="0" noProof="0" smtClean="0">
                            <a:ln>
                              <a:noFill/>
                            </a:ln>
                            <a:solidFill>
                              <a:srgbClr val="00B0F0"/>
                            </a:solidFill>
                            <a:effectLst/>
                            <a:uLnTx/>
                            <a:uFillTx/>
                            <a:latin typeface="Cambria Math" panose="02040503050406030204" pitchFamily="18" charset="0"/>
                            <a:ea typeface="+mn-ea"/>
                            <a:cs typeface="+mn-cs"/>
                          </a:rPr>
                        </m:ctrlPr>
                      </m:sSubPr>
                      <m:e>
                        <m:acc>
                          <m:accPr>
                            <m:chr m:val="⃗"/>
                            <m:ctrlPr>
                              <a:rPr kumimoji="0" lang="es-CL" sz="1400" b="1" i="1" u="none" strike="noStrike" kern="1200" cap="none" spc="0" normalizeH="0" baseline="0" noProof="0">
                                <a:ln>
                                  <a:noFill/>
                                </a:ln>
                                <a:solidFill>
                                  <a:srgbClr val="00B0F0"/>
                                </a:solidFill>
                                <a:effectLst/>
                                <a:uLnTx/>
                                <a:uFillTx/>
                                <a:latin typeface="Cambria Math" panose="02040503050406030204" pitchFamily="18" charset="0"/>
                                <a:ea typeface="+mn-ea"/>
                                <a:cs typeface="+mn-cs"/>
                              </a:rPr>
                            </m:ctrlPr>
                          </m:accPr>
                          <m:e>
                            <m:r>
                              <a:rPr kumimoji="0" lang="es-CL" sz="1400" b="1" i="0" u="none" strike="noStrike" kern="1200" cap="none" spc="0" normalizeH="0" baseline="0" noProof="0">
                                <a:ln>
                                  <a:noFill/>
                                </a:ln>
                                <a:solidFill>
                                  <a:srgbClr val="00B0F0"/>
                                </a:solidFill>
                                <a:effectLst/>
                                <a:uLnTx/>
                                <a:uFillTx/>
                                <a:latin typeface="Cambria Math" panose="02040503050406030204" pitchFamily="18" charset="0"/>
                                <a:ea typeface="+mn-ea"/>
                                <a:cs typeface="+mn-cs"/>
                              </a:rPr>
                              <m:t>𝐅</m:t>
                            </m:r>
                          </m:e>
                        </m:acc>
                      </m:e>
                      <m:sub>
                        <m:r>
                          <a:rPr kumimoji="0" lang="es-CL" sz="1400" b="1" i="0" u="none" strike="noStrike" kern="1200" cap="none" spc="0" normalizeH="0" baseline="0" noProof="0">
                            <a:ln>
                              <a:noFill/>
                            </a:ln>
                            <a:solidFill>
                              <a:srgbClr val="00B0F0"/>
                            </a:solidFill>
                            <a:effectLst/>
                            <a:uLnTx/>
                            <a:uFillTx/>
                            <a:latin typeface="Cambria Math" panose="02040503050406030204" pitchFamily="18" charset="0"/>
                            <a:ea typeface="+mn-ea"/>
                            <a:cs typeface="+mn-cs"/>
                          </a:rPr>
                          <m:t>𝟐</m:t>
                        </m:r>
                      </m:sub>
                    </m:sSub>
                  </m:oMath>
                </a14:m>
                <a:r>
                  <a:rPr kumimoji="0" lang="es-CL"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es-CL"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CuadroTexto 24">
                <a:extLst>
                  <a:ext uri="{FF2B5EF4-FFF2-40B4-BE49-F238E27FC236}">
                    <a16:creationId xmlns:a16="http://schemas.microsoft.com/office/drawing/2014/main" id="{E82438E9-F7C3-0B3E-4208-D359D3A919CE}"/>
                  </a:ext>
                </a:extLst>
              </p:cNvPr>
              <p:cNvSpPr txBox="1">
                <a:spLocks noRot="1" noChangeAspect="1" noMove="1" noResize="1" noEditPoints="1" noAdjustHandles="1" noChangeArrowheads="1" noChangeShapeType="1" noTextEdit="1"/>
              </p:cNvSpPr>
              <p:nvPr/>
            </p:nvSpPr>
            <p:spPr>
              <a:xfrm>
                <a:off x="6491538" y="4912909"/>
                <a:ext cx="992458" cy="333938"/>
              </a:xfrm>
              <a:prstGeom prst="rect">
                <a:avLst/>
              </a:prstGeom>
              <a:blipFill>
                <a:blip r:embed="rId11"/>
                <a:stretch>
                  <a:fillRect t="-1090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77D43C3C-B21B-BCDC-447C-D1FC6E80E28B}"/>
                  </a:ext>
                </a:extLst>
              </p:cNvPr>
              <p:cNvSpPr txBox="1"/>
              <p:nvPr/>
            </p:nvSpPr>
            <p:spPr>
              <a:xfrm>
                <a:off x="2141700" y="4567058"/>
                <a:ext cx="541904" cy="33393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s-CL" sz="14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s-CL" sz="1400" b="1"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accPr>
                            <m:e>
                              <m:r>
                                <a:rPr kumimoji="0" lang="es-CL" sz="1400" b="1" i="0"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𝐅</m:t>
                              </m:r>
                            </m:e>
                          </m:acc>
                        </m:e>
                        <m:sub>
                          <m:r>
                            <a:rPr kumimoji="0" lang="es-ES" sz="1400" b="1" i="0"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𝐍</m:t>
                          </m:r>
                        </m:sub>
                      </m:sSub>
                    </m:oMath>
                  </m:oMathPara>
                </a14:m>
                <a:endParaRPr kumimoji="0" lang="es-CL" sz="1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27" name="CuadroTexto 26">
                <a:extLst>
                  <a:ext uri="{FF2B5EF4-FFF2-40B4-BE49-F238E27FC236}">
                    <a16:creationId xmlns:a16="http://schemas.microsoft.com/office/drawing/2014/main" id="{77D43C3C-B21B-BCDC-447C-D1FC6E80E28B}"/>
                  </a:ext>
                </a:extLst>
              </p:cNvPr>
              <p:cNvSpPr txBox="1">
                <a:spLocks noRot="1" noChangeAspect="1" noMove="1" noResize="1" noEditPoints="1" noAdjustHandles="1" noChangeArrowheads="1" noChangeShapeType="1" noTextEdit="1"/>
              </p:cNvSpPr>
              <p:nvPr/>
            </p:nvSpPr>
            <p:spPr>
              <a:xfrm>
                <a:off x="2141700" y="4567058"/>
                <a:ext cx="541904" cy="333938"/>
              </a:xfrm>
              <a:prstGeom prst="rect">
                <a:avLst/>
              </a:prstGeom>
              <a:blipFill>
                <a:blip r:embed="rId12"/>
                <a:stretch>
                  <a:fillRect t="-10909" r="-4494"/>
                </a:stretch>
              </a:blipFill>
            </p:spPr>
            <p:txBody>
              <a:bodyPr/>
              <a:lstStyle/>
              <a:p>
                <a:r>
                  <a:rPr lang="es-CL">
                    <a:noFill/>
                  </a:rPr>
                  <a:t> </a:t>
                </a:r>
              </a:p>
            </p:txBody>
          </p:sp>
        </mc:Fallback>
      </mc:AlternateContent>
      <p:pic>
        <p:nvPicPr>
          <p:cNvPr id="3" name="Imagen 2">
            <a:extLst>
              <a:ext uri="{FF2B5EF4-FFF2-40B4-BE49-F238E27FC236}">
                <a16:creationId xmlns:a16="http://schemas.microsoft.com/office/drawing/2014/main" id="{23E5F42D-4980-AD70-8F1B-51AEA73F1539}"/>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082" b="96475" l="0" r="97885">
                        <a14:foregroundMark x1="8761" y1="42301" x2="8761" y2="42301"/>
                        <a14:foregroundMark x1="7402" y1="42672" x2="14199" y2="43043"/>
                        <a14:foregroundMark x1="6495" y1="41744" x2="6495" y2="43414"/>
                        <a14:foregroundMark x1="6344" y1="41002" x2="6344" y2="41744"/>
                        <a14:foregroundMark x1="59063" y1="6122" x2="58761" y2="15213"/>
                        <a14:foregroundMark x1="86556" y1="37106" x2="87160" y2="44898"/>
                        <a14:foregroundMark x1="55287" y1="83488" x2="62236" y2="83488"/>
                      </a14:backgroundRemoval>
                    </a14:imgEffect>
                  </a14:imgLayer>
                </a14:imgProps>
              </a:ext>
            </a:extLst>
          </a:blip>
          <a:stretch>
            <a:fillRect/>
          </a:stretch>
        </p:blipFill>
        <p:spPr>
          <a:xfrm>
            <a:off x="1392328" y="3879467"/>
            <a:ext cx="2474798" cy="2014979"/>
          </a:xfrm>
          <a:prstGeom prst="rect">
            <a:avLst/>
          </a:prstGeom>
        </p:spPr>
      </p:pic>
      <p:sp>
        <p:nvSpPr>
          <p:cNvPr id="5" name="Rectangle 4">
            <a:extLst>
              <a:ext uri="{FF2B5EF4-FFF2-40B4-BE49-F238E27FC236}">
                <a16:creationId xmlns:a16="http://schemas.microsoft.com/office/drawing/2014/main" id="{B1C0A850-0C49-F4B6-461E-92F416484BAC}"/>
              </a:ext>
            </a:extLst>
          </p:cNvPr>
          <p:cNvSpPr>
            <a:spLocks noChangeArrowheads="1"/>
          </p:cNvSpPr>
          <p:nvPr/>
        </p:nvSpPr>
        <p:spPr bwMode="auto">
          <a:xfrm>
            <a:off x="1074560" y="3294692"/>
            <a:ext cx="2841360" cy="584775"/>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s-ES" altLang="es-CL" sz="1600" b="1" i="0" u="none" strike="noStrike" kern="1200" cap="none" spc="0" normalizeH="0" baseline="0" noProof="0" dirty="0">
                <a:ln>
                  <a:noFill/>
                </a:ln>
                <a:solidFill>
                  <a:prstClr val="black"/>
                </a:solidFill>
                <a:effectLst/>
                <a:uLnTx/>
                <a:uFillTx/>
                <a:latin typeface="Calibri" panose="020F0502020204030204"/>
                <a:ea typeface="+mn-ea"/>
                <a:cs typeface="+mn-cs"/>
              </a:rPr>
              <a:t>En estos casos empleamos la siguiente convención de signos:</a:t>
            </a:r>
          </a:p>
        </p:txBody>
      </p:sp>
      <p:sp>
        <p:nvSpPr>
          <p:cNvPr id="19" name="Rectángulo: esquinas redondeadas 4">
            <a:extLst>
              <a:ext uri="{FF2B5EF4-FFF2-40B4-BE49-F238E27FC236}">
                <a16:creationId xmlns:a16="http://schemas.microsoft.com/office/drawing/2014/main" id="{7CE00990-65DA-C04B-A870-F65D0E66D4E9}"/>
              </a:ext>
            </a:extLst>
          </p:cNvPr>
          <p:cNvSpPr/>
          <p:nvPr/>
        </p:nvSpPr>
        <p:spPr>
          <a:xfrm>
            <a:off x="3900005" y="4785789"/>
            <a:ext cx="4752348" cy="1345509"/>
          </a:xfrm>
          <a:prstGeom prst="roundRect">
            <a:avLst/>
          </a:prstGeom>
          <a:solidFill>
            <a:srgbClr val="7030A0"/>
          </a:solidFill>
          <a:ln w="38100">
            <a:noFill/>
            <a:prstDash val="sysDash"/>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Por convención, las fuerzas hacia la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derecha o hacia arriba </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se asignan con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signo positivo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y las que van hacia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la izquierda o hacia abajo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con signo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negativo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Imagen 19">
            <a:extLst>
              <a:ext uri="{FF2B5EF4-FFF2-40B4-BE49-F238E27FC236}">
                <a16:creationId xmlns:a16="http://schemas.microsoft.com/office/drawing/2014/main" id="{88539B47-92F7-20DA-61C1-96E77E2E9189}"/>
              </a:ext>
            </a:extLst>
          </p:cNvPr>
          <p:cNvPicPr>
            <a:picLocks noChangeAspect="1"/>
          </p:cNvPicPr>
          <p:nvPr/>
        </p:nvPicPr>
        <p:blipFill>
          <a:blip r:embed="rId15"/>
          <a:stretch>
            <a:fillRect/>
          </a:stretch>
        </p:blipFill>
        <p:spPr>
          <a:xfrm>
            <a:off x="36000" y="216000"/>
            <a:ext cx="1726517" cy="518406"/>
          </a:xfrm>
          <a:prstGeom prst="rect">
            <a:avLst/>
          </a:prstGeom>
        </p:spPr>
      </p:pic>
      <p:sp>
        <p:nvSpPr>
          <p:cNvPr id="21" name="CuadroTexto 20">
            <a:extLst>
              <a:ext uri="{FF2B5EF4-FFF2-40B4-BE49-F238E27FC236}">
                <a16:creationId xmlns:a16="http://schemas.microsoft.com/office/drawing/2014/main" id="{0B761A3C-87B1-3292-6D11-ECD4FF8A6D35}"/>
              </a:ext>
            </a:extLst>
          </p:cNvPr>
          <p:cNvSpPr txBox="1"/>
          <p:nvPr/>
        </p:nvSpPr>
        <p:spPr>
          <a:xfrm>
            <a:off x="3035776" y="254716"/>
            <a:ext cx="7229811" cy="707886"/>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s-ES" sz="4000" b="1" dirty="0">
                <a:solidFill>
                  <a:prstClr val="black"/>
                </a:solidFill>
                <a:latin typeface="Calibri" panose="020F0502020204030204"/>
              </a:rPr>
              <a:t>Fuerza neta</a:t>
            </a:r>
            <a:endParaRPr kumimoji="0" lang="es-E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CuadroTexto 25">
            <a:extLst>
              <a:ext uri="{FF2B5EF4-FFF2-40B4-BE49-F238E27FC236}">
                <a16:creationId xmlns:a16="http://schemas.microsoft.com/office/drawing/2014/main" id="{ACFA1DF1-5595-043D-5434-DAE285065CC2}"/>
              </a:ext>
            </a:extLst>
          </p:cNvPr>
          <p:cNvSpPr txBox="1"/>
          <p:nvPr/>
        </p:nvSpPr>
        <p:spPr>
          <a:xfrm>
            <a:off x="645418" y="1024119"/>
            <a:ext cx="7826700" cy="369332"/>
          </a:xfrm>
          <a:prstGeom prst="rect">
            <a:avLst/>
          </a:prstGeom>
          <a:noFill/>
        </p:spPr>
        <p:txBody>
          <a:bodyPr wrap="square">
            <a:spAutoFit/>
          </a:bodyPr>
          <a:lstStyle/>
          <a:p>
            <a:pPr algn="just"/>
            <a:r>
              <a:rPr lang="es-ES" dirty="0"/>
              <a:t>Corresponde a la </a:t>
            </a:r>
            <a:r>
              <a:rPr lang="es-ES" b="1" dirty="0"/>
              <a:t>suma vectorial </a:t>
            </a:r>
            <a:r>
              <a:rPr lang="es-ES" dirty="0"/>
              <a:t>de todas las fuerzas que actúan sobre un cuerpo. </a:t>
            </a:r>
          </a:p>
        </p:txBody>
      </p:sp>
    </p:spTree>
    <p:extLst>
      <p:ext uri="{BB962C8B-B14F-4D97-AF65-F5344CB8AC3E}">
        <p14:creationId xmlns:p14="http://schemas.microsoft.com/office/powerpoint/2010/main" val="426005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2"/>
                                        </p:tgtEl>
                                      </p:cBhvr>
                                    </p:animEffect>
                                    <p:set>
                                      <p:cBhvr>
                                        <p:cTn id="83" dur="1" fill="hold">
                                          <p:stCondLst>
                                            <p:cond delay="499"/>
                                          </p:stCondLst>
                                        </p:cTn>
                                        <p:tgtEl>
                                          <p:spTgt spid="2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
                                        </p:tgtEl>
                                      </p:cBhvr>
                                    </p:animEffect>
                                    <p:set>
                                      <p:cBhvr>
                                        <p:cTn id="101" dur="1" fill="hold">
                                          <p:stCondLst>
                                            <p:cond delay="499"/>
                                          </p:stCondLst>
                                        </p:cTn>
                                        <p:tgtEl>
                                          <p:spTgt spid="1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25"/>
                                        </p:tgtEl>
                                      </p:cBhvr>
                                    </p:animEffect>
                                    <p:set>
                                      <p:cBhvr>
                                        <p:cTn id="104" dur="1" fill="hold">
                                          <p:stCondLst>
                                            <p:cond delay="499"/>
                                          </p:stCondLst>
                                        </p:cTn>
                                        <p:tgtEl>
                                          <p:spTgt spid="2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24"/>
                                        </p:tgtEl>
                                      </p:cBhvr>
                                    </p:animEffect>
                                    <p:set>
                                      <p:cBhvr>
                                        <p:cTn id="110" dur="1" fill="hold">
                                          <p:stCondLst>
                                            <p:cond delay="499"/>
                                          </p:stCondLst>
                                        </p:cTn>
                                        <p:tgtEl>
                                          <p:spTgt spid="24"/>
                                        </p:tgtEl>
                                        <p:attrNameLst>
                                          <p:attrName>style.visibility</p:attrName>
                                        </p:attrNameLst>
                                      </p:cBhvr>
                                      <p:to>
                                        <p:strVal val="hidden"/>
                                      </p:to>
                                    </p:set>
                                  </p:childTnLst>
                                </p:cTn>
                              </p:par>
                              <p:par>
                                <p:cTn id="111" presetID="10" presetClass="entr" presetSubtype="0" fill="hold" grpId="0" nodeType="withEffect">
                                  <p:stCondLst>
                                    <p:cond delay="0"/>
                                  </p:stCondLst>
                                  <p:childTnLst>
                                    <p:set>
                                      <p:cBhvr>
                                        <p:cTn id="112" dur="1" fill="hold">
                                          <p:stCondLst>
                                            <p:cond delay="0"/>
                                          </p:stCondLst>
                                        </p:cTn>
                                        <p:tgtEl>
                                          <p:spTgt spid="5"/>
                                        </p:tgtEl>
                                        <p:attrNameLst>
                                          <p:attrName>style.visibility</p:attrName>
                                        </p:attrNameLst>
                                      </p:cBhvr>
                                      <p:to>
                                        <p:strVal val="visible"/>
                                      </p:to>
                                    </p:set>
                                    <p:animEffect transition="in" filter="fade">
                                      <p:cBhvr>
                                        <p:cTn id="113" dur="500"/>
                                        <p:tgtEl>
                                          <p:spTgt spid="5"/>
                                        </p:tgtEl>
                                      </p:cBhvr>
                                    </p:animEffect>
                                  </p:childTnLst>
                                </p:cTn>
                              </p:par>
                              <p:par>
                                <p:cTn id="114" presetID="10" presetClass="entr" presetSubtype="0" fill="hold" nodeType="withEffect">
                                  <p:stCondLst>
                                    <p:cond delay="0"/>
                                  </p:stCondLst>
                                  <p:childTnLst>
                                    <p:set>
                                      <p:cBhvr>
                                        <p:cTn id="115" dur="1" fill="hold">
                                          <p:stCondLst>
                                            <p:cond delay="0"/>
                                          </p:stCondLst>
                                        </p:cTn>
                                        <p:tgtEl>
                                          <p:spTgt spid="3"/>
                                        </p:tgtEl>
                                        <p:attrNameLst>
                                          <p:attrName>style.visibility</p:attrName>
                                        </p:attrNameLst>
                                      </p:cBhvr>
                                      <p:to>
                                        <p:strVal val="visible"/>
                                      </p:to>
                                    </p:set>
                                    <p:animEffect transition="in" filter="fade">
                                      <p:cBhvr>
                                        <p:cTn id="116" dur="500"/>
                                        <p:tgtEl>
                                          <p:spTgt spid="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fade">
                                      <p:cBhvr>
                                        <p:cTn id="1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4" grpId="0" animBg="1"/>
      <p:bldP spid="4" grpId="1" animBg="1"/>
      <p:bldP spid="18" grpId="0" animBg="1"/>
      <p:bldP spid="18" grpId="1" animBg="1"/>
      <p:bldP spid="22" grpId="0"/>
      <p:bldP spid="22" grpId="1"/>
      <p:bldP spid="24" grpId="0"/>
      <p:bldP spid="24" grpId="1"/>
      <p:bldP spid="25" grpId="0"/>
      <p:bldP spid="25" grpId="1"/>
      <p:bldP spid="27" grpId="0"/>
      <p:bldP spid="27" grpId="1"/>
      <p:bldP spid="5" grpId="0" animBg="1"/>
      <p:bldP spid="19"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A39D6E57-26EC-549E-9D10-858EF9D0B338}"/>
              </a:ext>
            </a:extLst>
          </p:cNvPr>
          <p:cNvGrpSpPr/>
          <p:nvPr/>
        </p:nvGrpSpPr>
        <p:grpSpPr>
          <a:xfrm>
            <a:off x="491796" y="418390"/>
            <a:ext cx="4303632" cy="2715857"/>
            <a:chOff x="208895" y="864501"/>
            <a:chExt cx="4303632" cy="2715857"/>
          </a:xfrm>
        </p:grpSpPr>
        <p:grpSp>
          <p:nvGrpSpPr>
            <p:cNvPr id="4" name="Grupo 3">
              <a:extLst>
                <a:ext uri="{FF2B5EF4-FFF2-40B4-BE49-F238E27FC236}">
                  <a16:creationId xmlns:a16="http://schemas.microsoft.com/office/drawing/2014/main" id="{30E854C6-3F67-75FD-3238-72C6CB9A6B87}"/>
                </a:ext>
              </a:extLst>
            </p:cNvPr>
            <p:cNvGrpSpPr/>
            <p:nvPr/>
          </p:nvGrpSpPr>
          <p:grpSpPr>
            <a:xfrm>
              <a:off x="208895" y="864501"/>
              <a:ext cx="4303632" cy="2715857"/>
              <a:chOff x="379491" y="291004"/>
              <a:chExt cx="4303632" cy="2764605"/>
            </a:xfrm>
          </p:grpSpPr>
          <p:sp>
            <p:nvSpPr>
              <p:cNvPr id="7" name="Rectángulo redondeado 9">
                <a:extLst>
                  <a:ext uri="{FF2B5EF4-FFF2-40B4-BE49-F238E27FC236}">
                    <a16:creationId xmlns:a16="http://schemas.microsoft.com/office/drawing/2014/main" id="{9B55D76A-D638-4731-600A-A327576C7FEA}"/>
                  </a:ext>
                </a:extLst>
              </p:cNvPr>
              <p:cNvSpPr/>
              <p:nvPr/>
            </p:nvSpPr>
            <p:spPr>
              <a:xfrm>
                <a:off x="673493" y="657317"/>
                <a:ext cx="4009630" cy="2398292"/>
              </a:xfrm>
              <a:prstGeom prst="roundRect">
                <a:avLst>
                  <a:gd name="adj" fmla="val 10291"/>
                </a:avLst>
              </a:prstGeom>
              <a:ln w="38100">
                <a:solidFill>
                  <a:srgbClr val="7030A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10">
                <a:extLst>
                  <a:ext uri="{FF2B5EF4-FFF2-40B4-BE49-F238E27FC236}">
                    <a16:creationId xmlns:a16="http://schemas.microsoft.com/office/drawing/2014/main" id="{F8A21135-1F1D-7DE1-99FA-3837098D2B2D}"/>
                  </a:ext>
                </a:extLst>
              </p:cNvPr>
              <p:cNvSpPr/>
              <p:nvPr/>
            </p:nvSpPr>
            <p:spPr>
              <a:xfrm>
                <a:off x="379491" y="291004"/>
                <a:ext cx="1011744" cy="732624"/>
              </a:xfrm>
              <a:custGeom>
                <a:avLst/>
                <a:gdLst/>
                <a:ahLst/>
                <a:cxnLst/>
                <a:rect l="l" t="t" r="r" b="b"/>
                <a:pathLst>
                  <a:path w="5120103" h="4114800">
                    <a:moveTo>
                      <a:pt x="0" y="0"/>
                    </a:moveTo>
                    <a:lnTo>
                      <a:pt x="5120103" y="0"/>
                    </a:lnTo>
                    <a:lnTo>
                      <a:pt x="5120103"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CuadroTexto 4">
              <a:extLst>
                <a:ext uri="{FF2B5EF4-FFF2-40B4-BE49-F238E27FC236}">
                  <a16:creationId xmlns:a16="http://schemas.microsoft.com/office/drawing/2014/main" id="{818364FC-8C2D-06F4-FA53-F4ACCD08AEC2}"/>
                </a:ext>
              </a:extLst>
            </p:cNvPr>
            <p:cNvSpPr txBox="1"/>
            <p:nvPr/>
          </p:nvSpPr>
          <p:spPr>
            <a:xfrm>
              <a:off x="732996" y="2166854"/>
              <a:ext cx="3549432" cy="120032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Comprender que los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movimientos</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cambios en los cuerpos </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dependen de la acción de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fuerzas</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que actúan sobre ellos.</a:t>
              </a:r>
              <a:endParaRPr kumimoji="0" lang="es-C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58B070A4-B049-886B-39E3-ED97D191FDDA}"/>
                </a:ext>
              </a:extLst>
            </p:cNvPr>
            <p:cNvSpPr txBox="1"/>
            <p:nvPr/>
          </p:nvSpPr>
          <p:spPr>
            <a:xfrm>
              <a:off x="943012" y="1307348"/>
              <a:ext cx="31294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¿Cuál es el objetivo de aprendizaje de la clase?</a:t>
              </a:r>
              <a:endParaRPr kumimoji="0" lang="es-CL" sz="1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grpSp>
      <p:pic>
        <p:nvPicPr>
          <p:cNvPr id="9" name="Imagen 8">
            <a:extLst>
              <a:ext uri="{FF2B5EF4-FFF2-40B4-BE49-F238E27FC236}">
                <a16:creationId xmlns:a16="http://schemas.microsoft.com/office/drawing/2014/main" id="{27D934D2-1568-5DD1-5229-87469EF407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60" t="4040" r="66205" b="-4040"/>
          <a:stretch/>
        </p:blipFill>
        <p:spPr>
          <a:xfrm>
            <a:off x="-119743" y="3586636"/>
            <a:ext cx="2912663" cy="3890638"/>
          </a:xfrm>
          <a:prstGeom prst="rect">
            <a:avLst/>
          </a:prstGeom>
        </p:spPr>
      </p:pic>
      <p:grpSp>
        <p:nvGrpSpPr>
          <p:cNvPr id="3" name="Grupo 2">
            <a:extLst>
              <a:ext uri="{FF2B5EF4-FFF2-40B4-BE49-F238E27FC236}">
                <a16:creationId xmlns:a16="http://schemas.microsoft.com/office/drawing/2014/main" id="{BF9AC3BA-42A9-0C1A-09ED-5B4A6EBDAE51}"/>
              </a:ext>
            </a:extLst>
          </p:cNvPr>
          <p:cNvGrpSpPr/>
          <p:nvPr/>
        </p:nvGrpSpPr>
        <p:grpSpPr>
          <a:xfrm>
            <a:off x="3992647" y="3171136"/>
            <a:ext cx="4716869" cy="2983866"/>
            <a:chOff x="4369598" y="642011"/>
            <a:chExt cx="4716869" cy="2983866"/>
          </a:xfrm>
        </p:grpSpPr>
        <p:grpSp>
          <p:nvGrpSpPr>
            <p:cNvPr id="10" name="Grupo 9">
              <a:extLst>
                <a:ext uri="{FF2B5EF4-FFF2-40B4-BE49-F238E27FC236}">
                  <a16:creationId xmlns:a16="http://schemas.microsoft.com/office/drawing/2014/main" id="{0D1067F7-F3DD-8F68-2B12-65F2A0BD3AB5}"/>
                </a:ext>
              </a:extLst>
            </p:cNvPr>
            <p:cNvGrpSpPr/>
            <p:nvPr/>
          </p:nvGrpSpPr>
          <p:grpSpPr>
            <a:xfrm>
              <a:off x="4369598" y="642011"/>
              <a:ext cx="4716869" cy="2983866"/>
              <a:chOff x="4314102" y="2570781"/>
              <a:chExt cx="4430247" cy="2983866"/>
            </a:xfrm>
          </p:grpSpPr>
          <p:sp>
            <p:nvSpPr>
              <p:cNvPr id="13" name="Rectángulo redondeado 9">
                <a:extLst>
                  <a:ext uri="{FF2B5EF4-FFF2-40B4-BE49-F238E27FC236}">
                    <a16:creationId xmlns:a16="http://schemas.microsoft.com/office/drawing/2014/main" id="{9A01A71F-63C1-31C4-D1A6-0EAF3E136348}"/>
                  </a:ext>
                </a:extLst>
              </p:cNvPr>
              <p:cNvSpPr/>
              <p:nvPr/>
            </p:nvSpPr>
            <p:spPr>
              <a:xfrm>
                <a:off x="4314102" y="2938624"/>
                <a:ext cx="4216352" cy="2616023"/>
              </a:xfrm>
              <a:prstGeom prst="roundRect">
                <a:avLst>
                  <a:gd name="adj" fmla="val 10291"/>
                </a:avLst>
              </a:prstGeom>
              <a:ln w="38100">
                <a:solidFill>
                  <a:srgbClr val="7030A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9">
                <a:extLst>
                  <a:ext uri="{FF2B5EF4-FFF2-40B4-BE49-F238E27FC236}">
                    <a16:creationId xmlns:a16="http://schemas.microsoft.com/office/drawing/2014/main" id="{BE1AB514-5815-9109-663A-4731E91DF112}"/>
                  </a:ext>
                </a:extLst>
              </p:cNvPr>
              <p:cNvSpPr/>
              <p:nvPr/>
            </p:nvSpPr>
            <p:spPr>
              <a:xfrm>
                <a:off x="7821278" y="2570781"/>
                <a:ext cx="923071" cy="85830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s-CL"/>
              </a:p>
            </p:txBody>
          </p:sp>
        </p:grpSp>
        <p:sp>
          <p:nvSpPr>
            <p:cNvPr id="11" name="CuadroTexto 10">
              <a:extLst>
                <a:ext uri="{FF2B5EF4-FFF2-40B4-BE49-F238E27FC236}">
                  <a16:creationId xmlns:a16="http://schemas.microsoft.com/office/drawing/2014/main" id="{71F01312-115E-2E62-58A0-2C068D3FBE9C}"/>
                </a:ext>
              </a:extLst>
            </p:cNvPr>
            <p:cNvSpPr txBox="1"/>
            <p:nvPr/>
          </p:nvSpPr>
          <p:spPr>
            <a:xfrm>
              <a:off x="4967685" y="1153527"/>
              <a:ext cx="329296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¿Qué conocimiento de la ciencia aprenderemos?</a:t>
              </a:r>
              <a:endParaRPr kumimoji="0" lang="es-CL" sz="1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12" name="CuadroTexto 11">
              <a:extLst>
                <a:ext uri="{FF2B5EF4-FFF2-40B4-BE49-F238E27FC236}">
                  <a16:creationId xmlns:a16="http://schemas.microsoft.com/office/drawing/2014/main" id="{7B47CFF7-7FF3-EB86-86B7-360CC48CCB37}"/>
                </a:ext>
              </a:extLst>
            </p:cNvPr>
            <p:cNvSpPr txBox="1"/>
            <p:nvPr/>
          </p:nvSpPr>
          <p:spPr>
            <a:xfrm>
              <a:off x="4487224" y="1915812"/>
              <a:ext cx="4240169" cy="1477328"/>
            </a:xfrm>
            <a:prstGeom prst="rect">
              <a:avLst/>
            </a:prstGeom>
            <a:noFill/>
          </p:spPr>
          <p:txBody>
            <a:bodyPr wrap="square" rtlCol="0">
              <a:spAutoFit/>
            </a:bodyPr>
            <a:lstStyle/>
            <a:p>
              <a:pPr marL="285750" lvl="0" indent="-285750" algn="just">
                <a:buFont typeface="Arial" panose="020B0604020202020204" pitchFamily="34" charset="0"/>
                <a:buChar char="•"/>
                <a:defRPr/>
              </a:pPr>
              <a:r>
                <a:rPr lang="es-ES" dirty="0">
                  <a:solidFill>
                    <a:prstClr val="black"/>
                  </a:solidFill>
                </a:rPr>
                <a:t>Movimiento y sistema de referencia.</a:t>
              </a:r>
            </a:p>
            <a:p>
              <a:pPr marL="285750" lvl="0" indent="-285750" algn="just">
                <a:buFont typeface="Arial" panose="020B0604020202020204" pitchFamily="34" charset="0"/>
                <a:buChar char="•"/>
                <a:defRPr/>
              </a:pPr>
              <a:r>
                <a:rPr lang="es-ES" dirty="0">
                  <a:solidFill>
                    <a:prstClr val="black"/>
                  </a:solidFill>
                </a:rPr>
                <a:t>Conceptos importantes en cinemática.</a:t>
              </a:r>
            </a:p>
            <a:p>
              <a:pPr marL="285750" lvl="0" indent="-285750" algn="just">
                <a:buFont typeface="Arial" panose="020B0604020202020204" pitchFamily="34" charset="0"/>
                <a:buChar char="•"/>
                <a:defRPr/>
              </a:pPr>
              <a:r>
                <a:rPr lang="es-ES" dirty="0">
                  <a:solidFill>
                    <a:prstClr val="black"/>
                  </a:solidFill>
                </a:rPr>
                <a:t>MRU y MRUA.</a:t>
              </a:r>
            </a:p>
            <a:p>
              <a:pPr marL="285750" lvl="0" indent="-285750" algn="just">
                <a:buFont typeface="Arial" panose="020B0604020202020204" pitchFamily="34" charset="0"/>
                <a:buChar char="•"/>
                <a:defRPr/>
              </a:pPr>
              <a:r>
                <a:rPr lang="es-ES" dirty="0">
                  <a:solidFill>
                    <a:prstClr val="black"/>
                  </a:solidFill>
                </a:rPr>
                <a:t>Fuerza neta.</a:t>
              </a:r>
            </a:p>
            <a:p>
              <a:pPr marL="285750" lvl="0" indent="-285750" algn="just">
                <a:buFont typeface="Arial" panose="020B0604020202020204" pitchFamily="34" charset="0"/>
                <a:buChar char="•"/>
                <a:defRPr/>
              </a:pPr>
              <a:r>
                <a:rPr lang="es-ES" dirty="0">
                  <a:solidFill>
                    <a:prstClr val="black"/>
                  </a:solidFill>
                </a:rPr>
                <a:t>Efectos de las fuerzas sobre los cuerpos.</a:t>
              </a:r>
            </a:p>
          </p:txBody>
        </p:sp>
      </p:grpSp>
    </p:spTree>
    <p:extLst>
      <p:ext uri="{BB962C8B-B14F-4D97-AF65-F5344CB8AC3E}">
        <p14:creationId xmlns:p14="http://schemas.microsoft.com/office/powerpoint/2010/main" val="332922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BEBA8EAE-BF5A-486C-A8C5-ECC9F3942E4B}">
                <a14:imgProps xmlns:a14="http://schemas.microsoft.com/office/drawing/2010/main">
                  <a14:imgLayer r:embed="rId4">
                    <a14:imgEffect>
                      <a14:backgroundRemoval t="4255" b="89362" l="2200" r="100000">
                        <a14:foregroundMark x1="29600" y1="31206" x2="29600" y2="31206"/>
                        <a14:foregroundMark x1="8800" y1="32624" x2="30600" y2="32624"/>
                        <a14:foregroundMark x1="69200" y1="33333" x2="69200" y2="33333"/>
                        <a14:foregroundMark x1="69800" y1="31915" x2="90000" y2="32624"/>
                        <a14:foregroundMark x1="77200" y1="13475" x2="77200" y2="13475"/>
                        <a14:foregroundMark x1="75600" y1="12766" x2="84200" y2="11348"/>
                        <a14:foregroundMark x1="75200" y1="19149" x2="82400" y2="19149"/>
                        <a14:foregroundMark x1="13600" y1="16312" x2="22400" y2="16312"/>
                        <a14:foregroundMark x1="13600" y1="23404" x2="22000" y2="21277"/>
                        <a14:foregroundMark x1="14600" y1="13475" x2="20600" y2="13475"/>
                        <a14:backgroundMark x1="14000" y1="26950" x2="22400" y2="26950"/>
                      </a14:backgroundRemoval>
                    </a14:imgEffect>
                  </a14:imgLayer>
                </a14:imgProps>
              </a:ext>
            </a:extLst>
          </a:blip>
          <a:stretch>
            <a:fillRect/>
          </a:stretch>
        </p:blipFill>
        <p:spPr>
          <a:xfrm>
            <a:off x="2104546" y="1853196"/>
            <a:ext cx="4763165" cy="1343212"/>
          </a:xfrm>
          <a:prstGeom prst="rect">
            <a:avLst/>
          </a:prstGeom>
        </p:spPr>
      </p:pic>
      <mc:AlternateContent xmlns:mc="http://schemas.openxmlformats.org/markup-compatibility/2006" xmlns:a14="http://schemas.microsoft.com/office/drawing/2010/main">
        <mc:Choice Requires="a14">
          <p:sp>
            <p:nvSpPr>
              <p:cNvPr id="20" name="Rectángulo: esquinas redondeadas 4">
                <a:extLst>
                  <a:ext uri="{FF2B5EF4-FFF2-40B4-BE49-F238E27FC236}">
                    <a16:creationId xmlns:a16="http://schemas.microsoft.com/office/drawing/2014/main" id="{6857BDD0-18E4-8591-704B-DD535947B487}"/>
                  </a:ext>
                </a:extLst>
              </p:cNvPr>
              <p:cNvSpPr/>
              <p:nvPr/>
            </p:nvSpPr>
            <p:spPr>
              <a:xfrm>
                <a:off x="167075" y="4108682"/>
                <a:ext cx="3710358" cy="2273908"/>
              </a:xfrm>
              <a:prstGeom prst="roundRect">
                <a:avLst/>
              </a:prstGeom>
              <a:solidFill>
                <a:srgbClr val="7030A0"/>
              </a:solidFill>
              <a:ln w="38100">
                <a:noFill/>
                <a:prstDash val="sysDash"/>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mn-cs"/>
                  </a:rPr>
                  <a:t>Como las fuerzas poseen la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misma dirección, pero sentido opuesto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se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restan </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sus magnitudes para obtener el valor de la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fuerza neta: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s-CL"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acc>
                            <m:accPr>
                              <m:chr m:val="⃗"/>
                              <m:ctrlP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s-CL" sz="1800" b="1"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𝐅</m:t>
                              </m:r>
                            </m:e>
                          </m:acc>
                        </m:e>
                        <m:sub>
                          <m:r>
                            <a:rPr kumimoji="0" lang="es-CL" sz="1800" b="1"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𝐍</m:t>
                          </m:r>
                        </m:sub>
                      </m:sSub>
                      <m:r>
                        <a:rPr kumimoji="0" lang="es-CL" sz="1800" b="1"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s-MX"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𝟐𝟎</m:t>
                      </m:r>
                      <m: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d>
                        <m:dPr>
                          <m:begChr m:val="["/>
                          <m:endChr m:val="]"/>
                          <m:ctrlPr>
                            <a:rPr kumimoji="0" lang="es-MX"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r>
                            <a:rPr kumimoji="0" lang="es-MX"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𝑵</m:t>
                          </m:r>
                        </m:e>
                      </m:d>
                      <m:r>
                        <a:rPr kumimoji="0" lang="es-MX"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s-MX"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𝟐𝟑</m:t>
                      </m:r>
                      <m: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s-MX"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s-MX"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𝑵</m:t>
                      </m:r>
                      <m:r>
                        <a:rPr kumimoji="0" lang="es-MX"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oMath>
                  </m:oMathPara>
                </a14:m>
                <a:endPar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s-CL" sz="1800" b="1"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𝐅</m:t>
                              </m:r>
                            </m:e>
                          </m:acc>
                        </m:e>
                        <m:sub>
                          <m:r>
                            <a:rPr kumimoji="0" lang="es-CL" sz="1800" b="1"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𝐍</m:t>
                          </m:r>
                        </m:sub>
                      </m:sSub>
                      <m:r>
                        <a:rPr kumimoji="0" lang="es-MX" sz="1800" b="1"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s-MX"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s-MX"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𝟑</m:t>
                      </m:r>
                      <m: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s-MX"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s-MX"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𝑵</m:t>
                      </m:r>
                      <m:r>
                        <a:rPr kumimoji="0" lang="es-MX"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oMath>
                  </m:oMathPara>
                </a14:m>
                <a:endPar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20" name="Rectángulo: esquinas redondeadas 4">
                <a:extLst>
                  <a:ext uri="{FF2B5EF4-FFF2-40B4-BE49-F238E27FC236}">
                    <a16:creationId xmlns:a16="http://schemas.microsoft.com/office/drawing/2014/main" id="{6857BDD0-18E4-8591-704B-DD535947B487}"/>
                  </a:ext>
                </a:extLst>
              </p:cNvPr>
              <p:cNvSpPr>
                <a:spLocks noRot="1" noChangeAspect="1" noMove="1" noResize="1" noEditPoints="1" noAdjustHandles="1" noChangeArrowheads="1" noChangeShapeType="1" noTextEdit="1"/>
              </p:cNvSpPr>
              <p:nvPr/>
            </p:nvSpPr>
            <p:spPr>
              <a:xfrm>
                <a:off x="167075" y="4108682"/>
                <a:ext cx="3710358" cy="2273908"/>
              </a:xfrm>
              <a:prstGeom prst="roundRect">
                <a:avLst/>
              </a:prstGeom>
              <a:blipFill>
                <a:blip r:embed="rId5"/>
                <a:stretch>
                  <a:fillRect/>
                </a:stretch>
              </a:blipFill>
              <a:ln w="38100">
                <a:noFill/>
                <a:prstDash val="sysDash"/>
              </a:ln>
              <a:effectLst>
                <a:outerShdw blurRad="50800" dist="38100" dir="2700000" algn="tl" rotWithShape="0">
                  <a:prstClr val="black">
                    <a:alpha val="40000"/>
                  </a:prstClr>
                </a:outerShdw>
              </a:effectLst>
            </p:spPr>
            <p:txBody>
              <a:bodyPr/>
              <a:lstStyle/>
              <a:p>
                <a:r>
                  <a:rPr lang="es-CL">
                    <a:noFill/>
                  </a:rPr>
                  <a:t> </a:t>
                </a:r>
              </a:p>
            </p:txBody>
          </p:sp>
        </mc:Fallback>
      </mc:AlternateContent>
      <p:sp>
        <p:nvSpPr>
          <p:cNvPr id="22" name="Rectángulo: esquinas redondeadas 4">
            <a:extLst>
              <a:ext uri="{FF2B5EF4-FFF2-40B4-BE49-F238E27FC236}">
                <a16:creationId xmlns:a16="http://schemas.microsoft.com/office/drawing/2014/main" id="{3F2B6B60-491D-BEEB-4F1C-CD6BCCE06249}"/>
              </a:ext>
            </a:extLst>
          </p:cNvPr>
          <p:cNvSpPr/>
          <p:nvPr/>
        </p:nvSpPr>
        <p:spPr>
          <a:xfrm>
            <a:off x="2964258" y="4108682"/>
            <a:ext cx="3325571" cy="1343213"/>
          </a:xfrm>
          <a:prstGeom prst="roundRect">
            <a:avLst/>
          </a:prstGeom>
          <a:solidFill>
            <a:srgbClr val="7030A0"/>
          </a:solidFill>
          <a:ln w="38100">
            <a:noFill/>
            <a:prstDash val="sysDash"/>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Calibri" panose="020F0502020204030204"/>
                <a:ea typeface="+mn-ea"/>
                <a:cs typeface="+mn-cs"/>
              </a:rPr>
              <a:t>Significa que la </a:t>
            </a:r>
            <a:r>
              <a:rPr kumimoji="0" lang="es-MX" sz="1800" b="1" i="0" u="none" strike="noStrike" kern="1200" cap="none" spc="0" normalizeH="0" baseline="0" noProof="0" dirty="0">
                <a:ln>
                  <a:noFill/>
                </a:ln>
                <a:solidFill>
                  <a:srgbClr val="FFC000"/>
                </a:solidFill>
                <a:effectLst/>
                <a:uLnTx/>
                <a:uFillTx/>
                <a:latin typeface="Calibri" panose="020F0502020204030204"/>
                <a:ea typeface="+mn-ea"/>
                <a:cs typeface="+mn-cs"/>
              </a:rPr>
              <a:t>fuerza neta </a:t>
            </a:r>
            <a:r>
              <a:rPr kumimoji="0" lang="es-MX" sz="1800" b="1" i="0" u="none" strike="noStrike" kern="1200" cap="none" spc="0" normalizeH="0" baseline="0" noProof="0" dirty="0">
                <a:ln>
                  <a:noFill/>
                </a:ln>
                <a:solidFill>
                  <a:prstClr val="white"/>
                </a:solidFill>
                <a:effectLst/>
                <a:uLnTx/>
                <a:uFillTx/>
                <a:latin typeface="Calibri" panose="020F0502020204030204"/>
                <a:ea typeface="+mn-ea"/>
                <a:cs typeface="+mn-cs"/>
              </a:rPr>
              <a:t>tiene sentido o </a:t>
            </a:r>
            <a:r>
              <a:rPr kumimoji="0" lang="es-MX" sz="1800" b="1" i="0" u="none" strike="noStrike" kern="1200" cap="none" spc="0" normalizeH="0" baseline="0" noProof="0" dirty="0">
                <a:ln>
                  <a:noFill/>
                </a:ln>
                <a:solidFill>
                  <a:srgbClr val="FFC000"/>
                </a:solidFill>
                <a:effectLst/>
                <a:uLnTx/>
                <a:uFillTx/>
                <a:latin typeface="Calibri" panose="020F0502020204030204"/>
                <a:ea typeface="+mn-ea"/>
                <a:cs typeface="+mn-cs"/>
              </a:rPr>
              <a:t>apunta hacia la izquierda </a:t>
            </a:r>
            <a:r>
              <a:rPr kumimoji="0" lang="es-MX" sz="1800" b="1" i="0" u="none" strike="noStrike" kern="1200" cap="none" spc="0" normalizeH="0" baseline="0" noProof="0" dirty="0">
                <a:ln>
                  <a:noFill/>
                </a:ln>
                <a:solidFill>
                  <a:prstClr val="white"/>
                </a:solidFill>
                <a:effectLst/>
                <a:uLnTx/>
                <a:uFillTx/>
                <a:latin typeface="Calibri" panose="020F0502020204030204"/>
                <a:ea typeface="+mn-ea"/>
                <a:cs typeface="+mn-cs"/>
              </a:rPr>
              <a:t>con un valor de 3 [N].</a:t>
            </a:r>
            <a:endPar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ángulo: esquinas redondeadas 4">
            <a:extLst>
              <a:ext uri="{FF2B5EF4-FFF2-40B4-BE49-F238E27FC236}">
                <a16:creationId xmlns:a16="http://schemas.microsoft.com/office/drawing/2014/main" id="{9CDFF453-3308-1872-CC1D-2EF69748D23B}"/>
              </a:ext>
            </a:extLst>
          </p:cNvPr>
          <p:cNvSpPr/>
          <p:nvPr/>
        </p:nvSpPr>
        <p:spPr>
          <a:xfrm>
            <a:off x="6147782" y="4105338"/>
            <a:ext cx="2867122" cy="1343212"/>
          </a:xfrm>
          <a:prstGeom prst="roundRect">
            <a:avLst/>
          </a:prstGeom>
          <a:solidFill>
            <a:srgbClr val="7030A0"/>
          </a:solidFill>
          <a:ln w="38100">
            <a:noFill/>
            <a:prstDash val="sysDash"/>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Calibri" panose="020F0502020204030204"/>
                <a:ea typeface="+mn-ea"/>
                <a:cs typeface="+mn-cs"/>
              </a:rPr>
              <a:t>La caja se </a:t>
            </a:r>
            <a:r>
              <a:rPr kumimoji="0" lang="es-MX" sz="1800" b="1" i="0" u="none" strike="noStrike" kern="1200" cap="none" spc="0" normalizeH="0" baseline="0" noProof="0" dirty="0">
                <a:ln>
                  <a:noFill/>
                </a:ln>
                <a:solidFill>
                  <a:srgbClr val="FFC000"/>
                </a:solidFill>
                <a:effectLst/>
                <a:uLnTx/>
                <a:uFillTx/>
                <a:latin typeface="Calibri" panose="020F0502020204030204"/>
                <a:ea typeface="+mn-ea"/>
                <a:cs typeface="+mn-cs"/>
              </a:rPr>
              <a:t>moverá</a:t>
            </a:r>
            <a:r>
              <a:rPr kumimoji="0" lang="es-MX" sz="1800" b="1" i="0" u="none" strike="noStrike" kern="1200" cap="none" spc="0" normalizeH="0" baseline="0" noProof="0" dirty="0">
                <a:ln>
                  <a:noFill/>
                </a:ln>
                <a:solidFill>
                  <a:prstClr val="white"/>
                </a:solidFill>
                <a:effectLst/>
                <a:uLnTx/>
                <a:uFillTx/>
                <a:latin typeface="Calibri" panose="020F0502020204030204"/>
                <a:ea typeface="+mn-ea"/>
                <a:cs typeface="+mn-cs"/>
              </a:rPr>
              <a:t> hacia la </a:t>
            </a:r>
            <a:r>
              <a:rPr kumimoji="0" lang="es-MX" sz="1800" b="1" i="0" u="none" strike="noStrike" kern="1200" cap="none" spc="0" normalizeH="0" baseline="0" noProof="0" dirty="0">
                <a:ln>
                  <a:noFill/>
                </a:ln>
                <a:solidFill>
                  <a:srgbClr val="FFC000"/>
                </a:solidFill>
                <a:effectLst/>
                <a:uLnTx/>
                <a:uFillTx/>
                <a:latin typeface="Calibri" panose="020F0502020204030204"/>
                <a:ea typeface="+mn-ea"/>
                <a:cs typeface="+mn-cs"/>
              </a:rPr>
              <a:t>izquierda</a:t>
            </a:r>
            <a:r>
              <a:rPr kumimoji="0" lang="es-MX" sz="1800" b="1" i="0" u="none" strike="noStrike" kern="1200" cap="none" spc="0" normalizeH="0" baseline="0" noProof="0" dirty="0">
                <a:ln>
                  <a:noFill/>
                </a:ln>
                <a:solidFill>
                  <a:prstClr val="white"/>
                </a:solidFill>
                <a:effectLst/>
                <a:uLnTx/>
                <a:uFillTx/>
                <a:latin typeface="Calibri" panose="020F0502020204030204"/>
                <a:ea typeface="+mn-ea"/>
                <a:cs typeface="+mn-cs"/>
              </a:rPr>
              <a:t>, dado que la fuerza neta apunta hacia la izquierda.</a:t>
            </a:r>
            <a:endPar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2C834C53-C3CD-807D-84A3-BCCD5BCD58B7}"/>
              </a:ext>
            </a:extLst>
          </p:cNvPr>
          <p:cNvPicPr>
            <a:picLocks noChangeAspect="1"/>
          </p:cNvPicPr>
          <p:nvPr/>
        </p:nvPicPr>
        <p:blipFill>
          <a:blip r:embed="rId6"/>
          <a:stretch>
            <a:fillRect/>
          </a:stretch>
        </p:blipFill>
        <p:spPr>
          <a:xfrm>
            <a:off x="36000" y="216000"/>
            <a:ext cx="1736969" cy="521091"/>
          </a:xfrm>
          <a:prstGeom prst="rect">
            <a:avLst/>
          </a:prstGeom>
        </p:spPr>
      </p:pic>
      <p:sp>
        <p:nvSpPr>
          <p:cNvPr id="12" name="CuadroTexto 11">
            <a:extLst>
              <a:ext uri="{FF2B5EF4-FFF2-40B4-BE49-F238E27FC236}">
                <a16:creationId xmlns:a16="http://schemas.microsoft.com/office/drawing/2014/main" id="{1A89A93B-BD95-BCE0-1537-78E56053B6F8}"/>
              </a:ext>
            </a:extLst>
          </p:cNvPr>
          <p:cNvSpPr txBox="1"/>
          <p:nvPr/>
        </p:nvSpPr>
        <p:spPr>
          <a:xfrm>
            <a:off x="533874" y="935976"/>
            <a:ext cx="8066298" cy="646331"/>
          </a:xfrm>
          <a:prstGeom prst="rect">
            <a:avLst/>
          </a:prstGeom>
          <a:noFill/>
        </p:spPr>
        <p:txBody>
          <a:bodyPr wrap="square">
            <a:spAutoFit/>
          </a:bodyPr>
          <a:lstStyle/>
          <a:p>
            <a:pPr algn="just"/>
            <a:r>
              <a:rPr lang="es-ES" dirty="0"/>
              <a:t>Sobre una caja de 3 [kg] de masa, apoyada sobre una superficie lisa, actúan dos fuerzas horizontales, como indica la figura:</a:t>
            </a:r>
          </a:p>
        </p:txBody>
      </p:sp>
      <p:grpSp>
        <p:nvGrpSpPr>
          <p:cNvPr id="13" name="Grupo 12">
            <a:extLst>
              <a:ext uri="{FF2B5EF4-FFF2-40B4-BE49-F238E27FC236}">
                <a16:creationId xmlns:a16="http://schemas.microsoft.com/office/drawing/2014/main" id="{E2175FF1-A643-DF9C-9A93-CFC5E7223141}"/>
              </a:ext>
            </a:extLst>
          </p:cNvPr>
          <p:cNvGrpSpPr/>
          <p:nvPr/>
        </p:nvGrpSpPr>
        <p:grpSpPr>
          <a:xfrm>
            <a:off x="80405" y="3121546"/>
            <a:ext cx="3004534" cy="927421"/>
            <a:chOff x="3370415" y="5587576"/>
            <a:chExt cx="3004534" cy="927421"/>
          </a:xfrm>
        </p:grpSpPr>
        <p:sp>
          <p:nvSpPr>
            <p:cNvPr id="14" name="Llamada rectangular redondeada 10">
              <a:extLst>
                <a:ext uri="{FF2B5EF4-FFF2-40B4-BE49-F238E27FC236}">
                  <a16:creationId xmlns:a16="http://schemas.microsoft.com/office/drawing/2014/main" id="{52A65713-EF73-8918-C1FD-D17767D90FA2}"/>
                </a:ext>
              </a:extLst>
            </p:cNvPr>
            <p:cNvSpPr/>
            <p:nvPr/>
          </p:nvSpPr>
          <p:spPr>
            <a:xfrm>
              <a:off x="3629851" y="5758367"/>
              <a:ext cx="2745098" cy="756630"/>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¿Qué valor tendrá la fuerza neta sobre la caja?</a:t>
              </a:r>
            </a:p>
          </p:txBody>
        </p:sp>
        <p:pic>
          <p:nvPicPr>
            <p:cNvPr id="15" name="Imagen 14">
              <a:extLst>
                <a:ext uri="{FF2B5EF4-FFF2-40B4-BE49-F238E27FC236}">
                  <a16:creationId xmlns:a16="http://schemas.microsoft.com/office/drawing/2014/main" id="{F3135AA8-40C9-9EEF-09DB-2FFD675696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281" t="8333" r="11719" b="37501"/>
            <a:stretch/>
          </p:blipFill>
          <p:spPr>
            <a:xfrm rot="3927319">
              <a:off x="3422723" y="5535268"/>
              <a:ext cx="478247" cy="582864"/>
            </a:xfrm>
            <a:prstGeom prst="rect">
              <a:avLst/>
            </a:prstGeom>
          </p:spPr>
        </p:pic>
      </p:grpSp>
      <p:grpSp>
        <p:nvGrpSpPr>
          <p:cNvPr id="16" name="Grupo 15">
            <a:extLst>
              <a:ext uri="{FF2B5EF4-FFF2-40B4-BE49-F238E27FC236}">
                <a16:creationId xmlns:a16="http://schemas.microsoft.com/office/drawing/2014/main" id="{2C00D39B-2501-144A-C7A3-1D7C55011113}"/>
              </a:ext>
            </a:extLst>
          </p:cNvPr>
          <p:cNvGrpSpPr/>
          <p:nvPr/>
        </p:nvGrpSpPr>
        <p:grpSpPr>
          <a:xfrm>
            <a:off x="2995060" y="3121546"/>
            <a:ext cx="3004534" cy="927421"/>
            <a:chOff x="3370415" y="5587576"/>
            <a:chExt cx="3004534" cy="927421"/>
          </a:xfrm>
        </p:grpSpPr>
        <p:sp>
          <p:nvSpPr>
            <p:cNvPr id="17" name="Llamada rectangular redondeada 10">
              <a:extLst>
                <a:ext uri="{FF2B5EF4-FFF2-40B4-BE49-F238E27FC236}">
                  <a16:creationId xmlns:a16="http://schemas.microsoft.com/office/drawing/2014/main" id="{0F2EC08E-235E-54D7-F11F-FE53C0708A6C}"/>
                </a:ext>
              </a:extLst>
            </p:cNvPr>
            <p:cNvSpPr/>
            <p:nvPr/>
          </p:nvSpPr>
          <p:spPr>
            <a:xfrm>
              <a:off x="3629850" y="5758367"/>
              <a:ext cx="2745099" cy="756630"/>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¿Qué significa que la fuerza neta sea de -3 [N] ?</a:t>
              </a:r>
            </a:p>
          </p:txBody>
        </p:sp>
        <p:pic>
          <p:nvPicPr>
            <p:cNvPr id="18" name="Imagen 17">
              <a:extLst>
                <a:ext uri="{FF2B5EF4-FFF2-40B4-BE49-F238E27FC236}">
                  <a16:creationId xmlns:a16="http://schemas.microsoft.com/office/drawing/2014/main" id="{EA69EC02-159D-4ED8-306A-6C521BC96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281" t="8333" r="11719" b="37501"/>
            <a:stretch/>
          </p:blipFill>
          <p:spPr>
            <a:xfrm rot="3927319">
              <a:off x="3422723" y="5535268"/>
              <a:ext cx="478247" cy="582864"/>
            </a:xfrm>
            <a:prstGeom prst="rect">
              <a:avLst/>
            </a:prstGeom>
          </p:spPr>
        </p:pic>
      </p:grpSp>
      <p:grpSp>
        <p:nvGrpSpPr>
          <p:cNvPr id="19" name="Grupo 18">
            <a:extLst>
              <a:ext uri="{FF2B5EF4-FFF2-40B4-BE49-F238E27FC236}">
                <a16:creationId xmlns:a16="http://schemas.microsoft.com/office/drawing/2014/main" id="{9871FCEF-DB81-224B-2F1C-536C94174368}"/>
              </a:ext>
            </a:extLst>
          </p:cNvPr>
          <p:cNvGrpSpPr/>
          <p:nvPr/>
        </p:nvGrpSpPr>
        <p:grpSpPr>
          <a:xfrm>
            <a:off x="5999594" y="3080930"/>
            <a:ext cx="2954299" cy="968037"/>
            <a:chOff x="3834570" y="5546960"/>
            <a:chExt cx="2954299" cy="968037"/>
          </a:xfrm>
        </p:grpSpPr>
        <p:sp>
          <p:nvSpPr>
            <p:cNvPr id="23" name="Llamada rectangular redondeada 10">
              <a:extLst>
                <a:ext uri="{FF2B5EF4-FFF2-40B4-BE49-F238E27FC236}">
                  <a16:creationId xmlns:a16="http://schemas.microsoft.com/office/drawing/2014/main" id="{D525C230-6814-26D4-B851-174EE4BA92F1}"/>
                </a:ext>
              </a:extLst>
            </p:cNvPr>
            <p:cNvSpPr/>
            <p:nvPr/>
          </p:nvSpPr>
          <p:spPr>
            <a:xfrm>
              <a:off x="4043770" y="5758367"/>
              <a:ext cx="2745099" cy="756630"/>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¿Qué efecto produce esta fuerza neta sobre la caja?</a:t>
              </a:r>
            </a:p>
          </p:txBody>
        </p:sp>
        <p:pic>
          <p:nvPicPr>
            <p:cNvPr id="25" name="Imagen 24">
              <a:extLst>
                <a:ext uri="{FF2B5EF4-FFF2-40B4-BE49-F238E27FC236}">
                  <a16:creationId xmlns:a16="http://schemas.microsoft.com/office/drawing/2014/main" id="{9A0DB090-EC75-E55F-8454-E38EECBAF7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281" t="8333" r="11719" b="37501"/>
            <a:stretch/>
          </p:blipFill>
          <p:spPr>
            <a:xfrm rot="3927319">
              <a:off x="3886878" y="5494652"/>
              <a:ext cx="478247" cy="582864"/>
            </a:xfrm>
            <a:prstGeom prst="rect">
              <a:avLst/>
            </a:prstGeom>
          </p:spPr>
        </p:pic>
      </p:grpSp>
      <p:sp>
        <p:nvSpPr>
          <p:cNvPr id="2" name="CuadroTexto 1">
            <a:extLst>
              <a:ext uri="{FF2B5EF4-FFF2-40B4-BE49-F238E27FC236}">
                <a16:creationId xmlns:a16="http://schemas.microsoft.com/office/drawing/2014/main" id="{3DFFE96E-F1A7-E9F7-BFEF-0E6C0FF65250}"/>
              </a:ext>
            </a:extLst>
          </p:cNvPr>
          <p:cNvSpPr txBox="1"/>
          <p:nvPr/>
        </p:nvSpPr>
        <p:spPr>
          <a:xfrm>
            <a:off x="1911586" y="393055"/>
            <a:ext cx="7042307" cy="369332"/>
          </a:xfrm>
          <a:prstGeom prst="rect">
            <a:avLst/>
          </a:prstGeom>
          <a:noFill/>
        </p:spPr>
        <p:txBody>
          <a:bodyPr wrap="square">
            <a:spAutoFit/>
          </a:bodyPr>
          <a:lstStyle/>
          <a:p>
            <a:pPr lvl="0" algn="just" defTabSz="457200">
              <a:defRPr/>
            </a:pPr>
            <a:r>
              <a:rPr lang="es-ES" dirty="0">
                <a:solidFill>
                  <a:prstClr val="black"/>
                </a:solidFill>
              </a:rPr>
              <a:t>Analicemos la siguiente situación y respondamos las preguntas:</a:t>
            </a:r>
          </a:p>
        </p:txBody>
      </p:sp>
      <mc:AlternateContent xmlns:mc="http://schemas.openxmlformats.org/markup-compatibility/2006">
        <mc:Choice xmlns:p14="http://schemas.microsoft.com/office/powerpoint/2010/main" Requires="p14">
          <p:contentPart p14:bwMode="auto" r:id="rId8">
            <p14:nvContentPartPr>
              <p14:cNvPr id="5" name="Entrada de lápiz 4">
                <a:extLst>
                  <a:ext uri="{FF2B5EF4-FFF2-40B4-BE49-F238E27FC236}">
                    <a16:creationId xmlns:a16="http://schemas.microsoft.com/office/drawing/2014/main" id="{0C518774-558F-E2E6-5EFA-4BFC0AEDA253}"/>
                  </a:ext>
                </a:extLst>
              </p14:cNvPr>
              <p14:cNvContentPartPr/>
              <p14:nvPr/>
            </p14:nvContentPartPr>
            <p14:xfrm>
              <a:off x="214920" y="1752480"/>
              <a:ext cx="1934640" cy="1755360"/>
            </p14:xfrm>
          </p:contentPart>
        </mc:Choice>
        <mc:Fallback>
          <p:pic>
            <p:nvPicPr>
              <p:cNvPr id="5" name="Entrada de lápiz 4">
                <a:extLst>
                  <a:ext uri="{FF2B5EF4-FFF2-40B4-BE49-F238E27FC236}">
                    <a16:creationId xmlns:a16="http://schemas.microsoft.com/office/drawing/2014/main" id="{0C518774-558F-E2E6-5EFA-4BFC0AEDA253}"/>
                  </a:ext>
                </a:extLst>
              </p:cNvPr>
              <p:cNvPicPr/>
              <p:nvPr/>
            </p:nvPicPr>
            <p:blipFill>
              <a:blip r:embed="rId9"/>
              <a:stretch>
                <a:fillRect/>
              </a:stretch>
            </p:blipFill>
            <p:spPr>
              <a:xfrm>
                <a:off x="205560" y="1743120"/>
                <a:ext cx="1953360" cy="1774080"/>
              </a:xfrm>
              <a:prstGeom prst="rect">
                <a:avLst/>
              </a:prstGeom>
            </p:spPr>
          </p:pic>
        </mc:Fallback>
      </mc:AlternateContent>
    </p:spTree>
    <p:extLst>
      <p:ext uri="{BB962C8B-B14F-4D97-AF65-F5344CB8AC3E}">
        <p14:creationId xmlns:p14="http://schemas.microsoft.com/office/powerpoint/2010/main" val="84268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6"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9A450-F78B-A5DE-EBBA-1BC7E0F8FA42}"/>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69575A41-8E87-7B37-8E9B-810DBEC7F4CD}"/>
              </a:ext>
            </a:extLst>
          </p:cNvPr>
          <p:cNvPicPr>
            <a:picLocks noChangeAspect="1"/>
          </p:cNvPicPr>
          <p:nvPr/>
        </p:nvPicPr>
        <p:blipFill>
          <a:blip r:embed="rId2"/>
          <a:stretch>
            <a:fillRect/>
          </a:stretch>
        </p:blipFill>
        <p:spPr>
          <a:xfrm>
            <a:off x="36000" y="216000"/>
            <a:ext cx="1726517" cy="518406"/>
          </a:xfrm>
          <a:prstGeom prst="rect">
            <a:avLst/>
          </a:prstGeom>
        </p:spPr>
      </p:pic>
      <p:sp>
        <p:nvSpPr>
          <p:cNvPr id="5" name="Rectángulo 4">
            <a:extLst>
              <a:ext uri="{FF2B5EF4-FFF2-40B4-BE49-F238E27FC236}">
                <a16:creationId xmlns:a16="http://schemas.microsoft.com/office/drawing/2014/main" id="{CEDC6706-DFC3-60B3-25B8-6FD25A757F06}"/>
              </a:ext>
            </a:extLst>
          </p:cNvPr>
          <p:cNvSpPr/>
          <p:nvPr/>
        </p:nvSpPr>
        <p:spPr>
          <a:xfrm>
            <a:off x="810439" y="1490440"/>
            <a:ext cx="7279055" cy="2308324"/>
          </a:xfrm>
          <a:prstGeom prst="rect">
            <a:avLst/>
          </a:prstGeom>
        </p:spPr>
        <p:txBody>
          <a:bodyPr wrap="square">
            <a:spAutoFit/>
          </a:bodyPr>
          <a:lstStyle/>
          <a:p>
            <a:pPr lvl="0" algn="just"/>
            <a:r>
              <a:rPr lang="es-ES" dirty="0">
                <a:effectLst/>
                <a:latin typeface="Arial" panose="020B0604020202020204" pitchFamily="34" charset="0"/>
                <a:ea typeface="Calibri" panose="020F0502020204030204" pitchFamily="34" charset="0"/>
                <a:cs typeface="Arial" panose="020B0604020202020204" pitchFamily="34" charset="0"/>
              </a:rPr>
              <a:t>Una caja es empujada de forma horizontal por dos niños, y uno lo hace con una magnitud de 8 [N] hacia la izquierda. ¿Cuál es la fuerza que aplica el otro niño si la fuerza neta es de 3 [N] hacia la derecha?</a:t>
            </a:r>
          </a:p>
          <a:p>
            <a:pPr marL="342900" lvl="0" indent="-342900" algn="just">
              <a:buFont typeface="+mj-lt"/>
              <a:buAutoNum type="arabicPeriod"/>
            </a:pPr>
            <a:endParaRPr lang="es-CL" dirty="0">
              <a:latin typeface="Arial" panose="020B0604020202020204" pitchFamily="34" charset="0"/>
              <a:cs typeface="Arial" panose="020B0604020202020204" pitchFamily="34" charset="0"/>
            </a:endParaRPr>
          </a:p>
          <a:p>
            <a:pPr marL="263700" lvl="1" indent="-342900" algn="just" defTabSz="360000">
              <a:buAutoNum type="alphaUcParenR"/>
            </a:pPr>
            <a:r>
              <a:rPr lang="pt-BR" dirty="0">
                <a:effectLst/>
                <a:latin typeface="Arial" panose="020B0604020202020204" pitchFamily="34" charset="0"/>
                <a:ea typeface="Calibri" panose="020F0502020204030204" pitchFamily="34" charset="0"/>
                <a:cs typeface="Arial" panose="020B0604020202020204" pitchFamily="34" charset="0"/>
              </a:rPr>
              <a:t>5 [N]</a:t>
            </a:r>
          </a:p>
          <a:p>
            <a:pPr marL="263700" lvl="1" indent="-342900" algn="just" defTabSz="360000">
              <a:buAutoNum type="alphaUcParenR"/>
            </a:pPr>
            <a:r>
              <a:rPr lang="pt-BR" dirty="0">
                <a:effectLst/>
                <a:latin typeface="Arial" panose="020B0604020202020204" pitchFamily="34" charset="0"/>
                <a:ea typeface="Calibri" panose="020F0502020204030204" pitchFamily="34" charset="0"/>
                <a:cs typeface="Arial" panose="020B0604020202020204" pitchFamily="34" charset="0"/>
              </a:rPr>
              <a:t>11 [N]</a:t>
            </a:r>
          </a:p>
          <a:p>
            <a:pPr marL="263700" lvl="1" indent="-342900" algn="just" defTabSz="360000">
              <a:buAutoNum type="alphaUcParenR"/>
            </a:pPr>
            <a:r>
              <a:rPr lang="pt-BR" dirty="0">
                <a:effectLst/>
                <a:latin typeface="Arial" panose="020B0604020202020204" pitchFamily="34" charset="0"/>
                <a:ea typeface="Calibri" panose="020F0502020204030204" pitchFamily="34" charset="0"/>
                <a:cs typeface="Arial" panose="020B0604020202020204" pitchFamily="34" charset="0"/>
              </a:rPr>
              <a:t>15 [N]</a:t>
            </a:r>
          </a:p>
          <a:p>
            <a:pPr marL="263700" lvl="1" indent="-342900" algn="just" defTabSz="360000">
              <a:buAutoNum type="alphaUcParenR"/>
            </a:pPr>
            <a:r>
              <a:rPr lang="pt-BR" dirty="0">
                <a:effectLst/>
                <a:latin typeface="Arial" panose="020B0604020202020204" pitchFamily="34" charset="0"/>
                <a:ea typeface="Calibri" panose="020F0502020204030204" pitchFamily="34" charset="0"/>
                <a:cs typeface="Arial" panose="020B0604020202020204" pitchFamily="34" charset="0"/>
              </a:rPr>
              <a:t>24 [N]</a:t>
            </a:r>
            <a:endParaRPr lang="es-ES"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CuadroTexto 10">
            <a:extLst>
              <a:ext uri="{FF2B5EF4-FFF2-40B4-BE49-F238E27FC236}">
                <a16:creationId xmlns:a16="http://schemas.microsoft.com/office/drawing/2014/main" id="{EA4A9246-C9DD-FD4A-FFF9-CE661E6D1E27}"/>
              </a:ext>
            </a:extLst>
          </p:cNvPr>
          <p:cNvSpPr txBox="1"/>
          <p:nvPr/>
        </p:nvSpPr>
        <p:spPr>
          <a:xfrm>
            <a:off x="96101" y="6483050"/>
            <a:ext cx="2672526"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Archivo CPECH, Banco de insumos académicos.</a:t>
            </a:r>
            <a:endParaRPr lang="es-CL" sz="1000" b="1" dirty="0">
              <a:cs typeface="Arial" panose="020B0604020202020204" pitchFamily="34" charset="0"/>
            </a:endParaRPr>
          </a:p>
        </p:txBody>
      </p:sp>
      <p:sp>
        <p:nvSpPr>
          <p:cNvPr id="2" name="Bocadillo: rectángulo con esquinas redondeadas 1">
            <a:extLst>
              <a:ext uri="{FF2B5EF4-FFF2-40B4-BE49-F238E27FC236}">
                <a16:creationId xmlns:a16="http://schemas.microsoft.com/office/drawing/2014/main" id="{C90A3233-940F-BB0E-9B57-9D3CD3391D7D}"/>
              </a:ext>
            </a:extLst>
          </p:cNvPr>
          <p:cNvSpPr/>
          <p:nvPr/>
        </p:nvSpPr>
        <p:spPr>
          <a:xfrm>
            <a:off x="810439" y="4063195"/>
            <a:ext cx="4114646" cy="788016"/>
          </a:xfrm>
          <a:prstGeom prst="wedgeRoundRectCallout">
            <a:avLst>
              <a:gd name="adj1" fmla="val -18266"/>
              <a:gd name="adj2" fmla="val 39085"/>
              <a:gd name="adj3" fmla="val 16667"/>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4"/>
                </a:solidFill>
              </a:rPr>
              <a:t>Pista: </a:t>
            </a:r>
            <a:r>
              <a:rPr lang="es-ES" b="1" dirty="0">
                <a:solidFill>
                  <a:schemeClr val="bg1"/>
                </a:solidFill>
              </a:rPr>
              <a:t>recuerda la convención de signos.</a:t>
            </a:r>
            <a:endParaRPr lang="es-ES" b="1" i="0" dirty="0">
              <a:solidFill>
                <a:schemeClr val="accent4"/>
              </a:solidFill>
              <a:cs typeface="Arial" panose="020B0604020202020204" pitchFamily="34" charset="0"/>
            </a:endParaRPr>
          </a:p>
        </p:txBody>
      </p:sp>
      <p:grpSp>
        <p:nvGrpSpPr>
          <p:cNvPr id="3" name="Grupo 2">
            <a:extLst>
              <a:ext uri="{FF2B5EF4-FFF2-40B4-BE49-F238E27FC236}">
                <a16:creationId xmlns:a16="http://schemas.microsoft.com/office/drawing/2014/main" id="{F8B67AC5-8096-E709-1C56-73A4FE285E48}"/>
              </a:ext>
            </a:extLst>
          </p:cNvPr>
          <p:cNvGrpSpPr/>
          <p:nvPr/>
        </p:nvGrpSpPr>
        <p:grpSpPr>
          <a:xfrm>
            <a:off x="5904915" y="4429850"/>
            <a:ext cx="2926890" cy="2069839"/>
            <a:chOff x="5389526" y="4369697"/>
            <a:chExt cx="2926890" cy="2069839"/>
          </a:xfrm>
        </p:grpSpPr>
        <p:grpSp>
          <p:nvGrpSpPr>
            <p:cNvPr id="12" name="22 Grupo">
              <a:extLst>
                <a:ext uri="{FF2B5EF4-FFF2-40B4-BE49-F238E27FC236}">
                  <a16:creationId xmlns:a16="http://schemas.microsoft.com/office/drawing/2014/main" id="{0FD8271F-7686-5132-B3FB-BED4B89754B4}"/>
                </a:ext>
              </a:extLst>
            </p:cNvPr>
            <p:cNvGrpSpPr/>
            <p:nvPr/>
          </p:nvGrpSpPr>
          <p:grpSpPr>
            <a:xfrm>
              <a:off x="5389526" y="4369697"/>
              <a:ext cx="2547347" cy="2069839"/>
              <a:chOff x="6327776" y="357397"/>
              <a:chExt cx="2547347" cy="2069839"/>
            </a:xfrm>
          </p:grpSpPr>
          <p:pic>
            <p:nvPicPr>
              <p:cNvPr id="15" name="Picture 3" descr="C:\Users\karla.hernandez\Desktop\PROGRAMAS ANUALES\TC31\íconos en png para PPT\pos it.png">
                <a:extLst>
                  <a:ext uri="{FF2B5EF4-FFF2-40B4-BE49-F238E27FC236}">
                    <a16:creationId xmlns:a16="http://schemas.microsoft.com/office/drawing/2014/main" id="{DC0B60C0-F5EE-63EA-3003-A0FCDC6E2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776" y="656624"/>
                <a:ext cx="2337215" cy="1770612"/>
              </a:xfrm>
              <a:prstGeom prst="rect">
                <a:avLst/>
              </a:prstGeom>
              <a:noFill/>
              <a:extLst>
                <a:ext uri="{909E8E84-426E-40DD-AFC4-6F175D3DCCD1}">
                  <a14:hiddenFill xmlns:a14="http://schemas.microsoft.com/office/drawing/2010/main">
                    <a:solidFill>
                      <a:srgbClr val="FFFFFF"/>
                    </a:solidFill>
                  </a14:hiddenFill>
                </a:ext>
              </a:extLst>
            </p:spPr>
          </p:pic>
          <p:sp>
            <p:nvSpPr>
              <p:cNvPr id="16" name="24 Rectángulo">
                <a:extLst>
                  <a:ext uri="{FF2B5EF4-FFF2-40B4-BE49-F238E27FC236}">
                    <a16:creationId xmlns:a16="http://schemas.microsoft.com/office/drawing/2014/main" id="{3B2EFEBE-57F8-1899-DF59-A61A58C3D6F9}"/>
                  </a:ext>
                </a:extLst>
              </p:cNvPr>
              <p:cNvSpPr/>
              <p:nvPr/>
            </p:nvSpPr>
            <p:spPr>
              <a:xfrm rot="21211048">
                <a:off x="6612485" y="1305873"/>
                <a:ext cx="1519528" cy="584775"/>
              </a:xfrm>
              <a:prstGeom prst="rect">
                <a:avLst/>
              </a:prstGeom>
            </p:spPr>
            <p:txBody>
              <a:bodyPr wrap="square">
                <a:spAutoFit/>
              </a:bodyPr>
              <a:lstStyle/>
              <a:p>
                <a:pPr algn="ctr"/>
                <a:r>
                  <a:rPr lang="es-ES" altLang="es-CL" sz="1600" dirty="0">
                    <a:ea typeface="Myriad Arabic"/>
                    <a:cs typeface="Myriad Arabic"/>
                  </a:rPr>
                  <a:t>Conocimientos de la Ciencia</a:t>
                </a:r>
              </a:p>
            </p:txBody>
          </p:sp>
          <p:pic>
            <p:nvPicPr>
              <p:cNvPr id="17" name="Picture 5" descr="C:\Users\karla.hernandez\Desktop\PROGRAMAS ANUALES\TC31\íconos en png para PPT\08 ícono.png">
                <a:extLst>
                  <a:ext uri="{FF2B5EF4-FFF2-40B4-BE49-F238E27FC236}">
                    <a16:creationId xmlns:a16="http://schemas.microsoft.com/office/drawing/2014/main" id="{7F8FFB8E-E287-3EEF-3CFA-DD4FE8671C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9123" y="357397"/>
                <a:ext cx="936000" cy="9360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8 Rectángulo redondeado">
              <a:extLst>
                <a:ext uri="{FF2B5EF4-FFF2-40B4-BE49-F238E27FC236}">
                  <a16:creationId xmlns:a16="http://schemas.microsoft.com/office/drawing/2014/main" id="{64F292C7-2149-B3B6-40A5-6A3F0E16970B}"/>
                </a:ext>
              </a:extLst>
            </p:cNvPr>
            <p:cNvSpPr/>
            <p:nvPr/>
          </p:nvSpPr>
          <p:spPr>
            <a:xfrm>
              <a:off x="7402517" y="5503432"/>
              <a:ext cx="913899" cy="93610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B</a:t>
              </a:r>
              <a:endParaRPr lang="es-CL" sz="4800" b="1" dirty="0"/>
            </a:p>
          </p:txBody>
        </p:sp>
      </p:grpSp>
      <mc:AlternateContent xmlns:mc="http://schemas.openxmlformats.org/markup-compatibility/2006">
        <mc:Choice xmlns:p14="http://schemas.microsoft.com/office/powerpoint/2010/main" Requires="p14">
          <p:contentPart p14:bwMode="auto" r:id="rId5">
            <p14:nvContentPartPr>
              <p14:cNvPr id="7" name="Entrada de lápiz 6">
                <a:extLst>
                  <a:ext uri="{FF2B5EF4-FFF2-40B4-BE49-F238E27FC236}">
                    <a16:creationId xmlns:a16="http://schemas.microsoft.com/office/drawing/2014/main" id="{3058E2E5-5607-4785-784E-C84679C7609B}"/>
                  </a:ext>
                </a:extLst>
              </p14:cNvPr>
              <p14:cNvContentPartPr/>
              <p14:nvPr/>
            </p14:nvContentPartPr>
            <p14:xfrm>
              <a:off x="1226880" y="399960"/>
              <a:ext cx="6985080" cy="6247080"/>
            </p14:xfrm>
          </p:contentPart>
        </mc:Choice>
        <mc:Fallback>
          <p:pic>
            <p:nvPicPr>
              <p:cNvPr id="7" name="Entrada de lápiz 6">
                <a:extLst>
                  <a:ext uri="{FF2B5EF4-FFF2-40B4-BE49-F238E27FC236}">
                    <a16:creationId xmlns:a16="http://schemas.microsoft.com/office/drawing/2014/main" id="{3058E2E5-5607-4785-784E-C84679C7609B}"/>
                  </a:ext>
                </a:extLst>
              </p:cNvPr>
              <p:cNvPicPr/>
              <p:nvPr/>
            </p:nvPicPr>
            <p:blipFill>
              <a:blip r:embed="rId6"/>
              <a:stretch>
                <a:fillRect/>
              </a:stretch>
            </p:blipFill>
            <p:spPr>
              <a:xfrm>
                <a:off x="1217520" y="390600"/>
                <a:ext cx="7003800" cy="6265800"/>
              </a:xfrm>
              <a:prstGeom prst="rect">
                <a:avLst/>
              </a:prstGeom>
            </p:spPr>
          </p:pic>
        </mc:Fallback>
      </mc:AlternateContent>
    </p:spTree>
    <p:extLst>
      <p:ext uri="{BB962C8B-B14F-4D97-AF65-F5344CB8AC3E}">
        <p14:creationId xmlns:p14="http://schemas.microsoft.com/office/powerpoint/2010/main" val="382744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5F2FD67-B39B-5594-F401-023D9235B7A1}"/>
              </a:ext>
            </a:extLst>
          </p:cNvPr>
          <p:cNvSpPr txBox="1"/>
          <p:nvPr/>
        </p:nvSpPr>
        <p:spPr>
          <a:xfrm>
            <a:off x="572632" y="809477"/>
            <a:ext cx="7998736" cy="923330"/>
          </a:xfrm>
          <a:prstGeom prst="rect">
            <a:avLst/>
          </a:prstGeom>
          <a:noFill/>
        </p:spPr>
        <p:txBody>
          <a:bodyPr wrap="square">
            <a:spAutoFit/>
          </a:bodyPr>
          <a:lstStyle/>
          <a:p>
            <a:pPr algn="just"/>
            <a:r>
              <a:rPr lang="es-ES" dirty="0"/>
              <a:t>Existe una ley de la física que establece que, cuando sobre un cuerpo actúa una fuerza neta distinta de cero, se produce una aceleración. Esta relación puede expresarse mediante la siguiente ecuación:</a:t>
            </a:r>
            <a:endParaRPr lang="es-CL" dirty="0"/>
          </a:p>
        </p:txBody>
      </p:sp>
      <p:pic>
        <p:nvPicPr>
          <p:cNvPr id="6" name="Imagen 5">
            <a:extLst>
              <a:ext uri="{FF2B5EF4-FFF2-40B4-BE49-F238E27FC236}">
                <a16:creationId xmlns:a16="http://schemas.microsoft.com/office/drawing/2014/main" id="{36FECFF0-D6DE-3F00-7088-87F71BEBDE3D}"/>
              </a:ext>
            </a:extLst>
          </p:cNvPr>
          <p:cNvPicPr>
            <a:picLocks noChangeAspect="1"/>
          </p:cNvPicPr>
          <p:nvPr/>
        </p:nvPicPr>
        <p:blipFill>
          <a:blip r:embed="rId2"/>
          <a:stretch>
            <a:fillRect/>
          </a:stretch>
        </p:blipFill>
        <p:spPr>
          <a:xfrm>
            <a:off x="36000" y="216000"/>
            <a:ext cx="1736969" cy="521091"/>
          </a:xfrm>
          <a:prstGeom prst="rect">
            <a:avLst/>
          </a:prstGeom>
        </p:spPr>
      </p:pic>
      <mc:AlternateContent xmlns:mc="http://schemas.openxmlformats.org/markup-compatibility/2006" xmlns:a14="http://schemas.microsoft.com/office/drawing/2010/main">
        <mc:Choice Requires="a14">
          <p:sp>
            <p:nvSpPr>
              <p:cNvPr id="7" name="Rectángulo redondeado 26">
                <a:extLst>
                  <a:ext uri="{FF2B5EF4-FFF2-40B4-BE49-F238E27FC236}">
                    <a16:creationId xmlns:a16="http://schemas.microsoft.com/office/drawing/2014/main" id="{DAF1DBA2-0070-3D18-2D92-671386EE42B8}"/>
                  </a:ext>
                </a:extLst>
              </p:cNvPr>
              <p:cNvSpPr/>
              <p:nvPr/>
            </p:nvSpPr>
            <p:spPr>
              <a:xfrm>
                <a:off x="2139096" y="2054187"/>
                <a:ext cx="2115289" cy="804665"/>
              </a:xfrm>
              <a:prstGeom prst="roundRect">
                <a:avLst/>
              </a:prstGeom>
              <a:solidFill>
                <a:schemeClr val="bg1"/>
              </a:solidFill>
              <a:ln w="38100">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14:m>
                  <m:oMathPara xmlns:m="http://schemas.openxmlformats.org/officeDocument/2006/math">
                    <m:oMathParaPr>
                      <m:jc m:val="centerGroup"/>
                    </m:oMathParaPr>
                    <m:oMath xmlns:m="http://schemas.openxmlformats.org/officeDocument/2006/math">
                      <m:sSub>
                        <m:sSubPr>
                          <m:ctrlPr>
                            <a:rPr lang="es-CL" sz="2000" b="1" i="1" smtClean="0">
                              <a:solidFill>
                                <a:prstClr val="black"/>
                              </a:solidFill>
                              <a:latin typeface="Cambria Math" panose="02040503050406030204" pitchFamily="18" charset="0"/>
                            </a:rPr>
                          </m:ctrlPr>
                        </m:sSubPr>
                        <m:e>
                          <m:acc>
                            <m:accPr>
                              <m:chr m:val="⃗"/>
                              <m:ctrlPr>
                                <a:rPr lang="es-CL" sz="2000" b="1" i="1">
                                  <a:solidFill>
                                    <a:prstClr val="black"/>
                                  </a:solidFill>
                                  <a:latin typeface="Cambria Math" panose="02040503050406030204" pitchFamily="18" charset="0"/>
                                </a:rPr>
                              </m:ctrlPr>
                            </m:accPr>
                            <m:e>
                              <m:r>
                                <a:rPr lang="es-CL" sz="2000" b="1" i="1">
                                  <a:solidFill>
                                    <a:prstClr val="black"/>
                                  </a:solidFill>
                                  <a:latin typeface="Cambria Math"/>
                                </a:rPr>
                                <m:t>𝑭</m:t>
                              </m:r>
                            </m:e>
                          </m:acc>
                        </m:e>
                        <m:sub>
                          <m:r>
                            <a:rPr lang="es-CL" sz="2000" b="1" i="1">
                              <a:solidFill>
                                <a:prstClr val="black"/>
                              </a:solidFill>
                              <a:latin typeface="Cambria Math"/>
                            </a:rPr>
                            <m:t>𝑵</m:t>
                          </m:r>
                        </m:sub>
                      </m:sSub>
                      <m:r>
                        <a:rPr lang="es-ES" sz="2000" b="1" i="1" smtClean="0">
                          <a:solidFill>
                            <a:prstClr val="black"/>
                          </a:solidFill>
                          <a:latin typeface="Cambria Math" panose="02040503050406030204" pitchFamily="18" charset="0"/>
                        </a:rPr>
                        <m:t>=</m:t>
                      </m:r>
                      <m:r>
                        <a:rPr lang="es-ES" sz="2000" b="1" i="1" smtClean="0">
                          <a:solidFill>
                            <a:prstClr val="black"/>
                          </a:solidFill>
                          <a:latin typeface="Cambria Math" panose="02040503050406030204" pitchFamily="18" charset="0"/>
                        </a:rPr>
                        <m:t>𝒎</m:t>
                      </m:r>
                      <m:r>
                        <a:rPr lang="es-ES" sz="2000" b="1" i="1" smtClean="0">
                          <a:solidFill>
                            <a:prstClr val="black"/>
                          </a:solidFill>
                          <a:latin typeface="Cambria Math" panose="02040503050406030204" pitchFamily="18" charset="0"/>
                          <a:ea typeface="Cambria Math" panose="02040503050406030204" pitchFamily="18" charset="0"/>
                        </a:rPr>
                        <m:t>∙</m:t>
                      </m:r>
                      <m:acc>
                        <m:accPr>
                          <m:chr m:val="⃗"/>
                          <m:ctrlPr>
                            <a:rPr kumimoji="0" lang="es-CL"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s-CL"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𝒂</m:t>
                          </m:r>
                        </m:e>
                      </m:acc>
                    </m:oMath>
                  </m:oMathPara>
                </a14:m>
                <a:endParaRPr kumimoji="0" lang="es-CL"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Rectángulo redondeado 26">
                <a:extLst>
                  <a:ext uri="{FF2B5EF4-FFF2-40B4-BE49-F238E27FC236}">
                    <a16:creationId xmlns:a16="http://schemas.microsoft.com/office/drawing/2014/main" id="{DAF1DBA2-0070-3D18-2D92-671386EE42B8}"/>
                  </a:ext>
                </a:extLst>
              </p:cNvPr>
              <p:cNvSpPr>
                <a:spLocks noRot="1" noChangeAspect="1" noMove="1" noResize="1" noEditPoints="1" noAdjustHandles="1" noChangeArrowheads="1" noChangeShapeType="1" noTextEdit="1"/>
              </p:cNvSpPr>
              <p:nvPr/>
            </p:nvSpPr>
            <p:spPr>
              <a:xfrm>
                <a:off x="2139096" y="2054187"/>
                <a:ext cx="2115289" cy="804665"/>
              </a:xfrm>
              <a:prstGeom prst="roundRect">
                <a:avLst/>
              </a:prstGeom>
              <a:blipFill>
                <a:blip r:embed="rId3"/>
                <a:stretch>
                  <a:fillRect/>
                </a:stretch>
              </a:blipFill>
              <a:ln w="38100">
                <a:solidFill>
                  <a:srgbClr val="C00000"/>
                </a:solidFill>
                <a:prstDash val="sysDash"/>
              </a:ln>
              <a:effectLst>
                <a:outerShdw blurRad="50800" dist="38100" dir="2700000" algn="tl" rotWithShape="0">
                  <a:prstClr val="black">
                    <a:alpha val="40000"/>
                  </a:prstClr>
                </a:outerShdw>
              </a:effec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CF07B948-284C-816C-5C5F-FD9D8DE462CC}"/>
                  </a:ext>
                </a:extLst>
              </p:cNvPr>
              <p:cNvSpPr txBox="1"/>
              <p:nvPr/>
            </p:nvSpPr>
            <p:spPr>
              <a:xfrm>
                <a:off x="4844251" y="1894256"/>
                <a:ext cx="3727117" cy="1107163"/>
              </a:xfrm>
              <a:prstGeom prst="rect">
                <a:avLst/>
              </a:prstGeom>
              <a:noFill/>
            </p:spPr>
            <p:txBody>
              <a:bodyPr wrap="square">
                <a:spAutoFit/>
              </a:bodyPr>
              <a:lstStyle/>
              <a:p>
                <a:pPr algn="just"/>
                <a:r>
                  <a:rPr lang="es-ES" sz="1600" dirty="0">
                    <a:effectLst>
                      <a:outerShdw blurRad="38100" dist="38100" dir="2700000" algn="tl">
                        <a:srgbClr val="000000">
                          <a:alpha val="43137"/>
                        </a:srgbClr>
                      </a:outerShdw>
                    </a:effectLst>
                  </a:rPr>
                  <a:t>Donde:</a:t>
                </a:r>
              </a:p>
              <a:p>
                <a:pPr marL="285750" indent="-285750" algn="just">
                  <a:buFont typeface="Arial" panose="020B0604020202020204" pitchFamily="34" charset="0"/>
                  <a:buChar char="•"/>
                </a:pPr>
                <a14:m>
                  <m:oMath xmlns:m="http://schemas.openxmlformats.org/officeDocument/2006/math">
                    <m:sSub>
                      <m:sSubPr>
                        <m:ctrlPr>
                          <a:rPr lang="es-CL" sz="1600" i="1" smtClean="0">
                            <a:solidFill>
                              <a:prstClr val="black"/>
                            </a:solidFill>
                            <a:effectLst>
                              <a:outerShdw blurRad="38100" dist="38100" dir="2700000" algn="tl">
                                <a:srgbClr val="000000">
                                  <a:alpha val="43137"/>
                                </a:srgbClr>
                              </a:outerShdw>
                            </a:effectLst>
                            <a:latin typeface="Cambria Math" panose="02040503050406030204" pitchFamily="18" charset="0"/>
                          </a:rPr>
                        </m:ctrlPr>
                      </m:sSubPr>
                      <m:e>
                        <m:acc>
                          <m:accPr>
                            <m:chr m:val="⃗"/>
                            <m:ctrlPr>
                              <a:rPr lang="es-CL" sz="1600" i="1">
                                <a:solidFill>
                                  <a:prstClr val="black"/>
                                </a:solidFill>
                                <a:effectLst>
                                  <a:outerShdw blurRad="38100" dist="38100" dir="2700000" algn="tl">
                                    <a:srgbClr val="000000">
                                      <a:alpha val="43137"/>
                                    </a:srgbClr>
                                  </a:outerShdw>
                                </a:effectLst>
                                <a:latin typeface="Cambria Math" panose="02040503050406030204" pitchFamily="18" charset="0"/>
                              </a:rPr>
                            </m:ctrlPr>
                          </m:accPr>
                          <m:e>
                            <m:r>
                              <a:rPr lang="es-CL" sz="1600" b="0" i="1">
                                <a:solidFill>
                                  <a:prstClr val="black"/>
                                </a:solidFill>
                                <a:effectLst>
                                  <a:outerShdw blurRad="38100" dist="38100" dir="2700000" algn="tl">
                                    <a:srgbClr val="000000">
                                      <a:alpha val="43137"/>
                                    </a:srgbClr>
                                  </a:outerShdw>
                                </a:effectLst>
                                <a:latin typeface="Cambria Math"/>
                              </a:rPr>
                              <m:t>𝐹</m:t>
                            </m:r>
                          </m:e>
                        </m:acc>
                      </m:e>
                      <m:sub>
                        <m:r>
                          <a:rPr lang="es-CL" sz="1600" b="0" i="1">
                            <a:solidFill>
                              <a:prstClr val="black"/>
                            </a:solidFill>
                            <a:effectLst>
                              <a:outerShdw blurRad="38100" dist="38100" dir="2700000" algn="tl">
                                <a:srgbClr val="000000">
                                  <a:alpha val="43137"/>
                                </a:srgbClr>
                              </a:outerShdw>
                            </a:effectLst>
                            <a:latin typeface="Cambria Math"/>
                          </a:rPr>
                          <m:t>𝑁</m:t>
                        </m:r>
                      </m:sub>
                    </m:sSub>
                  </m:oMath>
                </a14:m>
                <a:r>
                  <a:rPr lang="es-ES" sz="1600" dirty="0">
                    <a:effectLst>
                      <a:outerShdw blurRad="38100" dist="38100" dir="2700000" algn="tl">
                        <a:srgbClr val="000000">
                          <a:alpha val="43137"/>
                        </a:srgbClr>
                      </a:outerShdw>
                    </a:effectLst>
                  </a:rPr>
                  <a:t> es la fuerza neta.</a:t>
                </a:r>
              </a:p>
              <a:p>
                <a:pPr marL="285750" indent="-285750" algn="just">
                  <a:buFont typeface="Arial" panose="020B0604020202020204" pitchFamily="34" charset="0"/>
                  <a:buChar char="•"/>
                </a:pPr>
                <a14:m>
                  <m:oMath xmlns:m="http://schemas.openxmlformats.org/officeDocument/2006/math">
                    <m:r>
                      <a:rPr lang="es-ES" sz="1600" b="0" i="1" smtClean="0">
                        <a:solidFill>
                          <a:prstClr val="black"/>
                        </a:solidFill>
                        <a:effectLst>
                          <a:outerShdw blurRad="38100" dist="38100" dir="2700000" algn="tl">
                            <a:srgbClr val="000000">
                              <a:alpha val="43137"/>
                            </a:srgbClr>
                          </a:outerShdw>
                        </a:effectLst>
                        <a:latin typeface="Cambria Math" panose="02040503050406030204" pitchFamily="18" charset="0"/>
                      </a:rPr>
                      <m:t>𝑚</m:t>
                    </m:r>
                  </m:oMath>
                </a14:m>
                <a:r>
                  <a:rPr lang="es-ES" sz="1600" dirty="0">
                    <a:solidFill>
                      <a:prstClr val="black"/>
                    </a:solidFill>
                    <a:effectLst>
                      <a:outerShdw blurRad="38100" dist="38100" dir="2700000" algn="tl">
                        <a:srgbClr val="000000">
                          <a:alpha val="43137"/>
                        </a:srgbClr>
                      </a:outerShdw>
                    </a:effectLst>
                    <a:ea typeface="Cambria Math" panose="02040503050406030204" pitchFamily="18" charset="0"/>
                  </a:rPr>
                  <a:t> es la masa.</a:t>
                </a:r>
              </a:p>
              <a:p>
                <a:pPr marL="285750" indent="-285750" algn="just">
                  <a:buFont typeface="Arial" panose="020B0604020202020204" pitchFamily="34" charset="0"/>
                  <a:buChar char="•"/>
                </a:pPr>
                <a14:m>
                  <m:oMath xmlns:m="http://schemas.openxmlformats.org/officeDocument/2006/math">
                    <m:acc>
                      <m:accPr>
                        <m:chr m:val="⃗"/>
                        <m:ctrlPr>
                          <a:rPr lang="es-CL" sz="1600" i="1" smtClean="0">
                            <a:solidFill>
                              <a:prstClr val="black"/>
                            </a:solidFill>
                            <a:effectLst>
                              <a:outerShdw blurRad="38100" dist="38100" dir="2700000" algn="tl">
                                <a:srgbClr val="000000">
                                  <a:alpha val="43137"/>
                                </a:srgbClr>
                              </a:outerShdw>
                            </a:effectLst>
                            <a:latin typeface="Cambria Math" panose="02040503050406030204" pitchFamily="18" charset="0"/>
                          </a:rPr>
                        </m:ctrlPr>
                      </m:accPr>
                      <m:e>
                        <m:r>
                          <a:rPr lang="es-CL" sz="1600" b="0" i="1">
                            <a:solidFill>
                              <a:prstClr val="black"/>
                            </a:solidFill>
                            <a:effectLst>
                              <a:outerShdw blurRad="38100" dist="38100" dir="2700000" algn="tl">
                                <a:srgbClr val="000000">
                                  <a:alpha val="43137"/>
                                </a:srgbClr>
                              </a:outerShdw>
                            </a:effectLst>
                            <a:latin typeface="Cambria Math" panose="02040503050406030204" pitchFamily="18" charset="0"/>
                          </a:rPr>
                          <m:t>𝑎</m:t>
                        </m:r>
                      </m:e>
                    </m:acc>
                    <m:r>
                      <a:rPr lang="es-CL" sz="1600" b="0" i="1">
                        <a:solidFill>
                          <a:prstClr val="black"/>
                        </a:solidFill>
                        <a:effectLst>
                          <a:outerShdw blurRad="38100" dist="38100" dir="2700000" algn="tl">
                            <a:srgbClr val="000000">
                              <a:alpha val="43137"/>
                            </a:srgbClr>
                          </a:outerShdw>
                        </a:effectLst>
                        <a:latin typeface="Cambria Math" panose="02040503050406030204" pitchFamily="18" charset="0"/>
                      </a:rPr>
                      <m:t> </m:t>
                    </m:r>
                  </m:oMath>
                </a14:m>
                <a:r>
                  <a:rPr lang="es-ES" sz="1600" dirty="0">
                    <a:solidFill>
                      <a:prstClr val="black"/>
                    </a:solidFill>
                    <a:effectLst>
                      <a:outerShdw blurRad="38100" dist="38100" dir="2700000" algn="tl">
                        <a:srgbClr val="000000">
                          <a:alpha val="43137"/>
                        </a:srgbClr>
                      </a:outerShdw>
                    </a:effectLst>
                    <a:ea typeface="Cambria Math" panose="02040503050406030204" pitchFamily="18" charset="0"/>
                  </a:rPr>
                  <a:t>es la aceleración.</a:t>
                </a:r>
              </a:p>
            </p:txBody>
          </p:sp>
        </mc:Choice>
        <mc:Fallback xmlns="">
          <p:sp>
            <p:nvSpPr>
              <p:cNvPr id="8" name="CuadroTexto 7">
                <a:extLst>
                  <a:ext uri="{FF2B5EF4-FFF2-40B4-BE49-F238E27FC236}">
                    <a16:creationId xmlns:a16="http://schemas.microsoft.com/office/drawing/2014/main" id="{CF07B948-284C-816C-5C5F-FD9D8DE462CC}"/>
                  </a:ext>
                </a:extLst>
              </p:cNvPr>
              <p:cNvSpPr txBox="1">
                <a:spLocks noRot="1" noChangeAspect="1" noMove="1" noResize="1" noEditPoints="1" noAdjustHandles="1" noChangeArrowheads="1" noChangeShapeType="1" noTextEdit="1"/>
              </p:cNvSpPr>
              <p:nvPr/>
            </p:nvSpPr>
            <p:spPr>
              <a:xfrm>
                <a:off x="4844251" y="1894256"/>
                <a:ext cx="3727117" cy="1107163"/>
              </a:xfrm>
              <a:prstGeom prst="rect">
                <a:avLst/>
              </a:prstGeom>
              <a:blipFill>
                <a:blip r:embed="rId4"/>
                <a:stretch>
                  <a:fillRect l="-1146" t="-2210" b="-8840"/>
                </a:stretch>
              </a:blipFill>
            </p:spPr>
            <p:txBody>
              <a:bodyPr/>
              <a:lstStyle/>
              <a:p>
                <a:r>
                  <a:rPr lang="es-CL">
                    <a:noFill/>
                  </a:rPr>
                  <a:t> </a:t>
                </a:r>
              </a:p>
            </p:txBody>
          </p:sp>
        </mc:Fallback>
      </mc:AlternateContent>
      <p:sp>
        <p:nvSpPr>
          <p:cNvPr id="9" name="CuadroTexto 8">
            <a:extLst>
              <a:ext uri="{FF2B5EF4-FFF2-40B4-BE49-F238E27FC236}">
                <a16:creationId xmlns:a16="http://schemas.microsoft.com/office/drawing/2014/main" id="{F88CEE7C-D920-8885-5785-92ED2E3817CB}"/>
              </a:ext>
            </a:extLst>
          </p:cNvPr>
          <p:cNvSpPr txBox="1"/>
          <p:nvPr/>
        </p:nvSpPr>
        <p:spPr>
          <a:xfrm>
            <a:off x="572632" y="3142472"/>
            <a:ext cx="7998736" cy="1200329"/>
          </a:xfrm>
          <a:prstGeom prst="rect">
            <a:avLst/>
          </a:prstGeom>
          <a:noFill/>
        </p:spPr>
        <p:txBody>
          <a:bodyPr wrap="square">
            <a:spAutoFit/>
          </a:bodyPr>
          <a:lstStyle/>
          <a:p>
            <a:pPr algn="just"/>
            <a:r>
              <a:rPr lang="es-ES" dirty="0">
                <a:effectLst>
                  <a:outerShdw blurRad="38100" dist="38100" dir="2700000" algn="tl">
                    <a:srgbClr val="000000">
                      <a:alpha val="43137"/>
                    </a:srgbClr>
                  </a:outerShdw>
                </a:effectLst>
              </a:rPr>
              <a:t>“Un cuerpo de 2 kg se desplaza en línea recta. Debido a la acción de una fuerza neta, durante un intervalo de 4 s su velocidad cambia de 2 m/s a 10 m/s.</a:t>
            </a:r>
          </a:p>
          <a:p>
            <a:pPr marL="342900" indent="-342900" algn="just">
              <a:buFont typeface="+mj-lt"/>
              <a:buAutoNum type="arabicPeriod"/>
            </a:pPr>
            <a:endParaRPr lang="es-ES" dirty="0">
              <a:effectLst>
                <a:outerShdw blurRad="38100" dist="38100" dir="2700000" algn="tl">
                  <a:srgbClr val="000000">
                    <a:alpha val="43137"/>
                  </a:srgbClr>
                </a:outerShdw>
              </a:effectLst>
            </a:endParaRPr>
          </a:p>
          <a:p>
            <a:pPr marL="342900" indent="-342900" algn="just">
              <a:buFont typeface="+mj-lt"/>
              <a:buAutoNum type="arabicPeriod"/>
            </a:pPr>
            <a:endParaRPr lang="es-ES"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1" name="Bocadillo: rectángulo con esquinas redondeadas 16">
                <a:extLst>
                  <a:ext uri="{FF2B5EF4-FFF2-40B4-BE49-F238E27FC236}">
                    <a16:creationId xmlns:a16="http://schemas.microsoft.com/office/drawing/2014/main" id="{C2B88D0E-FAA0-528A-2979-AF0EF5837672}"/>
                  </a:ext>
                </a:extLst>
              </p:cNvPr>
              <p:cNvSpPr/>
              <p:nvPr/>
            </p:nvSpPr>
            <p:spPr>
              <a:xfrm>
                <a:off x="5375593" y="4835555"/>
                <a:ext cx="2771130" cy="1477327"/>
              </a:xfrm>
              <a:prstGeom prst="wedgeRoundRectCallout">
                <a:avLst>
                  <a:gd name="adj1" fmla="val -21294"/>
                  <a:gd name="adj2" fmla="val 49532"/>
                  <a:gd name="adj3" fmla="val 16667"/>
                </a:avLst>
              </a:prstGeom>
              <a:solidFill>
                <a:srgbClr val="7030A0"/>
              </a:solidFill>
              <a:ln>
                <a:solidFill>
                  <a:srgbClr val="7030A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lvl="0" algn="ctr" defTabSz="457200">
                  <a:defRPr/>
                </a:pPr>
                <a14:m>
                  <m:oMathPara xmlns:m="http://schemas.openxmlformats.org/officeDocument/2006/math">
                    <m:oMathParaPr>
                      <m:jc m:val="centerGroup"/>
                    </m:oMathParaPr>
                    <m:oMath xmlns:m="http://schemas.openxmlformats.org/officeDocument/2006/math">
                      <m:sSub>
                        <m:sSubPr>
                          <m:ctrlPr>
                            <a:rPr lang="es-CL" b="1" i="1" smtClean="0">
                              <a:solidFill>
                                <a:schemeClr val="bg1"/>
                              </a:solidFill>
                              <a:latin typeface="Cambria Math" panose="02040503050406030204" pitchFamily="18" charset="0"/>
                            </a:rPr>
                          </m:ctrlPr>
                        </m:sSubPr>
                        <m:e>
                          <m:acc>
                            <m:accPr>
                              <m:chr m:val="⃗"/>
                              <m:ctrlPr>
                                <a:rPr lang="es-CL" b="1" i="1">
                                  <a:solidFill>
                                    <a:schemeClr val="bg1"/>
                                  </a:solidFill>
                                  <a:latin typeface="Cambria Math" panose="02040503050406030204" pitchFamily="18" charset="0"/>
                                </a:rPr>
                              </m:ctrlPr>
                            </m:accPr>
                            <m:e>
                              <m:r>
                                <a:rPr lang="es-CL" b="1" i="1">
                                  <a:solidFill>
                                    <a:schemeClr val="bg1"/>
                                  </a:solidFill>
                                  <a:latin typeface="Cambria Math"/>
                                </a:rPr>
                                <m:t>𝑭</m:t>
                              </m:r>
                            </m:e>
                          </m:acc>
                        </m:e>
                        <m:sub>
                          <m:r>
                            <a:rPr lang="es-CL" b="1" i="1">
                              <a:solidFill>
                                <a:schemeClr val="bg1"/>
                              </a:solidFill>
                              <a:latin typeface="Cambria Math"/>
                            </a:rPr>
                            <m:t>𝑵</m:t>
                          </m:r>
                        </m:sub>
                      </m:sSub>
                      <m:r>
                        <a:rPr lang="es-ES" b="1" i="1">
                          <a:solidFill>
                            <a:schemeClr val="bg1"/>
                          </a:solidFill>
                          <a:latin typeface="Cambria Math" panose="02040503050406030204" pitchFamily="18" charset="0"/>
                        </a:rPr>
                        <m:t>=</m:t>
                      </m:r>
                      <m:r>
                        <a:rPr lang="es-ES" b="1" i="1">
                          <a:solidFill>
                            <a:schemeClr val="bg1"/>
                          </a:solidFill>
                          <a:latin typeface="Cambria Math" panose="02040503050406030204" pitchFamily="18" charset="0"/>
                        </a:rPr>
                        <m:t>𝒎</m:t>
                      </m:r>
                      <m:r>
                        <a:rPr lang="es-ES" b="1" i="1">
                          <a:solidFill>
                            <a:schemeClr val="bg1"/>
                          </a:solidFill>
                          <a:latin typeface="Cambria Math" panose="02040503050406030204" pitchFamily="18" charset="0"/>
                          <a:ea typeface="Cambria Math" panose="02040503050406030204" pitchFamily="18" charset="0"/>
                        </a:rPr>
                        <m:t>∙</m:t>
                      </m:r>
                      <m:acc>
                        <m:accPr>
                          <m:chr m:val="⃗"/>
                          <m:ctrlPr>
                            <a:rPr lang="es-CL" b="1" i="1">
                              <a:solidFill>
                                <a:schemeClr val="bg1"/>
                              </a:solidFill>
                              <a:latin typeface="Cambria Math" panose="02040503050406030204" pitchFamily="18" charset="0"/>
                            </a:rPr>
                          </m:ctrlPr>
                        </m:accPr>
                        <m:e>
                          <m:r>
                            <a:rPr lang="es-CL" b="1" i="1">
                              <a:solidFill>
                                <a:schemeClr val="bg1"/>
                              </a:solidFill>
                              <a:latin typeface="Cambria Math" panose="02040503050406030204" pitchFamily="18" charset="0"/>
                            </a:rPr>
                            <m:t>𝒂</m:t>
                          </m:r>
                        </m:e>
                      </m:acc>
                    </m:oMath>
                  </m:oMathPara>
                </a14:m>
                <a:endParaRPr lang="es-CL" b="1" dirty="0">
                  <a:solidFill>
                    <a:schemeClr val="bg1"/>
                  </a:solidFill>
                </a:endParaRPr>
              </a:p>
              <a:p>
                <a:pPr algn="ctr" defTabSz="457200">
                  <a:defRPr/>
                </a:pPr>
                <a14:m>
                  <m:oMathPara xmlns:m="http://schemas.openxmlformats.org/officeDocument/2006/math">
                    <m:oMathParaPr>
                      <m:jc m:val="centerGroup"/>
                    </m:oMathParaPr>
                    <m:oMath xmlns:m="http://schemas.openxmlformats.org/officeDocument/2006/math">
                      <m:sSub>
                        <m:sSubPr>
                          <m:ctrlPr>
                            <a:rPr lang="es-CL" b="1" i="1">
                              <a:solidFill>
                                <a:schemeClr val="bg1"/>
                              </a:solidFill>
                              <a:latin typeface="Cambria Math" panose="02040503050406030204" pitchFamily="18" charset="0"/>
                            </a:rPr>
                          </m:ctrlPr>
                        </m:sSubPr>
                        <m:e>
                          <m:r>
                            <a:rPr lang="es-ES" b="1" i="1" smtClean="0">
                              <a:solidFill>
                                <a:schemeClr val="bg1"/>
                              </a:solidFill>
                              <a:latin typeface="Cambria Math" panose="02040503050406030204" pitchFamily="18" charset="0"/>
                            </a:rPr>
                            <m:t>𝑭</m:t>
                          </m:r>
                        </m:e>
                        <m:sub>
                          <m:r>
                            <a:rPr lang="es-CL" b="1" i="1">
                              <a:solidFill>
                                <a:schemeClr val="bg1"/>
                              </a:solidFill>
                              <a:latin typeface="Cambria Math"/>
                            </a:rPr>
                            <m:t>𝑵</m:t>
                          </m:r>
                        </m:sub>
                      </m:sSub>
                      <m:r>
                        <a:rPr lang="es-ES" b="1" i="1">
                          <a:solidFill>
                            <a:schemeClr val="bg1"/>
                          </a:solidFill>
                          <a:latin typeface="Cambria Math" panose="02040503050406030204" pitchFamily="18" charset="0"/>
                        </a:rPr>
                        <m:t>=</m:t>
                      </m:r>
                      <m:r>
                        <a:rPr lang="es-ES" b="1" i="1" smtClean="0">
                          <a:solidFill>
                            <a:schemeClr val="bg1"/>
                          </a:solidFill>
                          <a:latin typeface="Cambria Math" panose="02040503050406030204" pitchFamily="18" charset="0"/>
                        </a:rPr>
                        <m:t>𝟐</m:t>
                      </m:r>
                      <m:r>
                        <a:rPr lang="es-ES" b="1" i="1" smtClean="0">
                          <a:solidFill>
                            <a:schemeClr val="bg1"/>
                          </a:solidFill>
                          <a:latin typeface="Cambria Math" panose="02040503050406030204" pitchFamily="18" charset="0"/>
                        </a:rPr>
                        <m:t> [</m:t>
                      </m:r>
                      <m:r>
                        <a:rPr lang="es-ES" b="1" i="1" smtClean="0">
                          <a:solidFill>
                            <a:schemeClr val="bg1"/>
                          </a:solidFill>
                          <a:latin typeface="Cambria Math" panose="02040503050406030204" pitchFamily="18" charset="0"/>
                        </a:rPr>
                        <m:t>𝒌𝒈</m:t>
                      </m:r>
                      <m:r>
                        <a:rPr lang="es-ES" b="1" i="1" smtClean="0">
                          <a:solidFill>
                            <a:schemeClr val="bg1"/>
                          </a:solidFill>
                          <a:latin typeface="Cambria Math" panose="02040503050406030204" pitchFamily="18" charset="0"/>
                        </a:rPr>
                        <m:t>]∙</m:t>
                      </m:r>
                      <m:r>
                        <a:rPr lang="es-ES" b="1" i="1" smtClean="0">
                          <a:solidFill>
                            <a:schemeClr val="bg1"/>
                          </a:solidFill>
                          <a:latin typeface="Cambria Math" panose="02040503050406030204" pitchFamily="18" charset="0"/>
                        </a:rPr>
                        <m:t>𝟐</m:t>
                      </m:r>
                      <m:r>
                        <a:rPr lang="es-ES" b="1" i="1" smtClean="0">
                          <a:solidFill>
                            <a:schemeClr val="bg1"/>
                          </a:solidFill>
                          <a:latin typeface="Cambria Math" panose="02040503050406030204" pitchFamily="18" charset="0"/>
                        </a:rPr>
                        <m:t> </m:t>
                      </m:r>
                      <m:d>
                        <m:dPr>
                          <m:begChr m:val="["/>
                          <m:endChr m:val="]"/>
                          <m:ctrlPr>
                            <a:rPr lang="es-ES" b="1" i="1">
                              <a:solidFill>
                                <a:schemeClr val="bg1"/>
                              </a:solidFill>
                              <a:latin typeface="Cambria Math" panose="02040503050406030204" pitchFamily="18" charset="0"/>
                            </a:rPr>
                          </m:ctrlPr>
                        </m:dPr>
                        <m:e>
                          <m:f>
                            <m:fPr>
                              <m:ctrlPr>
                                <a:rPr lang="es-ES" b="1" i="1">
                                  <a:solidFill>
                                    <a:schemeClr val="bg1"/>
                                  </a:solidFill>
                                  <a:latin typeface="Cambria Math" panose="02040503050406030204" pitchFamily="18" charset="0"/>
                                </a:rPr>
                              </m:ctrlPr>
                            </m:fPr>
                            <m:num>
                              <m:r>
                                <a:rPr lang="es-ES" b="1" i="1">
                                  <a:solidFill>
                                    <a:schemeClr val="bg1"/>
                                  </a:solidFill>
                                  <a:latin typeface="Cambria Math" panose="02040503050406030204" pitchFamily="18" charset="0"/>
                                </a:rPr>
                                <m:t>𝒎</m:t>
                              </m:r>
                            </m:num>
                            <m:den>
                              <m:sSup>
                                <m:sSupPr>
                                  <m:ctrlPr>
                                    <a:rPr lang="es-CL" b="1" i="1">
                                      <a:solidFill>
                                        <a:schemeClr val="bg1"/>
                                      </a:solidFill>
                                      <a:latin typeface="Cambria Math" panose="02040503050406030204" pitchFamily="18" charset="0"/>
                                    </a:rPr>
                                  </m:ctrlPr>
                                </m:sSupPr>
                                <m:e>
                                  <m:r>
                                    <a:rPr lang="es-ES" b="1" i="1">
                                      <a:solidFill>
                                        <a:schemeClr val="bg1"/>
                                      </a:solidFill>
                                      <a:latin typeface="Cambria Math" panose="02040503050406030204" pitchFamily="18" charset="0"/>
                                    </a:rPr>
                                    <m:t>𝒔</m:t>
                                  </m:r>
                                </m:e>
                                <m:sup>
                                  <m:r>
                                    <a:rPr lang="es-CL" b="1" i="1">
                                      <a:solidFill>
                                        <a:schemeClr val="bg1"/>
                                      </a:solidFill>
                                      <a:latin typeface="Cambria Math" panose="02040503050406030204" pitchFamily="18" charset="0"/>
                                    </a:rPr>
                                    <m:t>𝟐</m:t>
                                  </m:r>
                                </m:sup>
                              </m:sSup>
                            </m:den>
                          </m:f>
                        </m:e>
                      </m:d>
                    </m:oMath>
                  </m:oMathPara>
                </a14:m>
                <a:endParaRPr lang="es-CL" b="1" dirty="0">
                  <a:solidFill>
                    <a:schemeClr val="bg1"/>
                  </a:solidFill>
                </a:endParaRPr>
              </a:p>
              <a:p>
                <a:pPr algn="ctr" defTabSz="457200">
                  <a:defRPr/>
                </a:pPr>
                <a14:m>
                  <m:oMathPara xmlns:m="http://schemas.openxmlformats.org/officeDocument/2006/math">
                    <m:oMathParaPr>
                      <m:jc m:val="centerGroup"/>
                    </m:oMathParaPr>
                    <m:oMath xmlns:m="http://schemas.openxmlformats.org/officeDocument/2006/math">
                      <m:sSub>
                        <m:sSubPr>
                          <m:ctrlPr>
                            <a:rPr lang="es-CL" b="1" i="1">
                              <a:solidFill>
                                <a:schemeClr val="bg1"/>
                              </a:solidFill>
                              <a:latin typeface="Cambria Math" panose="02040503050406030204" pitchFamily="18" charset="0"/>
                            </a:rPr>
                          </m:ctrlPr>
                        </m:sSubPr>
                        <m:e>
                          <m:r>
                            <a:rPr lang="es-ES" b="1" i="1">
                              <a:solidFill>
                                <a:schemeClr val="bg1"/>
                              </a:solidFill>
                              <a:latin typeface="Cambria Math" panose="02040503050406030204" pitchFamily="18" charset="0"/>
                            </a:rPr>
                            <m:t>𝑭</m:t>
                          </m:r>
                        </m:e>
                        <m:sub>
                          <m:r>
                            <a:rPr lang="es-CL" b="1" i="1">
                              <a:solidFill>
                                <a:schemeClr val="bg1"/>
                              </a:solidFill>
                              <a:latin typeface="Cambria Math"/>
                            </a:rPr>
                            <m:t>𝑵</m:t>
                          </m:r>
                        </m:sub>
                      </m:sSub>
                      <m:r>
                        <a:rPr lang="es-ES" b="1" i="1">
                          <a:solidFill>
                            <a:schemeClr val="bg1"/>
                          </a:solidFill>
                          <a:latin typeface="Cambria Math" panose="02040503050406030204" pitchFamily="18" charset="0"/>
                        </a:rPr>
                        <m:t>=</m:t>
                      </m:r>
                      <m:r>
                        <a:rPr lang="es-ES" b="1" i="1" smtClean="0">
                          <a:solidFill>
                            <a:schemeClr val="accent4"/>
                          </a:solidFill>
                          <a:latin typeface="Cambria Math" panose="02040503050406030204" pitchFamily="18" charset="0"/>
                        </a:rPr>
                        <m:t>𝟒</m:t>
                      </m:r>
                      <m:r>
                        <a:rPr lang="es-ES" b="1" i="1">
                          <a:solidFill>
                            <a:schemeClr val="accent4"/>
                          </a:solidFill>
                          <a:latin typeface="Cambria Math" panose="02040503050406030204" pitchFamily="18" charset="0"/>
                        </a:rPr>
                        <m:t> [</m:t>
                      </m:r>
                      <m:r>
                        <a:rPr lang="es-ES" b="1" i="1" smtClean="0">
                          <a:solidFill>
                            <a:schemeClr val="accent4"/>
                          </a:solidFill>
                          <a:latin typeface="Cambria Math" panose="02040503050406030204" pitchFamily="18" charset="0"/>
                        </a:rPr>
                        <m:t>𝑵</m:t>
                      </m:r>
                      <m:r>
                        <a:rPr lang="es-ES" b="1" i="1">
                          <a:solidFill>
                            <a:schemeClr val="accent4"/>
                          </a:solidFill>
                          <a:latin typeface="Cambria Math" panose="02040503050406030204" pitchFamily="18" charset="0"/>
                        </a:rPr>
                        <m:t>]</m:t>
                      </m:r>
                    </m:oMath>
                  </m:oMathPara>
                </a14:m>
                <a:endParaRPr lang="es-CL" b="1" dirty="0">
                  <a:solidFill>
                    <a:schemeClr val="bg1"/>
                  </a:solidFill>
                </a:endParaRPr>
              </a:p>
            </p:txBody>
          </p:sp>
        </mc:Choice>
        <mc:Fallback xmlns="">
          <p:sp>
            <p:nvSpPr>
              <p:cNvPr id="11" name="Bocadillo: rectángulo con esquinas redondeadas 16">
                <a:extLst>
                  <a:ext uri="{FF2B5EF4-FFF2-40B4-BE49-F238E27FC236}">
                    <a16:creationId xmlns:a16="http://schemas.microsoft.com/office/drawing/2014/main" id="{C2B88D0E-FAA0-528A-2979-AF0EF5837672}"/>
                  </a:ext>
                </a:extLst>
              </p:cNvPr>
              <p:cNvSpPr>
                <a:spLocks noRot="1" noChangeAspect="1" noMove="1" noResize="1" noEditPoints="1" noAdjustHandles="1" noChangeArrowheads="1" noChangeShapeType="1" noTextEdit="1"/>
              </p:cNvSpPr>
              <p:nvPr/>
            </p:nvSpPr>
            <p:spPr>
              <a:xfrm>
                <a:off x="5375593" y="4835555"/>
                <a:ext cx="2771130" cy="1477327"/>
              </a:xfrm>
              <a:prstGeom prst="wedgeRoundRectCallout">
                <a:avLst>
                  <a:gd name="adj1" fmla="val -21294"/>
                  <a:gd name="adj2" fmla="val 49532"/>
                  <a:gd name="adj3" fmla="val 16667"/>
                </a:avLst>
              </a:prstGeom>
              <a:blipFill>
                <a:blip r:embed="rId5"/>
                <a:stretch>
                  <a:fillRect/>
                </a:stretch>
              </a:blipFill>
              <a:ln>
                <a:solidFill>
                  <a:srgbClr val="7030A0"/>
                </a:solidFill>
              </a:ln>
              <a:effectLst>
                <a:outerShdw blurRad="50800" dist="38100" dir="2700000" algn="tl" rotWithShape="0">
                  <a:prstClr val="black">
                    <a:alpha val="40000"/>
                  </a:prstClr>
                </a:outerShdw>
              </a:effectLst>
            </p:spPr>
            <p:txBody>
              <a:bodyPr/>
              <a:lstStyle/>
              <a:p>
                <a:r>
                  <a:rPr lang="es-CL">
                    <a:noFill/>
                  </a:rPr>
                  <a:t> </a:t>
                </a:r>
              </a:p>
            </p:txBody>
          </p:sp>
        </mc:Fallback>
      </mc:AlternateContent>
      <p:grpSp>
        <p:nvGrpSpPr>
          <p:cNvPr id="12" name="Grupo 11">
            <a:extLst>
              <a:ext uri="{FF2B5EF4-FFF2-40B4-BE49-F238E27FC236}">
                <a16:creationId xmlns:a16="http://schemas.microsoft.com/office/drawing/2014/main" id="{77279E58-78C1-ACA2-C17C-A5F9F50C417A}"/>
              </a:ext>
            </a:extLst>
          </p:cNvPr>
          <p:cNvGrpSpPr/>
          <p:nvPr/>
        </p:nvGrpSpPr>
        <p:grpSpPr>
          <a:xfrm>
            <a:off x="664943" y="3806247"/>
            <a:ext cx="3788939" cy="927421"/>
            <a:chOff x="3370415" y="5587576"/>
            <a:chExt cx="3788939" cy="927421"/>
          </a:xfrm>
        </p:grpSpPr>
        <p:sp>
          <p:nvSpPr>
            <p:cNvPr id="13" name="Llamada rectangular redondeada 10">
              <a:extLst>
                <a:ext uri="{FF2B5EF4-FFF2-40B4-BE49-F238E27FC236}">
                  <a16:creationId xmlns:a16="http://schemas.microsoft.com/office/drawing/2014/main" id="{5B34974A-F0CB-47E9-9211-CA938E67AA4C}"/>
                </a:ext>
              </a:extLst>
            </p:cNvPr>
            <p:cNvSpPr/>
            <p:nvPr/>
          </p:nvSpPr>
          <p:spPr>
            <a:xfrm>
              <a:off x="3629850" y="5758367"/>
              <a:ext cx="3529504" cy="756630"/>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¿Cuál es la aceleración del cuerpo durante ese intervalo de tiempo?</a:t>
              </a:r>
            </a:p>
          </p:txBody>
        </p:sp>
        <p:pic>
          <p:nvPicPr>
            <p:cNvPr id="14" name="Imagen 13">
              <a:extLst>
                <a:ext uri="{FF2B5EF4-FFF2-40B4-BE49-F238E27FC236}">
                  <a16:creationId xmlns:a16="http://schemas.microsoft.com/office/drawing/2014/main" id="{F975A1B6-4B5C-2098-6391-3463134042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81" t="8333" r="11719" b="37501"/>
            <a:stretch/>
          </p:blipFill>
          <p:spPr>
            <a:xfrm rot="3927319">
              <a:off x="3422723" y="5535268"/>
              <a:ext cx="478247" cy="582864"/>
            </a:xfrm>
            <a:prstGeom prst="rect">
              <a:avLst/>
            </a:prstGeom>
          </p:spPr>
        </p:pic>
      </p:grpSp>
      <p:grpSp>
        <p:nvGrpSpPr>
          <p:cNvPr id="15" name="Grupo 14">
            <a:extLst>
              <a:ext uri="{FF2B5EF4-FFF2-40B4-BE49-F238E27FC236}">
                <a16:creationId xmlns:a16="http://schemas.microsoft.com/office/drawing/2014/main" id="{FA7804A9-732C-AB2A-584D-256209652ACF}"/>
              </a:ext>
            </a:extLst>
          </p:cNvPr>
          <p:cNvGrpSpPr/>
          <p:nvPr/>
        </p:nvGrpSpPr>
        <p:grpSpPr>
          <a:xfrm>
            <a:off x="4786316" y="3811012"/>
            <a:ext cx="3690249" cy="927421"/>
            <a:chOff x="3370415" y="5587576"/>
            <a:chExt cx="3690249" cy="927421"/>
          </a:xfrm>
        </p:grpSpPr>
        <p:sp>
          <p:nvSpPr>
            <p:cNvPr id="16" name="Llamada rectangular redondeada 10">
              <a:extLst>
                <a:ext uri="{FF2B5EF4-FFF2-40B4-BE49-F238E27FC236}">
                  <a16:creationId xmlns:a16="http://schemas.microsoft.com/office/drawing/2014/main" id="{F47F3A4E-2C40-8DA5-43C9-0DBFB58FB980}"/>
                </a:ext>
              </a:extLst>
            </p:cNvPr>
            <p:cNvSpPr/>
            <p:nvPr/>
          </p:nvSpPr>
          <p:spPr>
            <a:xfrm>
              <a:off x="3629850" y="5758367"/>
              <a:ext cx="3430814" cy="756630"/>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¿Cuál es la fuerza neta que actúa sobre el cuerpo?</a:t>
              </a:r>
            </a:p>
          </p:txBody>
        </p:sp>
        <p:pic>
          <p:nvPicPr>
            <p:cNvPr id="17" name="Imagen 16">
              <a:extLst>
                <a:ext uri="{FF2B5EF4-FFF2-40B4-BE49-F238E27FC236}">
                  <a16:creationId xmlns:a16="http://schemas.microsoft.com/office/drawing/2014/main" id="{B0423959-BA56-04AB-2AD2-4D26E1510E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81" t="8333" r="11719" b="37501"/>
            <a:stretch/>
          </p:blipFill>
          <p:spPr>
            <a:xfrm rot="3927319">
              <a:off x="3422723" y="5535268"/>
              <a:ext cx="478247" cy="582864"/>
            </a:xfrm>
            <a:prstGeom prst="rect">
              <a:avLst/>
            </a:prstGeom>
          </p:spPr>
        </p:pic>
      </p:grpSp>
      <mc:AlternateContent xmlns:mc="http://schemas.openxmlformats.org/markup-compatibility/2006" xmlns:a14="http://schemas.microsoft.com/office/drawing/2010/main">
        <mc:Choice Requires="a14">
          <p:sp>
            <p:nvSpPr>
              <p:cNvPr id="18" name="Rectángulo redondeado 26">
                <a:extLst>
                  <a:ext uri="{FF2B5EF4-FFF2-40B4-BE49-F238E27FC236}">
                    <a16:creationId xmlns:a16="http://schemas.microsoft.com/office/drawing/2014/main" id="{BB3623F2-7DDB-5F21-1F3F-51214AAB9ADA}"/>
                  </a:ext>
                </a:extLst>
              </p:cNvPr>
              <p:cNvSpPr/>
              <p:nvPr/>
            </p:nvSpPr>
            <p:spPr>
              <a:xfrm>
                <a:off x="416458" y="4819078"/>
                <a:ext cx="4313930" cy="1685753"/>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s-E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s-CL"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𝒂</m:t>
                          </m:r>
                        </m:e>
                      </m:acc>
                      <m:r>
                        <a:rPr kumimoji="0" lang="es-E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f>
                        <m:fPr>
                          <m:ctrlP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sSub>
                            <m:sSubPr>
                              <m:ctrlP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𝒗</m:t>
                                  </m:r>
                                </m:e>
                              </m:acc>
                            </m:e>
                            <m:sub>
                              <m: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𝒇</m:t>
                              </m:r>
                            </m:sub>
                          </m:sSub>
                          <m: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b>
                            <m:sSubPr>
                              <m:ctrlP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𝒗</m:t>
                                  </m:r>
                                </m:e>
                              </m:acc>
                            </m:e>
                            <m:sub>
                              <m: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𝒊</m:t>
                              </m:r>
                            </m:sub>
                          </m:sSub>
                        </m:num>
                        <m:den>
                          <m: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Cambria Math"/>
                              <a:cs typeface="+mn-cs"/>
                            </a:rPr>
                            <m:t>∆</m:t>
                          </m:r>
                          <m: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Cambria Math"/>
                              <a:cs typeface="+mn-cs"/>
                            </a:rPr>
                            <m:t>𝒕</m:t>
                          </m:r>
                        </m:den>
                      </m:f>
                    </m:oMath>
                  </m:oMathPara>
                </a14:m>
                <a:endPar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𝒂</m:t>
                      </m:r>
                      <m:r>
                        <a:rPr kumimoji="0" lang="es-E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f>
                        <m:fPr>
                          <m:ctrlPr>
                            <a:rPr kumimoji="0" lang="es-E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s-CL"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𝟏𝟎</m:t>
                          </m:r>
                          <m: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d>
                            <m:dPr>
                              <m:begChr m:val="["/>
                              <m:endChr m:val="]"/>
                              <m:ctrlP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f>
                                <m:fPr>
                                  <m:ctrlP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s-E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𝒎</m:t>
                                  </m:r>
                                </m:num>
                                <m:den>
                                  <m: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𝒔</m:t>
                                  </m:r>
                                </m:den>
                              </m:f>
                            </m:e>
                          </m:d>
                          <m: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𝟐</m:t>
                          </m:r>
                          <m: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d>
                            <m:dPr>
                              <m:begChr m:val="["/>
                              <m:endChr m:val="]"/>
                              <m:ctrlP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f>
                                <m:fPr>
                                  <m:ctrlP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𝒎</m:t>
                                  </m:r>
                                </m:num>
                                <m:den>
                                  <m: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𝒔</m:t>
                                  </m:r>
                                </m:den>
                              </m:f>
                            </m:e>
                          </m:d>
                        </m:num>
                        <m:den>
                          <m: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𝟒</m:t>
                          </m:r>
                          <m: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d>
                            <m:dPr>
                              <m:begChr m:val="["/>
                              <m:endChr m:val="]"/>
                              <m:ctrlP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r>
                                <a:rPr kumimoji="0" lang="es-E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𝒔</m:t>
                              </m:r>
                            </m:e>
                          </m:d>
                        </m:den>
                      </m:f>
                      <m: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
                        <m:fPr>
                          <m:ctrlPr>
                            <a:rPr kumimoji="0" lang="es-CL"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𝟖</m:t>
                          </m:r>
                          <m:d>
                            <m:dPr>
                              <m:begChr m:val="["/>
                              <m:endChr m:val="]"/>
                              <m:ctrlPr>
                                <a:rPr kumimoji="0" lang="es-E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f>
                                <m:fPr>
                                  <m:ctrlP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s-E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𝒎</m:t>
                                  </m:r>
                                </m:num>
                                <m:den>
                                  <m:r>
                                    <a:rPr kumimoji="0" lang="es-CL"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𝒔</m:t>
                                  </m:r>
                                </m:den>
                              </m:f>
                            </m:e>
                          </m:d>
                        </m:num>
                        <m:den>
                          <m:r>
                            <a:rPr kumimoji="0" lang="es-ES" sz="1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𝟒</m:t>
                          </m:r>
                          <m:d>
                            <m:dPr>
                              <m:begChr m:val="["/>
                              <m:endChr m:val="]"/>
                              <m:ctrlPr>
                                <a:rPr kumimoji="0" lang="es-E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r>
                                <a:rPr kumimoji="0" lang="es-E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𝒔</m:t>
                              </m:r>
                            </m:e>
                          </m:d>
                        </m:den>
                      </m:f>
                      <m:r>
                        <a:rPr kumimoji="0" lang="es-CL" sz="1800" b="1" i="0"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m:t>
                      </m:r>
                      <m:r>
                        <a:rPr kumimoji="0" lang="es-ES" sz="1800" b="1"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𝟐</m:t>
                      </m:r>
                      <m:r>
                        <a:rPr kumimoji="0" lang="es-ES" sz="1800" b="1"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 </m:t>
                      </m:r>
                      <m:d>
                        <m:dPr>
                          <m:begChr m:val="["/>
                          <m:endChr m:val="]"/>
                          <m:ctrlPr>
                            <a:rPr kumimoji="0" lang="es-ES" sz="1800" b="1"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ctrlPr>
                        </m:dPr>
                        <m:e>
                          <m:f>
                            <m:fPr>
                              <m:ctrlPr>
                                <a:rPr kumimoji="0" lang="es-ES" sz="1800" b="1" i="1" u="none" strike="noStrike" kern="1200" cap="none" spc="0" normalizeH="0" baseline="0" noProof="0">
                                  <a:ln>
                                    <a:noFill/>
                                  </a:ln>
                                  <a:solidFill>
                                    <a:srgbClr val="FFC000"/>
                                  </a:solidFill>
                                  <a:effectLst/>
                                  <a:uLnTx/>
                                  <a:uFillTx/>
                                  <a:latin typeface="Cambria Math" panose="02040503050406030204" pitchFamily="18" charset="0"/>
                                  <a:ea typeface="+mn-ea"/>
                                  <a:cs typeface="+mn-cs"/>
                                </a:rPr>
                              </m:ctrlPr>
                            </m:fPr>
                            <m:num>
                              <m:r>
                                <a:rPr kumimoji="0" lang="es-ES" sz="1800" b="1" i="1" u="none" strike="noStrike" kern="1200" cap="none" spc="0" normalizeH="0" baseline="0" noProof="0">
                                  <a:ln>
                                    <a:noFill/>
                                  </a:ln>
                                  <a:solidFill>
                                    <a:srgbClr val="FFC000"/>
                                  </a:solidFill>
                                  <a:effectLst/>
                                  <a:uLnTx/>
                                  <a:uFillTx/>
                                  <a:latin typeface="Cambria Math" panose="02040503050406030204" pitchFamily="18" charset="0"/>
                                  <a:ea typeface="+mn-ea"/>
                                  <a:cs typeface="+mn-cs"/>
                                </a:rPr>
                                <m:t>𝒎</m:t>
                              </m:r>
                            </m:num>
                            <m:den>
                              <m:sSup>
                                <m:sSupPr>
                                  <m:ctrlPr>
                                    <a:rPr kumimoji="0" lang="es-CL" sz="1800" b="1" i="1" u="none" strike="noStrike" kern="1200" cap="none" spc="0" normalizeH="0" baseline="0" noProof="0">
                                      <a:ln>
                                        <a:noFill/>
                                      </a:ln>
                                      <a:solidFill>
                                        <a:srgbClr val="FFC000"/>
                                      </a:solidFill>
                                      <a:effectLst/>
                                      <a:uLnTx/>
                                      <a:uFillTx/>
                                      <a:latin typeface="Cambria Math" panose="02040503050406030204" pitchFamily="18" charset="0"/>
                                      <a:ea typeface="+mn-ea"/>
                                      <a:cs typeface="+mn-cs"/>
                                    </a:rPr>
                                  </m:ctrlPr>
                                </m:sSupPr>
                                <m:e>
                                  <m:r>
                                    <a:rPr kumimoji="0" lang="es-ES" sz="1800" b="1" i="1" u="none" strike="noStrike" kern="1200" cap="none" spc="0" normalizeH="0" baseline="0" noProof="0">
                                      <a:ln>
                                        <a:noFill/>
                                      </a:ln>
                                      <a:solidFill>
                                        <a:srgbClr val="FFC000"/>
                                      </a:solidFill>
                                      <a:effectLst/>
                                      <a:uLnTx/>
                                      <a:uFillTx/>
                                      <a:latin typeface="Cambria Math" panose="02040503050406030204" pitchFamily="18" charset="0"/>
                                      <a:ea typeface="+mn-ea"/>
                                      <a:cs typeface="+mn-cs"/>
                                    </a:rPr>
                                    <m:t>𝒔</m:t>
                                  </m:r>
                                </m:e>
                                <m:sup>
                                  <m:r>
                                    <a:rPr kumimoji="0" lang="es-CL" sz="1800" b="1" i="1" u="none" strike="noStrike" kern="1200" cap="none" spc="0" normalizeH="0" baseline="0" noProof="0">
                                      <a:ln>
                                        <a:noFill/>
                                      </a:ln>
                                      <a:solidFill>
                                        <a:srgbClr val="FFC000"/>
                                      </a:solidFill>
                                      <a:effectLst/>
                                      <a:uLnTx/>
                                      <a:uFillTx/>
                                      <a:latin typeface="Cambria Math" panose="02040503050406030204" pitchFamily="18" charset="0"/>
                                      <a:ea typeface="+mn-ea"/>
                                      <a:cs typeface="+mn-cs"/>
                                    </a:rPr>
                                    <m:t>𝟐</m:t>
                                  </m:r>
                                </m:sup>
                              </m:sSup>
                            </m:den>
                          </m:f>
                        </m:e>
                      </m:d>
                    </m:oMath>
                  </m:oMathPara>
                </a14:m>
                <a:endPar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18" name="Rectángulo redondeado 26">
                <a:extLst>
                  <a:ext uri="{FF2B5EF4-FFF2-40B4-BE49-F238E27FC236}">
                    <a16:creationId xmlns:a16="http://schemas.microsoft.com/office/drawing/2014/main" id="{BB3623F2-7DDB-5F21-1F3F-51214AAB9ADA}"/>
                  </a:ext>
                </a:extLst>
              </p:cNvPr>
              <p:cNvSpPr>
                <a:spLocks noRot="1" noChangeAspect="1" noMove="1" noResize="1" noEditPoints="1" noAdjustHandles="1" noChangeArrowheads="1" noChangeShapeType="1" noTextEdit="1"/>
              </p:cNvSpPr>
              <p:nvPr/>
            </p:nvSpPr>
            <p:spPr>
              <a:xfrm>
                <a:off x="416458" y="4819078"/>
                <a:ext cx="4313930" cy="1685753"/>
              </a:xfrm>
              <a:prstGeom prst="roundRect">
                <a:avLst/>
              </a:prstGeom>
              <a:blipFill>
                <a:blip r:embed="rId7"/>
                <a:stretch>
                  <a:fillRect/>
                </a:stretch>
              </a:blipFill>
              <a:ln>
                <a:noFill/>
              </a:ln>
              <a:effectLst>
                <a:outerShdw blurRad="50800" dist="38100" dir="2700000" algn="tl" rotWithShape="0">
                  <a:prstClr val="black">
                    <a:alpha val="40000"/>
                  </a:prstClr>
                </a:outerShdw>
              </a:effectLst>
            </p:spPr>
            <p:txBody>
              <a:bodyPr/>
              <a:lstStyle/>
              <a:p>
                <a:r>
                  <a:rPr lang="es-CL">
                    <a:noFill/>
                  </a:rPr>
                  <a:t> </a:t>
                </a:r>
              </a:p>
            </p:txBody>
          </p:sp>
        </mc:Fallback>
      </mc:AlternateContent>
      <p:pic>
        <p:nvPicPr>
          <p:cNvPr id="19" name="Imagen 18">
            <a:extLst>
              <a:ext uri="{FF2B5EF4-FFF2-40B4-BE49-F238E27FC236}">
                <a16:creationId xmlns:a16="http://schemas.microsoft.com/office/drawing/2014/main" id="{DCC9A3FC-FE2A-7E00-E725-9AEDCE3D47CB}"/>
              </a:ext>
            </a:extLst>
          </p:cNvPr>
          <p:cNvPicPr>
            <a:picLocks noChangeAspect="1"/>
          </p:cNvPicPr>
          <p:nvPr/>
        </p:nvPicPr>
        <p:blipFill rotWithShape="1">
          <a:blip r:embed="rId8">
            <a:extLst>
              <a:ext uri="{28A0092B-C50C-407E-A947-70E740481C1C}">
                <a14:useLocalDpi xmlns:a14="http://schemas.microsoft.com/office/drawing/2010/main" val="0"/>
              </a:ext>
            </a:extLst>
          </a:blip>
          <a:srcRect r="74331" b="56992"/>
          <a:stretch/>
        </p:blipFill>
        <p:spPr>
          <a:xfrm>
            <a:off x="6145584" y="4269958"/>
            <a:ext cx="3012835" cy="2839485"/>
          </a:xfrm>
          <a:prstGeom prst="rect">
            <a:avLst/>
          </a:prstGeom>
        </p:spPr>
      </p:pic>
      <p:sp>
        <p:nvSpPr>
          <p:cNvPr id="23" name="Bocadillo: rectángulo con esquinas redondeadas 16">
            <a:extLst>
              <a:ext uri="{FF2B5EF4-FFF2-40B4-BE49-F238E27FC236}">
                <a16:creationId xmlns:a16="http://schemas.microsoft.com/office/drawing/2014/main" id="{8AB15D6D-6E87-7262-1E69-625CC7D1EBD4}"/>
              </a:ext>
            </a:extLst>
          </p:cNvPr>
          <p:cNvSpPr/>
          <p:nvPr/>
        </p:nvSpPr>
        <p:spPr>
          <a:xfrm>
            <a:off x="2764208" y="4380950"/>
            <a:ext cx="3430814" cy="920575"/>
          </a:xfrm>
          <a:prstGeom prst="wedgeRoundRectCallout">
            <a:avLst>
              <a:gd name="adj1" fmla="val -21041"/>
              <a:gd name="adj2" fmla="val 65452"/>
              <a:gd name="adj3" fmla="val 16667"/>
            </a:avLst>
          </a:prstGeom>
          <a:solidFill>
            <a:srgbClr val="7030A0"/>
          </a:solidFill>
          <a:ln>
            <a:solidFill>
              <a:srgbClr val="7030A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lvl="0" algn="ctr" defTabSz="457200">
              <a:defRPr/>
            </a:pPr>
            <a:r>
              <a:rPr lang="es-ES" b="1" dirty="0">
                <a:solidFill>
                  <a:schemeClr val="bg1"/>
                </a:solidFill>
              </a:rPr>
              <a:t>Es un </a:t>
            </a:r>
            <a:r>
              <a:rPr lang="es-ES" b="1" dirty="0">
                <a:solidFill>
                  <a:schemeClr val="accent4"/>
                </a:solidFill>
              </a:rPr>
              <a:t>MRUA</a:t>
            </a:r>
            <a:r>
              <a:rPr lang="es-ES" b="1" dirty="0">
                <a:solidFill>
                  <a:schemeClr val="bg1"/>
                </a:solidFill>
              </a:rPr>
              <a:t>, considerando una </a:t>
            </a:r>
            <a:r>
              <a:rPr lang="es-ES" b="1" dirty="0">
                <a:solidFill>
                  <a:schemeClr val="accent4"/>
                </a:solidFill>
              </a:rPr>
              <a:t>aceleración constante</a:t>
            </a:r>
            <a:r>
              <a:rPr lang="es-ES" b="1" dirty="0">
                <a:solidFill>
                  <a:schemeClr val="bg1"/>
                </a:solidFill>
              </a:rPr>
              <a:t>.</a:t>
            </a:r>
            <a:endParaRPr kumimoji="0" lang="es-CL" sz="1800" b="0" i="0" u="none" strike="noStrike" kern="1200" cap="none" spc="0" normalizeH="0" baseline="0" noProof="0" dirty="0">
              <a:ln>
                <a:noFill/>
              </a:ln>
              <a:solidFill>
                <a:schemeClr val="bg1"/>
              </a:solidFill>
              <a:effectLst/>
              <a:uLnTx/>
              <a:uFillTx/>
              <a:latin typeface="Calibri" panose="020F0502020204030204"/>
            </a:endParaRPr>
          </a:p>
        </p:txBody>
      </p:sp>
      <p:grpSp>
        <p:nvGrpSpPr>
          <p:cNvPr id="25" name="Grupo 24">
            <a:extLst>
              <a:ext uri="{FF2B5EF4-FFF2-40B4-BE49-F238E27FC236}">
                <a16:creationId xmlns:a16="http://schemas.microsoft.com/office/drawing/2014/main" id="{678A25CB-4953-AD85-35EF-8D376B22C2D2}"/>
              </a:ext>
            </a:extLst>
          </p:cNvPr>
          <p:cNvGrpSpPr/>
          <p:nvPr/>
        </p:nvGrpSpPr>
        <p:grpSpPr>
          <a:xfrm>
            <a:off x="1541495" y="5323141"/>
            <a:ext cx="4604089" cy="935246"/>
            <a:chOff x="1541495" y="5323141"/>
            <a:chExt cx="4604089" cy="935246"/>
          </a:xfrm>
        </p:grpSpPr>
        <p:sp>
          <p:nvSpPr>
            <p:cNvPr id="21" name="Rectángulo redondeado 12">
              <a:extLst>
                <a:ext uri="{FF2B5EF4-FFF2-40B4-BE49-F238E27FC236}">
                  <a16:creationId xmlns:a16="http://schemas.microsoft.com/office/drawing/2014/main" id="{EA8ECB5A-BBEE-2E2C-42EE-D76E530F14DD}"/>
                </a:ext>
              </a:extLst>
            </p:cNvPr>
            <p:cNvSpPr/>
            <p:nvPr/>
          </p:nvSpPr>
          <p:spPr>
            <a:xfrm>
              <a:off x="1857646" y="5543298"/>
              <a:ext cx="4287938" cy="71508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¿En este ejercicio el movimiento corresponde a un MRU o a un MRUA?</a:t>
              </a:r>
              <a:endPar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Imagen 23">
              <a:extLst>
                <a:ext uri="{FF2B5EF4-FFF2-40B4-BE49-F238E27FC236}">
                  <a16:creationId xmlns:a16="http://schemas.microsoft.com/office/drawing/2014/main" id="{4A544EFF-1E06-42B4-4CB1-C148C81FE9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81" t="8333" r="11719" b="37501"/>
            <a:stretch/>
          </p:blipFill>
          <p:spPr>
            <a:xfrm rot="3927319">
              <a:off x="1593803" y="5270833"/>
              <a:ext cx="478247" cy="582864"/>
            </a:xfrm>
            <a:prstGeom prst="rect">
              <a:avLst/>
            </a:prstGeom>
          </p:spPr>
        </p:pic>
      </p:grpSp>
      <mc:AlternateContent xmlns:mc="http://schemas.openxmlformats.org/markup-compatibility/2006">
        <mc:Choice xmlns:p14="http://schemas.microsoft.com/office/powerpoint/2010/main" Requires="p14">
          <p:contentPart p14:bwMode="auto" r:id="rId9">
            <p14:nvContentPartPr>
              <p14:cNvPr id="2" name="Entrada de lápiz 1">
                <a:extLst>
                  <a:ext uri="{FF2B5EF4-FFF2-40B4-BE49-F238E27FC236}">
                    <a16:creationId xmlns:a16="http://schemas.microsoft.com/office/drawing/2014/main" id="{84275E2E-F003-E48C-4308-A8F6424D2B31}"/>
                  </a:ext>
                </a:extLst>
              </p14:cNvPr>
              <p14:cNvContentPartPr/>
              <p14:nvPr/>
            </p14:nvContentPartPr>
            <p14:xfrm>
              <a:off x="627840" y="967680"/>
              <a:ext cx="7881480" cy="5340600"/>
            </p14:xfrm>
          </p:contentPart>
        </mc:Choice>
        <mc:Fallback>
          <p:pic>
            <p:nvPicPr>
              <p:cNvPr id="2" name="Entrada de lápiz 1">
                <a:extLst>
                  <a:ext uri="{FF2B5EF4-FFF2-40B4-BE49-F238E27FC236}">
                    <a16:creationId xmlns:a16="http://schemas.microsoft.com/office/drawing/2014/main" id="{84275E2E-F003-E48C-4308-A8F6424D2B31}"/>
                  </a:ext>
                </a:extLst>
              </p:cNvPr>
              <p:cNvPicPr/>
              <p:nvPr/>
            </p:nvPicPr>
            <p:blipFill>
              <a:blip r:embed="rId10"/>
              <a:stretch>
                <a:fillRect/>
              </a:stretch>
            </p:blipFill>
            <p:spPr>
              <a:xfrm>
                <a:off x="618480" y="958320"/>
                <a:ext cx="7900200" cy="5359320"/>
              </a:xfrm>
              <a:prstGeom prst="rect">
                <a:avLst/>
              </a:prstGeom>
            </p:spPr>
          </p:pic>
        </mc:Fallback>
      </mc:AlternateContent>
    </p:spTree>
    <p:extLst>
      <p:ext uri="{BB962C8B-B14F-4D97-AF65-F5344CB8AC3E}">
        <p14:creationId xmlns:p14="http://schemas.microsoft.com/office/powerpoint/2010/main" val="119775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P spid="9" grpId="0"/>
      <p:bldP spid="11" grpId="0" animBg="1"/>
      <p:bldP spid="11" grpId="1" animBg="1"/>
      <p:bldP spid="18" grpId="0" animBg="1"/>
      <p:bldP spid="18" grpId="1"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A3503-1ED5-3338-09A7-9EAB550066A5}"/>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CFBEBE91-D04F-4BDE-011B-5CB4B12ACA63}"/>
              </a:ext>
            </a:extLst>
          </p:cNvPr>
          <p:cNvPicPr>
            <a:picLocks noChangeAspect="1"/>
          </p:cNvPicPr>
          <p:nvPr/>
        </p:nvPicPr>
        <p:blipFill>
          <a:blip r:embed="rId2"/>
          <a:stretch>
            <a:fillRect/>
          </a:stretch>
        </p:blipFill>
        <p:spPr>
          <a:xfrm>
            <a:off x="36000" y="216000"/>
            <a:ext cx="1728019" cy="514345"/>
          </a:xfrm>
          <a:prstGeom prst="rect">
            <a:avLst/>
          </a:prstGeom>
        </p:spPr>
      </p:pic>
      <p:sp>
        <p:nvSpPr>
          <p:cNvPr id="2" name="CuadroTexto 1">
            <a:extLst>
              <a:ext uri="{FF2B5EF4-FFF2-40B4-BE49-F238E27FC236}">
                <a16:creationId xmlns:a16="http://schemas.microsoft.com/office/drawing/2014/main" id="{73D13961-1A8B-5F0F-E97F-D7180DBDA949}"/>
              </a:ext>
            </a:extLst>
          </p:cNvPr>
          <p:cNvSpPr txBox="1"/>
          <p:nvPr/>
        </p:nvSpPr>
        <p:spPr>
          <a:xfrm>
            <a:off x="1863813" y="387512"/>
            <a:ext cx="6420108" cy="646331"/>
          </a:xfrm>
          <a:prstGeom prst="rect">
            <a:avLst/>
          </a:prstGeom>
          <a:noFill/>
        </p:spPr>
        <p:txBody>
          <a:bodyPr wrap="square" rtlCol="0">
            <a:spAutoFit/>
          </a:bodyPr>
          <a:lstStyle/>
          <a:p>
            <a:pPr algn="just"/>
            <a:r>
              <a:rPr lang="es-ES" dirty="0"/>
              <a:t>A continuación, leamos cada afirmación y respondamos si es </a:t>
            </a:r>
            <a:r>
              <a:rPr lang="es-ES" b="1" dirty="0"/>
              <a:t>Verdadera (V) </a:t>
            </a:r>
            <a:r>
              <a:rPr lang="es-ES" dirty="0"/>
              <a:t>o </a:t>
            </a:r>
            <a:r>
              <a:rPr lang="es-ES" b="1" dirty="0"/>
              <a:t>Falsa (F), </a:t>
            </a:r>
            <a:r>
              <a:rPr lang="es-ES" dirty="0"/>
              <a:t>justificando las falsas.</a:t>
            </a:r>
            <a:endParaRPr lang="es-CL" dirty="0"/>
          </a:p>
        </p:txBody>
      </p:sp>
      <p:sp>
        <p:nvSpPr>
          <p:cNvPr id="7" name="Rectángulo 6">
            <a:extLst>
              <a:ext uri="{FF2B5EF4-FFF2-40B4-BE49-F238E27FC236}">
                <a16:creationId xmlns:a16="http://schemas.microsoft.com/office/drawing/2014/main" id="{B10C734F-91D8-C377-40FD-32977F349BAC}"/>
              </a:ext>
            </a:extLst>
          </p:cNvPr>
          <p:cNvSpPr/>
          <p:nvPr/>
        </p:nvSpPr>
        <p:spPr>
          <a:xfrm>
            <a:off x="434477" y="1320910"/>
            <a:ext cx="8111994" cy="5078313"/>
          </a:xfrm>
          <a:prstGeom prst="rect">
            <a:avLst/>
          </a:prstGeom>
        </p:spPr>
        <p:txBody>
          <a:bodyPr wrap="square">
            <a:spAutoFit/>
          </a:bodyPr>
          <a:lstStyle/>
          <a:p>
            <a:pPr marL="342900" indent="-342900" algn="just">
              <a:buFont typeface="+mj-lt"/>
              <a:buAutoNum type="arabicPeriod"/>
            </a:pPr>
            <a:r>
              <a:rPr lang="es-ES" dirty="0"/>
              <a:t>____ La trayectoria describe la forma del camino que sigue un cuerpo durante su movimiento.</a:t>
            </a:r>
          </a:p>
          <a:p>
            <a:pPr marL="342900" indent="-342900" algn="just">
              <a:buFont typeface="+mj-lt"/>
              <a:buAutoNum type="arabicPeriod"/>
            </a:pPr>
            <a:endParaRPr lang="es-ES" dirty="0"/>
          </a:p>
          <a:p>
            <a:pPr marL="342900" indent="-342900" algn="just">
              <a:buFont typeface="+mj-lt"/>
              <a:buAutoNum type="arabicPeriod"/>
            </a:pPr>
            <a:r>
              <a:rPr lang="es-ES" dirty="0"/>
              <a:t>____ La distancia depende de la posición inicial y final del cuerpo, sin considerar el camino recorrido.</a:t>
            </a:r>
          </a:p>
          <a:p>
            <a:pPr marL="342900" indent="-342900" algn="just">
              <a:buFont typeface="+mj-lt"/>
              <a:buAutoNum type="arabicPeriod"/>
            </a:pPr>
            <a:endParaRPr lang="es-ES" dirty="0"/>
          </a:p>
          <a:p>
            <a:pPr marL="342900" indent="-342900" algn="just">
              <a:buFont typeface="+mj-lt"/>
              <a:buAutoNum type="arabicPeriod"/>
            </a:pPr>
            <a:r>
              <a:rPr lang="es-ES" dirty="0"/>
              <a:t>____ La velocidad puede cambiar, aunque el valor de la rapidez se mantenga constante.</a:t>
            </a:r>
          </a:p>
          <a:p>
            <a:pPr marL="342900" indent="-342900" algn="just">
              <a:buFont typeface="+mj-lt"/>
              <a:buAutoNum type="arabicPeriod"/>
            </a:pPr>
            <a:endParaRPr lang="es-ES" dirty="0"/>
          </a:p>
          <a:p>
            <a:pPr marL="342900" indent="-342900" algn="just">
              <a:buFont typeface="+mj-lt"/>
              <a:buAutoNum type="arabicPeriod"/>
            </a:pPr>
            <a:r>
              <a:rPr lang="es-ES" dirty="0"/>
              <a:t>____ Si un cuerpo aumenta su velocidad con el tiempo, presenta aceleración.</a:t>
            </a:r>
          </a:p>
          <a:p>
            <a:pPr marL="342900" indent="-342900" algn="just">
              <a:buFont typeface="+mj-lt"/>
              <a:buAutoNum type="arabicPeriod"/>
            </a:pPr>
            <a:endParaRPr lang="es-ES" dirty="0"/>
          </a:p>
          <a:p>
            <a:pPr marL="342900" indent="-342900" algn="just">
              <a:buFont typeface="+mj-lt"/>
              <a:buAutoNum type="arabicPeriod"/>
            </a:pPr>
            <a:r>
              <a:rPr lang="es-ES" dirty="0"/>
              <a:t>____ En un MRU, la aceleración es distinta de cero.</a:t>
            </a:r>
          </a:p>
          <a:p>
            <a:pPr marL="342900" indent="-342900" algn="just">
              <a:buFont typeface="+mj-lt"/>
              <a:buAutoNum type="arabicPeriod"/>
            </a:pPr>
            <a:endParaRPr lang="es-ES" dirty="0"/>
          </a:p>
          <a:p>
            <a:pPr marL="342900" indent="-342900" algn="just">
              <a:buFont typeface="+mj-lt"/>
              <a:buAutoNum type="arabicPeriod"/>
            </a:pPr>
            <a:r>
              <a:rPr lang="es-ES" dirty="0"/>
              <a:t>____ La fuerza neta corresponde a la suma de todas las fuerzas que actúan sobre un cuerpo.</a:t>
            </a:r>
          </a:p>
          <a:p>
            <a:pPr marL="342900" indent="-342900" algn="just">
              <a:buFont typeface="+mj-lt"/>
              <a:buAutoNum type="arabicPeriod"/>
            </a:pPr>
            <a:endParaRPr lang="es-ES" dirty="0"/>
          </a:p>
          <a:p>
            <a:pPr marL="342900" indent="-342900" algn="just">
              <a:buFont typeface="+mj-lt"/>
              <a:buAutoNum type="arabicPeriod"/>
            </a:pPr>
            <a:r>
              <a:rPr lang="es-ES" dirty="0"/>
              <a:t>____ Una fuerza no puede cambiar la velocidad, la dirección o la forma de un cuerpo.    </a:t>
            </a:r>
          </a:p>
        </p:txBody>
      </p:sp>
      <p:sp>
        <p:nvSpPr>
          <p:cNvPr id="15" name="CuadroTexto 14">
            <a:extLst>
              <a:ext uri="{FF2B5EF4-FFF2-40B4-BE49-F238E27FC236}">
                <a16:creationId xmlns:a16="http://schemas.microsoft.com/office/drawing/2014/main" id="{90A0D8F6-B1C2-6B30-611B-F0614660A662}"/>
              </a:ext>
            </a:extLst>
          </p:cNvPr>
          <p:cNvSpPr txBox="1"/>
          <p:nvPr/>
        </p:nvSpPr>
        <p:spPr>
          <a:xfrm>
            <a:off x="941091" y="1278267"/>
            <a:ext cx="295454" cy="400110"/>
          </a:xfrm>
          <a:prstGeom prst="rect">
            <a:avLst/>
          </a:prstGeom>
          <a:noFill/>
        </p:spPr>
        <p:txBody>
          <a:bodyPr wrap="square" rtlCol="0">
            <a:spAutoFit/>
          </a:bodyPr>
          <a:lstStyle/>
          <a:p>
            <a:pPr algn="just"/>
            <a:r>
              <a:rPr lang="es-ES" sz="2000" b="1" dirty="0">
                <a:solidFill>
                  <a:srgbClr val="C00000"/>
                </a:solidFill>
              </a:rPr>
              <a:t>V</a:t>
            </a:r>
            <a:endParaRPr lang="es-CL" sz="2000" b="1" dirty="0">
              <a:solidFill>
                <a:srgbClr val="C00000"/>
              </a:solidFill>
            </a:endParaRPr>
          </a:p>
        </p:txBody>
      </p:sp>
      <p:sp>
        <p:nvSpPr>
          <p:cNvPr id="16" name="CuadroTexto 15">
            <a:extLst>
              <a:ext uri="{FF2B5EF4-FFF2-40B4-BE49-F238E27FC236}">
                <a16:creationId xmlns:a16="http://schemas.microsoft.com/office/drawing/2014/main" id="{9A430CA6-F25E-4060-D613-F931E6FA84BC}"/>
              </a:ext>
            </a:extLst>
          </p:cNvPr>
          <p:cNvSpPr txBox="1"/>
          <p:nvPr/>
        </p:nvSpPr>
        <p:spPr>
          <a:xfrm>
            <a:off x="970410" y="2074085"/>
            <a:ext cx="295454" cy="400110"/>
          </a:xfrm>
          <a:prstGeom prst="rect">
            <a:avLst/>
          </a:prstGeom>
          <a:noFill/>
        </p:spPr>
        <p:txBody>
          <a:bodyPr wrap="square" rtlCol="0">
            <a:spAutoFit/>
          </a:bodyPr>
          <a:lstStyle/>
          <a:p>
            <a:pPr algn="just"/>
            <a:r>
              <a:rPr lang="es-ES" sz="2000" b="1" dirty="0">
                <a:solidFill>
                  <a:srgbClr val="C00000"/>
                </a:solidFill>
              </a:rPr>
              <a:t>F</a:t>
            </a:r>
            <a:endParaRPr lang="es-CL" sz="2000" b="1" dirty="0">
              <a:solidFill>
                <a:srgbClr val="C00000"/>
              </a:solidFill>
            </a:endParaRPr>
          </a:p>
        </p:txBody>
      </p:sp>
      <p:sp>
        <p:nvSpPr>
          <p:cNvPr id="17" name="Rectángulo 16">
            <a:extLst>
              <a:ext uri="{FF2B5EF4-FFF2-40B4-BE49-F238E27FC236}">
                <a16:creationId xmlns:a16="http://schemas.microsoft.com/office/drawing/2014/main" id="{4569ECFC-6DAF-ED0A-A966-CA764DD6BE83}"/>
              </a:ext>
            </a:extLst>
          </p:cNvPr>
          <p:cNvSpPr/>
          <p:nvPr/>
        </p:nvSpPr>
        <p:spPr>
          <a:xfrm>
            <a:off x="1322986" y="2703044"/>
            <a:ext cx="7441096" cy="276999"/>
          </a:xfrm>
          <a:prstGeom prst="rect">
            <a:avLst/>
          </a:prstGeom>
        </p:spPr>
        <p:txBody>
          <a:bodyPr wrap="square">
            <a:spAutoFit/>
          </a:bodyPr>
          <a:lstStyle/>
          <a:p>
            <a:pPr algn="just"/>
            <a:r>
              <a:rPr lang="es-ES" sz="1200" b="1" dirty="0">
                <a:solidFill>
                  <a:srgbClr val="FF0000"/>
                </a:solidFill>
              </a:rPr>
              <a:t>Esta definición corresponde al desplazamiento, pues la distancia si depende del camino recorrido.</a:t>
            </a:r>
          </a:p>
        </p:txBody>
      </p:sp>
      <p:sp>
        <p:nvSpPr>
          <p:cNvPr id="18" name="CuadroTexto 17">
            <a:extLst>
              <a:ext uri="{FF2B5EF4-FFF2-40B4-BE49-F238E27FC236}">
                <a16:creationId xmlns:a16="http://schemas.microsoft.com/office/drawing/2014/main" id="{63C54B97-E160-564E-816E-1D1C423CCAC9}"/>
              </a:ext>
            </a:extLst>
          </p:cNvPr>
          <p:cNvSpPr txBox="1"/>
          <p:nvPr/>
        </p:nvSpPr>
        <p:spPr>
          <a:xfrm>
            <a:off x="979756" y="2890806"/>
            <a:ext cx="295454" cy="400110"/>
          </a:xfrm>
          <a:prstGeom prst="rect">
            <a:avLst/>
          </a:prstGeom>
          <a:noFill/>
        </p:spPr>
        <p:txBody>
          <a:bodyPr wrap="square" rtlCol="0">
            <a:spAutoFit/>
          </a:bodyPr>
          <a:lstStyle/>
          <a:p>
            <a:pPr algn="just"/>
            <a:r>
              <a:rPr lang="es-ES" sz="2000" b="1" dirty="0">
                <a:solidFill>
                  <a:srgbClr val="C00000"/>
                </a:solidFill>
              </a:rPr>
              <a:t>V</a:t>
            </a:r>
            <a:endParaRPr lang="es-CL" sz="2000" b="1" dirty="0">
              <a:solidFill>
                <a:srgbClr val="C00000"/>
              </a:solidFill>
            </a:endParaRPr>
          </a:p>
        </p:txBody>
      </p:sp>
      <p:sp>
        <p:nvSpPr>
          <p:cNvPr id="20" name="CuadroTexto 19">
            <a:extLst>
              <a:ext uri="{FF2B5EF4-FFF2-40B4-BE49-F238E27FC236}">
                <a16:creationId xmlns:a16="http://schemas.microsoft.com/office/drawing/2014/main" id="{5104E803-630E-2475-A9EB-D0DFAE5D89BA}"/>
              </a:ext>
            </a:extLst>
          </p:cNvPr>
          <p:cNvSpPr txBox="1"/>
          <p:nvPr/>
        </p:nvSpPr>
        <p:spPr>
          <a:xfrm>
            <a:off x="958440" y="3714695"/>
            <a:ext cx="295454" cy="400110"/>
          </a:xfrm>
          <a:prstGeom prst="rect">
            <a:avLst/>
          </a:prstGeom>
          <a:noFill/>
        </p:spPr>
        <p:txBody>
          <a:bodyPr wrap="square" rtlCol="0">
            <a:spAutoFit/>
          </a:bodyPr>
          <a:lstStyle/>
          <a:p>
            <a:pPr algn="just"/>
            <a:r>
              <a:rPr lang="es-ES" sz="2000" b="1" dirty="0">
                <a:solidFill>
                  <a:srgbClr val="C00000"/>
                </a:solidFill>
              </a:rPr>
              <a:t>V</a:t>
            </a:r>
            <a:endParaRPr lang="es-CL" sz="2000" b="1" dirty="0">
              <a:solidFill>
                <a:srgbClr val="C00000"/>
              </a:solidFill>
            </a:endParaRPr>
          </a:p>
        </p:txBody>
      </p:sp>
      <p:sp>
        <p:nvSpPr>
          <p:cNvPr id="21" name="CuadroTexto 20">
            <a:extLst>
              <a:ext uri="{FF2B5EF4-FFF2-40B4-BE49-F238E27FC236}">
                <a16:creationId xmlns:a16="http://schemas.microsoft.com/office/drawing/2014/main" id="{BD02B3BB-2311-E3E9-C6B8-044116C30563}"/>
              </a:ext>
            </a:extLst>
          </p:cNvPr>
          <p:cNvSpPr txBox="1"/>
          <p:nvPr/>
        </p:nvSpPr>
        <p:spPr>
          <a:xfrm>
            <a:off x="967786" y="4266728"/>
            <a:ext cx="295454" cy="400110"/>
          </a:xfrm>
          <a:prstGeom prst="rect">
            <a:avLst/>
          </a:prstGeom>
          <a:noFill/>
        </p:spPr>
        <p:txBody>
          <a:bodyPr wrap="square" rtlCol="0">
            <a:spAutoFit/>
          </a:bodyPr>
          <a:lstStyle/>
          <a:p>
            <a:pPr algn="just"/>
            <a:r>
              <a:rPr lang="es-ES" sz="2000" b="1" dirty="0">
                <a:solidFill>
                  <a:srgbClr val="C00000"/>
                </a:solidFill>
              </a:rPr>
              <a:t>F</a:t>
            </a:r>
            <a:endParaRPr lang="es-CL" sz="2000" b="1" dirty="0">
              <a:solidFill>
                <a:srgbClr val="C00000"/>
              </a:solidFill>
            </a:endParaRPr>
          </a:p>
        </p:txBody>
      </p:sp>
      <p:sp>
        <p:nvSpPr>
          <p:cNvPr id="22" name="Rectángulo 21">
            <a:extLst>
              <a:ext uri="{FF2B5EF4-FFF2-40B4-BE49-F238E27FC236}">
                <a16:creationId xmlns:a16="http://schemas.microsoft.com/office/drawing/2014/main" id="{DEDC2062-D9C4-30A4-352D-90C2ABBBEB06}"/>
              </a:ext>
            </a:extLst>
          </p:cNvPr>
          <p:cNvSpPr/>
          <p:nvPr/>
        </p:nvSpPr>
        <p:spPr>
          <a:xfrm>
            <a:off x="1317001" y="4624116"/>
            <a:ext cx="7441096" cy="276999"/>
          </a:xfrm>
          <a:prstGeom prst="rect">
            <a:avLst/>
          </a:prstGeom>
        </p:spPr>
        <p:txBody>
          <a:bodyPr wrap="square">
            <a:spAutoFit/>
          </a:bodyPr>
          <a:lstStyle/>
          <a:p>
            <a:pPr algn="just"/>
            <a:r>
              <a:rPr lang="es-ES" sz="1200" b="1" dirty="0">
                <a:solidFill>
                  <a:srgbClr val="FF0000"/>
                </a:solidFill>
              </a:rPr>
              <a:t>En un MRU, la aceleración es cero.</a:t>
            </a:r>
          </a:p>
        </p:txBody>
      </p:sp>
      <p:sp>
        <p:nvSpPr>
          <p:cNvPr id="23" name="CuadroTexto 22">
            <a:extLst>
              <a:ext uri="{FF2B5EF4-FFF2-40B4-BE49-F238E27FC236}">
                <a16:creationId xmlns:a16="http://schemas.microsoft.com/office/drawing/2014/main" id="{CE249EEA-CA30-82EA-F957-27E67B35DC70}"/>
              </a:ext>
            </a:extLst>
          </p:cNvPr>
          <p:cNvSpPr txBox="1"/>
          <p:nvPr/>
        </p:nvSpPr>
        <p:spPr>
          <a:xfrm>
            <a:off x="967786" y="4808839"/>
            <a:ext cx="295454" cy="400110"/>
          </a:xfrm>
          <a:prstGeom prst="rect">
            <a:avLst/>
          </a:prstGeom>
          <a:noFill/>
        </p:spPr>
        <p:txBody>
          <a:bodyPr wrap="square" rtlCol="0">
            <a:spAutoFit/>
          </a:bodyPr>
          <a:lstStyle/>
          <a:p>
            <a:pPr algn="just"/>
            <a:r>
              <a:rPr lang="es-ES" sz="2000" b="1" dirty="0">
                <a:solidFill>
                  <a:srgbClr val="C00000"/>
                </a:solidFill>
              </a:rPr>
              <a:t>V</a:t>
            </a:r>
            <a:endParaRPr lang="es-CL" sz="2000" b="1" dirty="0">
              <a:solidFill>
                <a:srgbClr val="C00000"/>
              </a:solidFill>
            </a:endParaRPr>
          </a:p>
        </p:txBody>
      </p:sp>
      <p:sp>
        <p:nvSpPr>
          <p:cNvPr id="24" name="CuadroTexto 23">
            <a:extLst>
              <a:ext uri="{FF2B5EF4-FFF2-40B4-BE49-F238E27FC236}">
                <a16:creationId xmlns:a16="http://schemas.microsoft.com/office/drawing/2014/main" id="{EC216208-8730-4330-AEE7-CD69004B89D3}"/>
              </a:ext>
            </a:extLst>
          </p:cNvPr>
          <p:cNvSpPr txBox="1"/>
          <p:nvPr/>
        </p:nvSpPr>
        <p:spPr>
          <a:xfrm>
            <a:off x="967786" y="5604657"/>
            <a:ext cx="256789" cy="400110"/>
          </a:xfrm>
          <a:prstGeom prst="rect">
            <a:avLst/>
          </a:prstGeom>
          <a:noFill/>
        </p:spPr>
        <p:txBody>
          <a:bodyPr wrap="square" rtlCol="0">
            <a:spAutoFit/>
          </a:bodyPr>
          <a:lstStyle/>
          <a:p>
            <a:pPr algn="just"/>
            <a:r>
              <a:rPr lang="es-ES" sz="2000" b="1" dirty="0">
                <a:solidFill>
                  <a:srgbClr val="C00000"/>
                </a:solidFill>
              </a:rPr>
              <a:t>F</a:t>
            </a:r>
            <a:endParaRPr lang="es-CL" sz="2000" b="1" dirty="0">
              <a:solidFill>
                <a:srgbClr val="C00000"/>
              </a:solidFill>
            </a:endParaRPr>
          </a:p>
        </p:txBody>
      </p:sp>
      <p:sp>
        <p:nvSpPr>
          <p:cNvPr id="4" name="Rectángulo 3">
            <a:extLst>
              <a:ext uri="{FF2B5EF4-FFF2-40B4-BE49-F238E27FC236}">
                <a16:creationId xmlns:a16="http://schemas.microsoft.com/office/drawing/2014/main" id="{40E03729-D1F9-218E-DC6F-7665CD28403D}"/>
              </a:ext>
            </a:extLst>
          </p:cNvPr>
          <p:cNvSpPr/>
          <p:nvPr/>
        </p:nvSpPr>
        <p:spPr>
          <a:xfrm>
            <a:off x="1353319" y="6283249"/>
            <a:ext cx="7441096" cy="276999"/>
          </a:xfrm>
          <a:prstGeom prst="rect">
            <a:avLst/>
          </a:prstGeom>
        </p:spPr>
        <p:txBody>
          <a:bodyPr wrap="square">
            <a:spAutoFit/>
          </a:bodyPr>
          <a:lstStyle/>
          <a:p>
            <a:pPr algn="just"/>
            <a:r>
              <a:rPr lang="es-ES" sz="1200" b="1" dirty="0">
                <a:solidFill>
                  <a:srgbClr val="FF0000"/>
                </a:solidFill>
              </a:rPr>
              <a:t>Una fuerza puede cambiar la velocidad, la dirección o la forma de un cuerpo.</a:t>
            </a:r>
          </a:p>
        </p:txBody>
      </p:sp>
    </p:spTree>
    <p:extLst>
      <p:ext uri="{BB962C8B-B14F-4D97-AF65-F5344CB8AC3E}">
        <p14:creationId xmlns:p14="http://schemas.microsoft.com/office/powerpoint/2010/main" val="370343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P spid="21" grpId="0"/>
      <p:bldP spid="22" grpId="0"/>
      <p:bldP spid="23" grpId="0"/>
      <p:bldP spid="24"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E047B-8532-0FC2-2689-32D9327C573B}"/>
            </a:ext>
          </a:extLst>
        </p:cNvPr>
        <p:cNvGrpSpPr/>
        <p:nvPr/>
      </p:nvGrpSpPr>
      <p:grpSpPr>
        <a:xfrm>
          <a:off x="0" y="0"/>
          <a:ext cx="0" cy="0"/>
          <a:chOff x="0" y="0"/>
          <a:chExt cx="0" cy="0"/>
        </a:xfrm>
      </p:grpSpPr>
      <p:pic>
        <p:nvPicPr>
          <p:cNvPr id="1026" name="Picture 2" descr="Infografía Física PAES">
            <a:extLst>
              <a:ext uri="{FF2B5EF4-FFF2-40B4-BE49-F238E27FC236}">
                <a16:creationId xmlns:a16="http://schemas.microsoft.com/office/drawing/2014/main" id="{ECFE84E0-72B2-07AD-44CC-377123F264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298"/>
          <a:stretch>
            <a:fillRect/>
          </a:stretch>
        </p:blipFill>
        <p:spPr bwMode="auto">
          <a:xfrm>
            <a:off x="300623" y="346032"/>
            <a:ext cx="6657045" cy="616593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575CF8E9-4529-191E-F206-7006555357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15" b="50093" l="80990" r="96250">
                        <a14:foregroundMark x1="91146" y1="9074" x2="91146" y2="9074"/>
                        <a14:foregroundMark x1="88906" y1="7593" x2="90573" y2="11019"/>
                        <a14:foregroundMark x1="90573" y1="8981" x2="93073" y2="14444"/>
                        <a14:foregroundMark x1="93177" y1="12778" x2="93177" y2="12778"/>
                        <a14:foregroundMark x1="93177" y1="10000" x2="89896" y2="6852"/>
                        <a14:foregroundMark x1="88906" y1="6759" x2="87083" y2="7778"/>
                        <a14:foregroundMark x1="87083" y1="7130" x2="88073" y2="8333"/>
                        <a14:foregroundMark x1="88750" y1="5926" x2="90313" y2="4907"/>
                        <a14:foregroundMark x1="88750" y1="5093" x2="88229" y2="5370"/>
                        <a14:foregroundMark x1="93281" y1="10741" x2="93281" y2="13148"/>
                        <a14:foregroundMark x1="93750" y1="13241" x2="93021" y2="15833"/>
                        <a14:foregroundMark x1="92240" y1="31852" x2="92656" y2="40093"/>
                        <a14:foregroundMark x1="93542" y1="31111" x2="94010" y2="30833"/>
                        <a14:foregroundMark x1="95365" y1="37963" x2="93542" y2="46111"/>
                        <a14:foregroundMark x1="93542" y1="46111" x2="86615" y2="35278"/>
                        <a14:foregroundMark x1="86615" y1="35278" x2="86406" y2="33519"/>
                        <a14:foregroundMark x1="88385" y1="31111" x2="85990" y2="32037"/>
                        <a14:foregroundMark x1="85990" y1="31019" x2="85990" y2="34074"/>
                        <a14:foregroundMark x1="85990" y1="30278" x2="85990" y2="30278"/>
                        <a14:foregroundMark x1="86250" y1="29630" x2="86719" y2="28426"/>
                        <a14:foregroundMark x1="86823" y1="28056" x2="85729" y2="30278"/>
                        <a14:foregroundMark x1="85313" y1="31759" x2="85313" y2="31759"/>
                        <a14:foregroundMark x1="96042" y1="29907" x2="96042" y2="29907"/>
                        <a14:foregroundMark x1="94688" y1="29907" x2="94688" y2="29907"/>
                        <a14:foregroundMark x1="94688" y1="29815" x2="94688" y2="29815"/>
                        <a14:foregroundMark x1="94531" y1="29074" x2="94531" y2="29074"/>
                        <a14:foregroundMark x1="94167" y1="30370" x2="94167" y2="31389"/>
                        <a14:foregroundMark x1="94583" y1="32778" x2="94948" y2="33704"/>
                        <a14:foregroundMark x1="94948" y1="35926" x2="94948" y2="36667"/>
                        <a14:foregroundMark x1="94688" y1="42778" x2="94688" y2="44074"/>
                        <a14:foregroundMark x1="94688" y1="45556" x2="94688" y2="45556"/>
                        <a14:foregroundMark x1="94531" y1="46944" x2="92448" y2="47685"/>
                        <a14:foregroundMark x1="90521" y1="47407" x2="89740" y2="47778"/>
                        <a14:foregroundMark x1="89427" y1="47407" x2="89010" y2="46481"/>
                        <a14:foregroundMark x1="88646" y1="45093" x2="88646" y2="44722"/>
                        <a14:foregroundMark x1="88802" y1="42593" x2="88750" y2="43796"/>
                        <a14:foregroundMark x1="88385" y1="46667" x2="88385" y2="46667"/>
                        <a14:foregroundMark x1="88333" y1="47963" x2="90313" y2="47778"/>
                        <a14:foregroundMark x1="93750" y1="47222" x2="96198" y2="46481"/>
                        <a14:foregroundMark x1="94792" y1="46944" x2="94740" y2="31852"/>
                        <a14:foregroundMark x1="94740" y1="31852" x2="94375" y2="31111"/>
                        <a14:foregroundMark x1="94010" y1="28056" x2="93854" y2="39630"/>
                        <a14:foregroundMark x1="91094" y1="50093" x2="88594" y2="49722"/>
                        <a14:foregroundMark x1="87917" y1="48981" x2="86979" y2="43981"/>
                        <a14:foregroundMark x1="88646" y1="45278" x2="93281" y2="45833"/>
                        <a14:foregroundMark x1="94792" y1="36204" x2="92604" y2="28426"/>
                        <a14:foregroundMark x1="92604" y1="30093" x2="92604" y2="31019"/>
                        <a14:foregroundMark x1="93594" y1="28889" x2="93594" y2="28889"/>
                        <a14:foregroundMark x1="94583" y1="27593" x2="94583" y2="28333"/>
                        <a14:foregroundMark x1="95521" y1="33056" x2="95781" y2="34259"/>
                      </a14:backgroundRemoval>
                    </a14:imgEffect>
                  </a14:imgLayer>
                </a14:imgProps>
              </a:ext>
              <a:ext uri="{28A0092B-C50C-407E-A947-70E740481C1C}">
                <a14:useLocalDpi xmlns:a14="http://schemas.microsoft.com/office/drawing/2010/main" val="0"/>
              </a:ext>
            </a:extLst>
          </a:blip>
          <a:srcRect l="79069" t="-274" r="1632" b="47828"/>
          <a:stretch/>
        </p:blipFill>
        <p:spPr>
          <a:xfrm>
            <a:off x="6957669" y="3784840"/>
            <a:ext cx="2086081" cy="3188761"/>
          </a:xfrm>
          <a:prstGeom prst="rect">
            <a:avLst/>
          </a:prstGeom>
        </p:spPr>
      </p:pic>
    </p:spTree>
    <p:extLst>
      <p:ext uri="{BB962C8B-B14F-4D97-AF65-F5344CB8AC3E}">
        <p14:creationId xmlns:p14="http://schemas.microsoft.com/office/powerpoint/2010/main" val="320155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bación de pantalla 9">
            <a:hlinkClick r:id="" action="ppaction://media"/>
            <a:extLst>
              <a:ext uri="{FF2B5EF4-FFF2-40B4-BE49-F238E27FC236}">
                <a16:creationId xmlns:a16="http://schemas.microsoft.com/office/drawing/2014/main" id="{E3BBA2F9-CCF7-E81C-E8DA-FE3F01379370}"/>
              </a:ext>
            </a:extLst>
          </p:cNvPr>
          <p:cNvPicPr>
            <a:picLocks noChangeAspect="1"/>
          </p:cNvPicPr>
          <p:nvPr>
            <a:videoFile r:link="rId1"/>
            <p:extLst>
              <p:ext uri="{DAA4B4D4-6D71-4841-9C94-3DE7FCFB9230}">
                <p14:media xmlns:p14="http://schemas.microsoft.com/office/powerpoint/2010/main" r:embed="rId2">
                  <p14:trim st="723" end="1754.4"/>
                </p14:media>
              </p:ext>
            </p:extLst>
          </p:nvPr>
        </p:nvPicPr>
        <p:blipFill>
          <a:blip r:embed="rId6"/>
          <a:stretch>
            <a:fillRect/>
          </a:stretch>
        </p:blipFill>
        <p:spPr>
          <a:xfrm>
            <a:off x="357986" y="1018500"/>
            <a:ext cx="3980576" cy="2844680"/>
          </a:xfrm>
          <a:prstGeom prst="rect">
            <a:avLst/>
          </a:prstGeom>
          <a:ln w="19050">
            <a:solidFill>
              <a:schemeClr val="accent4"/>
            </a:solidFill>
          </a:ln>
        </p:spPr>
      </p:pic>
      <p:pic>
        <p:nvPicPr>
          <p:cNvPr id="12" name="Video botella deformándose">
            <a:hlinkClick r:id="" action="ppaction://media"/>
            <a:extLst>
              <a:ext uri="{FF2B5EF4-FFF2-40B4-BE49-F238E27FC236}">
                <a16:creationId xmlns:a16="http://schemas.microsoft.com/office/drawing/2014/main" id="{C1D6E95D-3E3E-86FE-FA5D-A8CEB42400CB}"/>
              </a:ext>
            </a:extLst>
          </p:cNvPr>
          <p:cNvPicPr>
            <a:picLocks noChangeAspect="1"/>
          </p:cNvPicPr>
          <p:nvPr>
            <a:videoFile r:link="rId1"/>
            <p:extLst>
              <p:ext uri="{DAA4B4D4-6D71-4841-9C94-3DE7FCFB9230}">
                <p14:media xmlns:p14="http://schemas.microsoft.com/office/powerpoint/2010/main" r:embed="rId3">
                  <p14:trim end="1607"/>
                </p14:media>
              </p:ext>
            </p:extLst>
          </p:nvPr>
        </p:nvPicPr>
        <p:blipFill>
          <a:blip r:embed="rId7"/>
          <a:stretch>
            <a:fillRect/>
          </a:stretch>
        </p:blipFill>
        <p:spPr>
          <a:xfrm>
            <a:off x="4572000" y="1486483"/>
            <a:ext cx="4225239" cy="2376697"/>
          </a:xfrm>
          <a:prstGeom prst="rect">
            <a:avLst/>
          </a:prstGeom>
          <a:ln w="19050">
            <a:solidFill>
              <a:schemeClr val="accent4"/>
            </a:solidFill>
          </a:ln>
        </p:spPr>
      </p:pic>
      <p:pic>
        <p:nvPicPr>
          <p:cNvPr id="2" name="Imagen 1">
            <a:extLst>
              <a:ext uri="{FF2B5EF4-FFF2-40B4-BE49-F238E27FC236}">
                <a16:creationId xmlns:a16="http://schemas.microsoft.com/office/drawing/2014/main" id="{CDFC56CA-4944-55A8-F0EE-B35001782057}"/>
              </a:ext>
            </a:extLst>
          </p:cNvPr>
          <p:cNvPicPr>
            <a:picLocks noChangeAspect="1"/>
          </p:cNvPicPr>
          <p:nvPr/>
        </p:nvPicPr>
        <p:blipFill>
          <a:blip r:embed="rId8"/>
          <a:stretch>
            <a:fillRect/>
          </a:stretch>
        </p:blipFill>
        <p:spPr>
          <a:xfrm>
            <a:off x="36000" y="216000"/>
            <a:ext cx="1752600" cy="526238"/>
          </a:xfrm>
          <a:prstGeom prst="rect">
            <a:avLst/>
          </a:prstGeom>
        </p:spPr>
      </p:pic>
      <p:sp>
        <p:nvSpPr>
          <p:cNvPr id="3" name="Marcador de contenido 2">
            <a:extLst>
              <a:ext uri="{FF2B5EF4-FFF2-40B4-BE49-F238E27FC236}">
                <a16:creationId xmlns:a16="http://schemas.microsoft.com/office/drawing/2014/main" id="{BDC8213E-B87E-2002-7DC5-43B0B215CA78}"/>
              </a:ext>
            </a:extLst>
          </p:cNvPr>
          <p:cNvSpPr txBox="1">
            <a:spLocks/>
          </p:cNvSpPr>
          <p:nvPr/>
        </p:nvSpPr>
        <p:spPr>
          <a:xfrm>
            <a:off x="1900069" y="415648"/>
            <a:ext cx="6921606" cy="4287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L" sz="1800" dirty="0"/>
              <a:t>Observemos los siguientes videos y luego respondamos las preguntas:</a:t>
            </a:r>
          </a:p>
        </p:txBody>
      </p:sp>
      <p:sp>
        <p:nvSpPr>
          <p:cNvPr id="6" name="Rectángulo redondeado 15">
            <a:extLst>
              <a:ext uri="{FF2B5EF4-FFF2-40B4-BE49-F238E27FC236}">
                <a16:creationId xmlns:a16="http://schemas.microsoft.com/office/drawing/2014/main" id="{8A009B58-937A-BECA-8B8E-410BBCAE26CA}"/>
              </a:ext>
            </a:extLst>
          </p:cNvPr>
          <p:cNvSpPr/>
          <p:nvPr/>
        </p:nvSpPr>
        <p:spPr>
          <a:xfrm>
            <a:off x="590538" y="3829861"/>
            <a:ext cx="3515472" cy="408623"/>
          </a:xfrm>
          <a:prstGeom prst="roundRect">
            <a:avLst/>
          </a:prstGeom>
          <a:solidFill>
            <a:schemeClr val="bg1"/>
          </a:solidFill>
          <a:ln w="38100">
            <a:solidFill>
              <a:schemeClr val="tx1"/>
            </a:solidFill>
            <a:prstDash val="sysDash"/>
          </a:ln>
          <a:effectLst>
            <a:outerShdw blurRad="50800" dist="38100" dir="2700000" algn="tl" rotWithShape="0">
              <a:prstClr val="black">
                <a:alpha val="40000"/>
              </a:prstClr>
            </a:outerShdw>
          </a:effectLst>
        </p:spPr>
        <p:txBody>
          <a:bodyPr wrap="square">
            <a:spAutoFit/>
          </a:bodyPr>
          <a:lstStyle/>
          <a:p>
            <a:pPr algn="just"/>
            <a:r>
              <a:rPr lang="es-ES" b="1" dirty="0"/>
              <a:t>1. Persona empujando una caja.</a:t>
            </a:r>
          </a:p>
        </p:txBody>
      </p:sp>
      <p:sp>
        <p:nvSpPr>
          <p:cNvPr id="7" name="Rectángulo redondeado 15">
            <a:extLst>
              <a:ext uri="{FF2B5EF4-FFF2-40B4-BE49-F238E27FC236}">
                <a16:creationId xmlns:a16="http://schemas.microsoft.com/office/drawing/2014/main" id="{4CFDAF54-0155-B5C4-2DD1-8B922258495E}"/>
              </a:ext>
            </a:extLst>
          </p:cNvPr>
          <p:cNvSpPr/>
          <p:nvPr/>
        </p:nvSpPr>
        <p:spPr>
          <a:xfrm>
            <a:off x="4926883" y="3829861"/>
            <a:ext cx="3515472" cy="408623"/>
          </a:xfrm>
          <a:prstGeom prst="roundRect">
            <a:avLst/>
          </a:prstGeom>
          <a:solidFill>
            <a:schemeClr val="bg1"/>
          </a:solidFill>
          <a:ln w="38100">
            <a:solidFill>
              <a:schemeClr val="tx1"/>
            </a:solidFill>
            <a:prstDash val="sysDash"/>
          </a:ln>
          <a:effectLst>
            <a:outerShdw blurRad="50800" dist="38100" dir="2700000" algn="tl" rotWithShape="0">
              <a:prstClr val="black">
                <a:alpha val="40000"/>
              </a:prstClr>
            </a:outerShdw>
          </a:effectLst>
        </p:spPr>
        <p:txBody>
          <a:bodyPr wrap="square">
            <a:spAutoFit/>
          </a:bodyPr>
          <a:lstStyle/>
          <a:p>
            <a:pPr algn="just"/>
            <a:r>
              <a:rPr lang="es-ES" b="1" dirty="0"/>
              <a:t>2. Persona apretando una botella.</a:t>
            </a:r>
          </a:p>
        </p:txBody>
      </p:sp>
      <p:grpSp>
        <p:nvGrpSpPr>
          <p:cNvPr id="8" name="Grupo 7">
            <a:extLst>
              <a:ext uri="{FF2B5EF4-FFF2-40B4-BE49-F238E27FC236}">
                <a16:creationId xmlns:a16="http://schemas.microsoft.com/office/drawing/2014/main" id="{6BDAFC70-29B4-C3C4-926F-A1BB0BFB197D}"/>
              </a:ext>
            </a:extLst>
          </p:cNvPr>
          <p:cNvGrpSpPr/>
          <p:nvPr/>
        </p:nvGrpSpPr>
        <p:grpSpPr>
          <a:xfrm>
            <a:off x="4650092" y="5047118"/>
            <a:ext cx="4316157" cy="1336780"/>
            <a:chOff x="4591478" y="1556690"/>
            <a:chExt cx="4316157" cy="1336780"/>
          </a:xfrm>
        </p:grpSpPr>
        <p:sp>
          <p:nvSpPr>
            <p:cNvPr id="9" name="Llamada rectangular redondeada 11">
              <a:extLst>
                <a:ext uri="{FF2B5EF4-FFF2-40B4-BE49-F238E27FC236}">
                  <a16:creationId xmlns:a16="http://schemas.microsoft.com/office/drawing/2014/main" id="{6357E828-4E22-9A08-2BB4-8F1ECA626080}"/>
                </a:ext>
              </a:extLst>
            </p:cNvPr>
            <p:cNvSpPr/>
            <p:nvPr/>
          </p:nvSpPr>
          <p:spPr>
            <a:xfrm>
              <a:off x="4591478" y="1960322"/>
              <a:ext cx="4147147" cy="933148"/>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tx1"/>
                  </a:solidFill>
                </a:rPr>
                <a:t>¿Qué ocurre con la rapidez de la caja desde que empieza a moverse hasta que se detiene?</a:t>
              </a:r>
            </a:p>
          </p:txBody>
        </p:sp>
        <p:pic>
          <p:nvPicPr>
            <p:cNvPr id="10" name="Imagen 9">
              <a:extLst>
                <a:ext uri="{FF2B5EF4-FFF2-40B4-BE49-F238E27FC236}">
                  <a16:creationId xmlns:a16="http://schemas.microsoft.com/office/drawing/2014/main" id="{E6CFEED6-46B9-1302-D6DC-597413F176B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52" t="509" r="60244" b="45325"/>
            <a:stretch/>
          </p:blipFill>
          <p:spPr>
            <a:xfrm>
              <a:off x="8198466" y="1556690"/>
              <a:ext cx="709169" cy="583926"/>
            </a:xfrm>
            <a:prstGeom prst="rect">
              <a:avLst/>
            </a:prstGeom>
          </p:spPr>
        </p:pic>
      </p:grpSp>
      <p:grpSp>
        <p:nvGrpSpPr>
          <p:cNvPr id="15" name="Grupo 14">
            <a:extLst>
              <a:ext uri="{FF2B5EF4-FFF2-40B4-BE49-F238E27FC236}">
                <a16:creationId xmlns:a16="http://schemas.microsoft.com/office/drawing/2014/main" id="{D5860C3E-817E-4837-EFF7-F65AE342E6AB}"/>
              </a:ext>
            </a:extLst>
          </p:cNvPr>
          <p:cNvGrpSpPr/>
          <p:nvPr/>
        </p:nvGrpSpPr>
        <p:grpSpPr>
          <a:xfrm>
            <a:off x="0" y="5063980"/>
            <a:ext cx="4372691" cy="1319918"/>
            <a:chOff x="4439604" y="1704733"/>
            <a:chExt cx="4372691" cy="1319918"/>
          </a:xfrm>
        </p:grpSpPr>
        <p:sp>
          <p:nvSpPr>
            <p:cNvPr id="16" name="Llamada rectangular redondeada 11">
              <a:extLst>
                <a:ext uri="{FF2B5EF4-FFF2-40B4-BE49-F238E27FC236}">
                  <a16:creationId xmlns:a16="http://schemas.microsoft.com/office/drawing/2014/main" id="{4E9D985C-FB60-07D2-3442-837F7C3983B1}"/>
                </a:ext>
              </a:extLst>
            </p:cNvPr>
            <p:cNvSpPr/>
            <p:nvPr/>
          </p:nvSpPr>
          <p:spPr>
            <a:xfrm>
              <a:off x="4782953" y="2091502"/>
              <a:ext cx="4029342" cy="933149"/>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tx1"/>
                  </a:solidFill>
                </a:rPr>
                <a:t>¿Por qué decimos que la caja se está moviendo? ¿La botella igual se mueve?</a:t>
              </a:r>
            </a:p>
          </p:txBody>
        </p:sp>
        <p:pic>
          <p:nvPicPr>
            <p:cNvPr id="17" name="Imagen 16">
              <a:extLst>
                <a:ext uri="{FF2B5EF4-FFF2-40B4-BE49-F238E27FC236}">
                  <a16:creationId xmlns:a16="http://schemas.microsoft.com/office/drawing/2014/main" id="{046DD7CA-021C-DA19-4F75-A4C2FE8BC0E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52" t="509" r="60244" b="45325"/>
            <a:stretch/>
          </p:blipFill>
          <p:spPr>
            <a:xfrm>
              <a:off x="4439604" y="1704733"/>
              <a:ext cx="709169" cy="583926"/>
            </a:xfrm>
            <a:prstGeom prst="rect">
              <a:avLst/>
            </a:prstGeom>
          </p:spPr>
        </p:pic>
      </p:grpSp>
      <p:grpSp>
        <p:nvGrpSpPr>
          <p:cNvPr id="21" name="Grupo 20">
            <a:extLst>
              <a:ext uri="{FF2B5EF4-FFF2-40B4-BE49-F238E27FC236}">
                <a16:creationId xmlns:a16="http://schemas.microsoft.com/office/drawing/2014/main" id="{663A37CC-F29E-83B2-7C8A-C3C44791DB32}"/>
              </a:ext>
            </a:extLst>
          </p:cNvPr>
          <p:cNvGrpSpPr/>
          <p:nvPr/>
        </p:nvGrpSpPr>
        <p:grpSpPr>
          <a:xfrm>
            <a:off x="2781118" y="4260044"/>
            <a:ext cx="3971796" cy="967368"/>
            <a:chOff x="3775017" y="4509058"/>
            <a:chExt cx="4454773" cy="1198020"/>
          </a:xfrm>
        </p:grpSpPr>
        <p:sp>
          <p:nvSpPr>
            <p:cNvPr id="22" name="Llamada rectangular redondeada 10">
              <a:extLst>
                <a:ext uri="{FF2B5EF4-FFF2-40B4-BE49-F238E27FC236}">
                  <a16:creationId xmlns:a16="http://schemas.microsoft.com/office/drawing/2014/main" id="{A6060C37-B502-B110-57DC-7FB5A1C2A251}"/>
                </a:ext>
              </a:extLst>
            </p:cNvPr>
            <p:cNvSpPr/>
            <p:nvPr/>
          </p:nvSpPr>
          <p:spPr>
            <a:xfrm>
              <a:off x="3775017" y="4793095"/>
              <a:ext cx="4215650" cy="913983"/>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tx1"/>
                  </a:solidFill>
                </a:rPr>
                <a:t>¿Qué ocurre en ambos casos?</a:t>
              </a:r>
            </a:p>
          </p:txBody>
        </p:sp>
        <p:pic>
          <p:nvPicPr>
            <p:cNvPr id="23" name="Imagen 22">
              <a:extLst>
                <a:ext uri="{FF2B5EF4-FFF2-40B4-BE49-F238E27FC236}">
                  <a16:creationId xmlns:a16="http://schemas.microsoft.com/office/drawing/2014/main" id="{F72F59F4-5762-96FA-3BEC-AD262266608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3281" t="8333" r="11719" b="37501"/>
            <a:stretch/>
          </p:blipFill>
          <p:spPr>
            <a:xfrm>
              <a:off x="7751543" y="4509058"/>
              <a:ext cx="478247" cy="582864"/>
            </a:xfrm>
            <a:prstGeom prst="rect">
              <a:avLst/>
            </a:prstGeom>
          </p:spPr>
        </p:pic>
      </p:grpSp>
      <p:sp>
        <p:nvSpPr>
          <p:cNvPr id="24" name="Bocadillo: rectángulo con esquinas redondeadas 16">
            <a:extLst>
              <a:ext uri="{FF2B5EF4-FFF2-40B4-BE49-F238E27FC236}">
                <a16:creationId xmlns:a16="http://schemas.microsoft.com/office/drawing/2014/main" id="{9B79B549-A7EB-F707-C332-262F5FF6D5EC}"/>
              </a:ext>
            </a:extLst>
          </p:cNvPr>
          <p:cNvSpPr/>
          <p:nvPr/>
        </p:nvSpPr>
        <p:spPr>
          <a:xfrm>
            <a:off x="343349" y="4029020"/>
            <a:ext cx="4137522" cy="1244424"/>
          </a:xfrm>
          <a:prstGeom prst="wedgeRoundRectCallout">
            <a:avLst>
              <a:gd name="adj1" fmla="val -21041"/>
              <a:gd name="adj2" fmla="val 65452"/>
              <a:gd name="adj3" fmla="val 16667"/>
            </a:avLst>
          </a:prstGeom>
          <a:solidFill>
            <a:srgbClr val="7030A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bg1"/>
                </a:solidFill>
              </a:rPr>
              <a:t>La </a:t>
            </a:r>
            <a:r>
              <a:rPr lang="es-ES" b="1" dirty="0">
                <a:solidFill>
                  <a:schemeClr val="accent4"/>
                </a:solidFill>
              </a:rPr>
              <a:t>caja se mueve </a:t>
            </a:r>
            <a:r>
              <a:rPr lang="es-ES" b="1" dirty="0">
                <a:solidFill>
                  <a:schemeClr val="bg1"/>
                </a:solidFill>
              </a:rPr>
              <a:t>porque su </a:t>
            </a:r>
            <a:r>
              <a:rPr lang="es-ES" b="1" dirty="0">
                <a:solidFill>
                  <a:schemeClr val="accent4"/>
                </a:solidFill>
              </a:rPr>
              <a:t>posición cambia </a:t>
            </a:r>
            <a:r>
              <a:rPr lang="es-ES" b="1" dirty="0">
                <a:solidFill>
                  <a:schemeClr val="bg1"/>
                </a:solidFill>
              </a:rPr>
              <a:t>con el </a:t>
            </a:r>
            <a:r>
              <a:rPr lang="es-ES" b="1" dirty="0">
                <a:solidFill>
                  <a:schemeClr val="accent4"/>
                </a:solidFill>
              </a:rPr>
              <a:t>paso del tiempo</a:t>
            </a:r>
            <a:r>
              <a:rPr lang="es-ES" b="1" dirty="0">
                <a:solidFill>
                  <a:schemeClr val="bg1"/>
                </a:solidFill>
              </a:rPr>
              <a:t>. La botella permanece en el mismo lugar (solo se deforma).</a:t>
            </a:r>
            <a:endParaRPr lang="es-CL" dirty="0">
              <a:solidFill>
                <a:schemeClr val="accent4"/>
              </a:solidFill>
            </a:endParaRPr>
          </a:p>
        </p:txBody>
      </p:sp>
      <p:sp>
        <p:nvSpPr>
          <p:cNvPr id="25" name="Bocadillo: rectángulo con esquinas redondeadas 16">
            <a:extLst>
              <a:ext uri="{FF2B5EF4-FFF2-40B4-BE49-F238E27FC236}">
                <a16:creationId xmlns:a16="http://schemas.microsoft.com/office/drawing/2014/main" id="{9DCFF5AE-482D-041E-574F-38E973897AD8}"/>
              </a:ext>
            </a:extLst>
          </p:cNvPr>
          <p:cNvSpPr/>
          <p:nvPr/>
        </p:nvSpPr>
        <p:spPr>
          <a:xfrm>
            <a:off x="4684153" y="4039721"/>
            <a:ext cx="4137521" cy="1239657"/>
          </a:xfrm>
          <a:prstGeom prst="wedgeRoundRectCallout">
            <a:avLst>
              <a:gd name="adj1" fmla="val -21041"/>
              <a:gd name="adj2" fmla="val 65452"/>
              <a:gd name="adj3" fmla="val 16667"/>
            </a:avLst>
          </a:prstGeom>
          <a:solidFill>
            <a:srgbClr val="7030A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bg1"/>
                </a:solidFill>
              </a:rPr>
              <a:t>Su </a:t>
            </a:r>
            <a:r>
              <a:rPr lang="es-ES" b="1" dirty="0">
                <a:solidFill>
                  <a:schemeClr val="accent4"/>
                </a:solidFill>
              </a:rPr>
              <a:t>rapidez</a:t>
            </a:r>
            <a:r>
              <a:rPr lang="es-ES" b="1" dirty="0">
                <a:solidFill>
                  <a:schemeClr val="bg1"/>
                </a:solidFill>
              </a:rPr>
              <a:t> inicia en cero, aumenta hasta un valor máximo y luego disminuye hasta volver a cero.</a:t>
            </a:r>
          </a:p>
        </p:txBody>
      </p:sp>
      <p:sp>
        <p:nvSpPr>
          <p:cNvPr id="14" name="Bocadillo: rectángulo con esquinas redondeadas 16">
            <a:extLst>
              <a:ext uri="{FF2B5EF4-FFF2-40B4-BE49-F238E27FC236}">
                <a16:creationId xmlns:a16="http://schemas.microsoft.com/office/drawing/2014/main" id="{C018D337-D86F-1F2F-931F-53DB97EB93D8}"/>
              </a:ext>
            </a:extLst>
          </p:cNvPr>
          <p:cNvSpPr/>
          <p:nvPr/>
        </p:nvSpPr>
        <p:spPr>
          <a:xfrm>
            <a:off x="2922171" y="2678816"/>
            <a:ext cx="4474528" cy="1635254"/>
          </a:xfrm>
          <a:prstGeom prst="wedgeRoundRectCallout">
            <a:avLst>
              <a:gd name="adj1" fmla="val -21041"/>
              <a:gd name="adj2" fmla="val 65452"/>
              <a:gd name="adj3" fmla="val 16667"/>
            </a:avLst>
          </a:prstGeom>
          <a:solidFill>
            <a:srgbClr val="7030A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accent4"/>
                </a:solidFill>
              </a:rPr>
              <a:t>Caso 1: </a:t>
            </a:r>
            <a:r>
              <a:rPr lang="es-ES" b="1" dirty="0">
                <a:solidFill>
                  <a:schemeClr val="bg1"/>
                </a:solidFill>
              </a:rPr>
              <a:t>Alguien aplica una </a:t>
            </a:r>
            <a:r>
              <a:rPr lang="es-ES" b="1" dirty="0">
                <a:solidFill>
                  <a:schemeClr val="accent4"/>
                </a:solidFill>
              </a:rPr>
              <a:t>fuerza sobre la caja</a:t>
            </a:r>
            <a:r>
              <a:rPr lang="es-ES" b="1" dirty="0">
                <a:solidFill>
                  <a:schemeClr val="bg1"/>
                </a:solidFill>
              </a:rPr>
              <a:t> y esta </a:t>
            </a:r>
            <a:r>
              <a:rPr lang="es-ES" b="1" dirty="0">
                <a:solidFill>
                  <a:schemeClr val="accent4"/>
                </a:solidFill>
              </a:rPr>
              <a:t>cambia su posición</a:t>
            </a:r>
            <a:r>
              <a:rPr lang="es-ES" b="1" dirty="0">
                <a:solidFill>
                  <a:schemeClr val="bg1"/>
                </a:solidFill>
              </a:rPr>
              <a:t>. </a:t>
            </a:r>
          </a:p>
          <a:p>
            <a:pPr algn="ctr"/>
            <a:r>
              <a:rPr lang="es-ES" b="1" dirty="0">
                <a:solidFill>
                  <a:schemeClr val="accent4"/>
                </a:solidFill>
              </a:rPr>
              <a:t>Caso 2: </a:t>
            </a:r>
            <a:r>
              <a:rPr lang="es-ES" b="1" dirty="0">
                <a:solidFill>
                  <a:schemeClr val="bg1"/>
                </a:solidFill>
              </a:rPr>
              <a:t>Alguien aplica </a:t>
            </a:r>
            <a:r>
              <a:rPr lang="es-ES" b="1" dirty="0">
                <a:solidFill>
                  <a:schemeClr val="accent4"/>
                </a:solidFill>
              </a:rPr>
              <a:t>una fuerza sobre la botella </a:t>
            </a:r>
            <a:r>
              <a:rPr lang="es-ES" b="1" dirty="0">
                <a:solidFill>
                  <a:schemeClr val="bg1"/>
                </a:solidFill>
              </a:rPr>
              <a:t>y esta </a:t>
            </a:r>
            <a:r>
              <a:rPr lang="es-ES" b="1" dirty="0">
                <a:solidFill>
                  <a:schemeClr val="accent4"/>
                </a:solidFill>
              </a:rPr>
              <a:t>cambia su forma</a:t>
            </a:r>
            <a:r>
              <a:rPr lang="es-ES" b="1" dirty="0">
                <a:solidFill>
                  <a:schemeClr val="bg1"/>
                </a:solidFill>
              </a:rPr>
              <a:t>.</a:t>
            </a:r>
            <a:endParaRPr lang="es-CL" dirty="0">
              <a:solidFill>
                <a:schemeClr val="accent4"/>
              </a:solidFill>
            </a:endParaRPr>
          </a:p>
        </p:txBody>
      </p:sp>
    </p:spTree>
    <p:extLst>
      <p:ext uri="{BB962C8B-B14F-4D97-AF65-F5344CB8AC3E}">
        <p14:creationId xmlns:p14="http://schemas.microsoft.com/office/powerpoint/2010/main" val="193544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9204" fill="hold"/>
                                        <p:tgtEl>
                                          <p:spTgt spid="11"/>
                                        </p:tgtEl>
                                      </p:cBhvr>
                                    </p:cmd>
                                  </p:childTnLst>
                                </p:cTn>
                              </p:par>
                              <p:par>
                                <p:cTn id="20" presetID="1" presetClass="mediacall" presetSubtype="0" fill="hold" nodeType="withEffect">
                                  <p:stCondLst>
                                    <p:cond delay="0"/>
                                  </p:stCondLst>
                                  <p:childTnLst>
                                    <p:cmd type="call" cmd="playFrom(0.0)">
                                      <p:cBhvr>
                                        <p:cTn id="21" dur="7610" fill="hold"/>
                                        <p:tgtEl>
                                          <p:spTgt spid="12"/>
                                        </p:tgtEl>
                                      </p:cBhvr>
                                    </p:cmd>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75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750"/>
                                        <p:tgtEl>
                                          <p:spTgt spid="15"/>
                                        </p:tgtEl>
                                      </p:cBhvr>
                                    </p:animEffect>
                                  </p:childTnLst>
                                </p:cTn>
                              </p:par>
                              <p:par>
                                <p:cTn id="38" presetID="10"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75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repeatCount="indefinite" fill="remove" display="0">
                  <p:stCondLst>
                    <p:cond delay="indefinite"/>
                  </p:stCondLst>
                </p:cTn>
                <p:tgtEl>
                  <p:spTgt spid="11"/>
                </p:tgtEl>
              </p:cMediaNode>
            </p:video>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11"/>
                                        </p:tgtEl>
                                      </p:cBhvr>
                                    </p:cmd>
                                  </p:childTnLst>
                                </p:cTn>
                              </p:par>
                            </p:childTnLst>
                          </p:cTn>
                        </p:par>
                      </p:childTnLst>
                    </p:cTn>
                  </p:par>
                </p:childTnLst>
              </p:cTn>
              <p:nextCondLst>
                <p:cond evt="onClick" delay="0">
                  <p:tgtEl>
                    <p:spTgt spid="11"/>
                  </p:tgtEl>
                </p:cond>
              </p:nextCondLst>
            </p:seq>
            <p:video>
              <p:cMediaNode vol="80000">
                <p:cTn id="65" repeatCount="indefinite" fill="remove" display="0">
                  <p:stCondLst>
                    <p:cond delay="indefinite"/>
                  </p:stCondLst>
                </p:cTn>
                <p:tgtEl>
                  <p:spTgt spid="12"/>
                </p:tgtEl>
              </p:cMediaNode>
            </p:video>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12"/>
                                        </p:tgtEl>
                                      </p:cBhvr>
                                    </p:cmd>
                                  </p:childTnLst>
                                </p:cTn>
                              </p:par>
                            </p:childTnLst>
                          </p:cTn>
                        </p:par>
                      </p:childTnLst>
                    </p:cTn>
                  </p:par>
                </p:childTnLst>
              </p:cTn>
              <p:nextCondLst>
                <p:cond evt="onClick" delay="0">
                  <p:tgtEl>
                    <p:spTgt spid="12"/>
                  </p:tgtEl>
                </p:cond>
              </p:nextCondLst>
            </p:seq>
          </p:childTnLst>
        </p:cTn>
      </p:par>
    </p:tnLst>
    <p:bldLst>
      <p:bldP spid="6" grpId="0" animBg="1"/>
      <p:bldP spid="7" grpId="0" animBg="1"/>
      <p:bldP spid="24" grpId="0" animBg="1"/>
      <p:bldP spid="24" grpId="1" animBg="1"/>
      <p:bldP spid="25" grpId="0" animBg="1"/>
      <p:bldP spid="25" grpId="1" animBg="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redondeadas 9">
            <a:extLst>
              <a:ext uri="{FF2B5EF4-FFF2-40B4-BE49-F238E27FC236}">
                <a16:creationId xmlns:a16="http://schemas.microsoft.com/office/drawing/2014/main" id="{C62CFD8B-1751-73F7-D228-AAF09E54FC52}"/>
              </a:ext>
            </a:extLst>
          </p:cNvPr>
          <p:cNvSpPr/>
          <p:nvPr/>
        </p:nvSpPr>
        <p:spPr>
          <a:xfrm>
            <a:off x="1160697" y="2695340"/>
            <a:ext cx="5452593" cy="369332"/>
          </a:xfrm>
          <a:prstGeom prst="roundRect">
            <a:avLst/>
          </a:prstGeom>
          <a:solidFill>
            <a:schemeClr val="bg1"/>
          </a:solidFill>
          <a:ln w="38100">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El movimiento es el cambio de posición en el tiempo.</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2" name="51 Rectángulo"/>
          <p:cNvSpPr/>
          <p:nvPr/>
        </p:nvSpPr>
        <p:spPr>
          <a:xfrm>
            <a:off x="250825" y="3330257"/>
            <a:ext cx="8642350" cy="31577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31 CuadroTexto"/>
          <p:cNvSpPr txBox="1"/>
          <p:nvPr/>
        </p:nvSpPr>
        <p:spPr bwMode="auto">
          <a:xfrm>
            <a:off x="323850" y="3644900"/>
            <a:ext cx="1068388" cy="400050"/>
          </a:xfrm>
          <a:prstGeom prst="rect">
            <a:avLst/>
          </a:prstGeom>
          <a:noFill/>
          <a:ln w="38100">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x</a:t>
            </a:r>
            <a:r>
              <a:rPr kumimoji="0" lang="es-ES" sz="2000" b="0" i="0" u="none" strike="noStrike" kern="1200" cap="none" spc="0" normalizeH="0" baseline="-25000" noProof="0" dirty="0">
                <a:ln>
                  <a:noFill/>
                </a:ln>
                <a:solidFill>
                  <a:prstClr val="black"/>
                </a:solidFill>
                <a:effectLst/>
                <a:uLnTx/>
                <a:uFillTx/>
                <a:latin typeface="Calibri" panose="020F0502020204030204"/>
                <a:ea typeface="+mn-ea"/>
                <a:cs typeface="+mn-cs"/>
              </a:rPr>
              <a:t>i</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=0[m]</a:t>
            </a:r>
            <a:endParaRPr kumimoji="0" lang="es-C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40 CuadroTexto"/>
          <p:cNvSpPr txBox="1"/>
          <p:nvPr/>
        </p:nvSpPr>
        <p:spPr bwMode="auto">
          <a:xfrm>
            <a:off x="3276600" y="3716338"/>
            <a:ext cx="1220788" cy="400050"/>
          </a:xfrm>
          <a:prstGeom prst="rect">
            <a:avLst/>
          </a:prstGeom>
          <a:noFill/>
          <a:ln w="38100">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prstClr val="black"/>
                </a:solidFill>
                <a:effectLst/>
                <a:uLnTx/>
                <a:uFillTx/>
                <a:latin typeface="Calibri" panose="020F0502020204030204"/>
                <a:ea typeface="+mn-ea"/>
                <a:cs typeface="+mn-cs"/>
              </a:rPr>
              <a:t>x</a:t>
            </a:r>
            <a:r>
              <a:rPr kumimoji="0" lang="es-ES" sz="2000" b="0" i="0" u="none" strike="noStrike" kern="1200" cap="none" spc="0" normalizeH="0" baseline="-25000" noProof="0" dirty="0" err="1">
                <a:ln>
                  <a:noFill/>
                </a:ln>
                <a:solidFill>
                  <a:prstClr val="black"/>
                </a:solidFill>
                <a:effectLst/>
                <a:uLnTx/>
                <a:uFillTx/>
                <a:latin typeface="Calibri" panose="020F0502020204030204"/>
                <a:ea typeface="+mn-ea"/>
                <a:cs typeface="+mn-cs"/>
              </a:rPr>
              <a:t>f</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=20[m]</a:t>
            </a:r>
            <a:endParaRPr kumimoji="0" lang="es-C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41 CuadroTexto"/>
          <p:cNvSpPr txBox="1"/>
          <p:nvPr/>
        </p:nvSpPr>
        <p:spPr bwMode="auto">
          <a:xfrm>
            <a:off x="6735763" y="3716338"/>
            <a:ext cx="1220787" cy="400050"/>
          </a:xfrm>
          <a:prstGeom prst="rect">
            <a:avLst/>
          </a:prstGeom>
          <a:noFill/>
          <a:ln w="38100">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prstClr val="black"/>
                </a:solidFill>
                <a:effectLst/>
                <a:uLnTx/>
                <a:uFillTx/>
                <a:latin typeface="Calibri" panose="020F0502020204030204"/>
                <a:ea typeface="+mn-ea"/>
                <a:cs typeface="+mn-cs"/>
              </a:rPr>
              <a:t>x</a:t>
            </a:r>
            <a:r>
              <a:rPr kumimoji="0" lang="es-ES" sz="2000" b="0" i="0" u="none" strike="noStrike" kern="1200" cap="none" spc="0" normalizeH="0" baseline="-25000" noProof="0" dirty="0" err="1">
                <a:ln>
                  <a:noFill/>
                </a:ln>
                <a:solidFill>
                  <a:prstClr val="black"/>
                </a:solidFill>
                <a:effectLst/>
                <a:uLnTx/>
                <a:uFillTx/>
                <a:latin typeface="Calibri" panose="020F0502020204030204"/>
                <a:ea typeface="+mn-ea"/>
                <a:cs typeface="+mn-cs"/>
              </a:rPr>
              <a:t>f</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=40[m]</a:t>
            </a:r>
            <a:endParaRPr kumimoji="0" lang="es-C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3044" name="29 Imagen" descr="au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2" y="4295210"/>
            <a:ext cx="1236308" cy="48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50 Grupo"/>
          <p:cNvGrpSpPr>
            <a:grpSpLocks/>
          </p:cNvGrpSpPr>
          <p:nvPr/>
        </p:nvGrpSpPr>
        <p:grpSpPr bwMode="auto">
          <a:xfrm>
            <a:off x="287338" y="4724400"/>
            <a:ext cx="8532812" cy="1657350"/>
            <a:chOff x="287676" y="4509120"/>
            <a:chExt cx="8532576" cy="1656080"/>
          </a:xfrm>
        </p:grpSpPr>
        <p:cxnSp>
          <p:nvCxnSpPr>
            <p:cNvPr id="11" name="10 Conector recto de flecha"/>
            <p:cNvCxnSpPr/>
            <p:nvPr/>
          </p:nvCxnSpPr>
          <p:spPr>
            <a:xfrm>
              <a:off x="792487" y="4940589"/>
              <a:ext cx="0" cy="793142"/>
            </a:xfrm>
            <a:prstGeom prst="straightConnector1">
              <a:avLst/>
            </a:prstGeom>
            <a:ln w="31750">
              <a:solidFill>
                <a:srgbClr val="FF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287676" y="4580503"/>
              <a:ext cx="8532576" cy="0"/>
            </a:xfrm>
            <a:prstGeom prst="line">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032" name="18 CuadroTexto"/>
            <p:cNvSpPr txBox="1">
              <a:spLocks noChangeArrowheads="1"/>
            </p:cNvSpPr>
            <p:nvPr/>
          </p:nvSpPr>
          <p:spPr bwMode="auto">
            <a:xfrm>
              <a:off x="1799463" y="4725144"/>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altLang="es-CL" sz="1400" b="1" i="0" u="none" strike="noStrike" kern="1200" cap="none" spc="0" normalizeH="0" baseline="0" noProof="0">
                  <a:ln>
                    <a:noFill/>
                  </a:ln>
                  <a:solidFill>
                    <a:prstClr val="black"/>
                  </a:solidFill>
                  <a:effectLst/>
                  <a:uLnTx/>
                  <a:uFillTx/>
                  <a:latin typeface="Arial" charset="0"/>
                  <a:ea typeface="+mn-ea"/>
                  <a:cs typeface="+mn-cs"/>
                </a:rPr>
                <a:t>10 </a:t>
              </a:r>
            </a:p>
          </p:txBody>
        </p:sp>
        <p:sp>
          <p:nvSpPr>
            <p:cNvPr id="43033" name="20 CuadroTexto"/>
            <p:cNvSpPr txBox="1">
              <a:spLocks noChangeArrowheads="1"/>
            </p:cNvSpPr>
            <p:nvPr/>
          </p:nvSpPr>
          <p:spPr bwMode="auto">
            <a:xfrm>
              <a:off x="3562804" y="4705399"/>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altLang="es-CL" sz="1400" b="1" i="0" u="none" strike="noStrike" kern="1200" cap="none" spc="0" normalizeH="0" baseline="0" noProof="0">
                  <a:ln>
                    <a:noFill/>
                  </a:ln>
                  <a:solidFill>
                    <a:prstClr val="black"/>
                  </a:solidFill>
                  <a:effectLst/>
                  <a:uLnTx/>
                  <a:uFillTx/>
                  <a:latin typeface="Arial" charset="0"/>
                  <a:ea typeface="+mn-ea"/>
                  <a:cs typeface="+mn-cs"/>
                </a:rPr>
                <a:t>20 </a:t>
              </a:r>
            </a:p>
          </p:txBody>
        </p:sp>
        <p:sp>
          <p:nvSpPr>
            <p:cNvPr id="43034" name="22 CuadroTexto"/>
            <p:cNvSpPr txBox="1">
              <a:spLocks noChangeArrowheads="1"/>
            </p:cNvSpPr>
            <p:nvPr/>
          </p:nvSpPr>
          <p:spPr bwMode="auto">
            <a:xfrm>
              <a:off x="5290996" y="4705399"/>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altLang="es-CL" sz="1400" b="1" i="0" u="none" strike="noStrike" kern="1200" cap="none" spc="0" normalizeH="0" baseline="0" noProof="0">
                  <a:ln>
                    <a:noFill/>
                  </a:ln>
                  <a:solidFill>
                    <a:prstClr val="black"/>
                  </a:solidFill>
                  <a:effectLst/>
                  <a:uLnTx/>
                  <a:uFillTx/>
                  <a:latin typeface="Arial" charset="0"/>
                  <a:ea typeface="+mn-ea"/>
                  <a:cs typeface="+mn-cs"/>
                </a:rPr>
                <a:t>30 </a:t>
              </a:r>
            </a:p>
          </p:txBody>
        </p:sp>
        <p:sp>
          <p:nvSpPr>
            <p:cNvPr id="43035" name="24 CuadroTexto"/>
            <p:cNvSpPr txBox="1">
              <a:spLocks noChangeArrowheads="1"/>
            </p:cNvSpPr>
            <p:nvPr/>
          </p:nvSpPr>
          <p:spPr bwMode="auto">
            <a:xfrm>
              <a:off x="7091196" y="4705399"/>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altLang="es-CL" sz="1400" b="1" i="0" u="none" strike="noStrike" kern="1200" cap="none" spc="0" normalizeH="0" baseline="0" noProof="0">
                  <a:ln>
                    <a:noFill/>
                  </a:ln>
                  <a:solidFill>
                    <a:prstClr val="black"/>
                  </a:solidFill>
                  <a:effectLst/>
                  <a:uLnTx/>
                  <a:uFillTx/>
                  <a:latin typeface="Arial" charset="0"/>
                  <a:ea typeface="+mn-ea"/>
                  <a:cs typeface="+mn-cs"/>
                </a:rPr>
                <a:t>40 </a:t>
              </a:r>
            </a:p>
          </p:txBody>
        </p:sp>
        <p:sp>
          <p:nvSpPr>
            <p:cNvPr id="43036" name="26 CuadroTexto"/>
            <p:cNvSpPr txBox="1">
              <a:spLocks noChangeArrowheads="1"/>
            </p:cNvSpPr>
            <p:nvPr/>
          </p:nvSpPr>
          <p:spPr bwMode="auto">
            <a:xfrm>
              <a:off x="323528" y="5703535"/>
              <a:ext cx="9172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altLang="es-CL" sz="1200" b="1" i="0" u="none" strike="noStrike" kern="1200" cap="none" spc="0" normalizeH="0" baseline="0" noProof="0">
                  <a:ln>
                    <a:noFill/>
                  </a:ln>
                  <a:solidFill>
                    <a:prstClr val="black"/>
                  </a:solidFill>
                  <a:effectLst/>
                  <a:uLnTx/>
                  <a:uFillTx/>
                  <a:latin typeface="Arial" charset="0"/>
                  <a:ea typeface="+mn-ea"/>
                  <a:cs typeface="+mn-cs"/>
                </a:rPr>
                <a:t>Punto 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altLang="es-CL" sz="1200" b="1" i="0" u="none" strike="noStrike" kern="1200" cap="none" spc="0" normalizeH="0" baseline="0" noProof="0">
                  <a:ln>
                    <a:noFill/>
                  </a:ln>
                  <a:solidFill>
                    <a:prstClr val="black"/>
                  </a:solidFill>
                  <a:effectLst/>
                  <a:uLnTx/>
                  <a:uFillTx/>
                  <a:latin typeface="Arial" charset="0"/>
                  <a:ea typeface="+mn-ea"/>
                  <a:cs typeface="+mn-cs"/>
                </a:rPr>
                <a:t>referencia</a:t>
              </a:r>
            </a:p>
          </p:txBody>
        </p:sp>
        <p:cxnSp>
          <p:nvCxnSpPr>
            <p:cNvPr id="34" name="33 Conector recto"/>
            <p:cNvCxnSpPr/>
            <p:nvPr/>
          </p:nvCxnSpPr>
          <p:spPr>
            <a:xfrm>
              <a:off x="1979904" y="4509120"/>
              <a:ext cx="0" cy="1443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a:off x="3778491" y="4509120"/>
              <a:ext cx="0" cy="1443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36 Conector recto"/>
            <p:cNvCxnSpPr/>
            <p:nvPr/>
          </p:nvCxnSpPr>
          <p:spPr>
            <a:xfrm>
              <a:off x="5453258" y="4509120"/>
              <a:ext cx="0" cy="1443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a:off x="7307407" y="4509120"/>
              <a:ext cx="0" cy="1443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041" name="46 CuadroTexto"/>
            <p:cNvSpPr txBox="1">
              <a:spLocks noChangeArrowheads="1"/>
            </p:cNvSpPr>
            <p:nvPr/>
          </p:nvSpPr>
          <p:spPr bwMode="auto">
            <a:xfrm>
              <a:off x="7740352" y="4705399"/>
              <a:ext cx="5132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altLang="es-CL" sz="1400" b="1" i="0" u="none" strike="noStrike" kern="1200" cap="none" spc="0" normalizeH="0" baseline="0" noProof="0">
                  <a:ln>
                    <a:noFill/>
                  </a:ln>
                  <a:solidFill>
                    <a:prstClr val="black"/>
                  </a:solidFill>
                  <a:effectLst/>
                  <a:uLnTx/>
                  <a:uFillTx/>
                  <a:latin typeface="Arial" charset="0"/>
                  <a:ea typeface="+mn-ea"/>
                  <a:cs typeface="+mn-cs"/>
                </a:rPr>
                <a:t>[m] </a:t>
              </a:r>
            </a:p>
          </p:txBody>
        </p:sp>
        <p:sp>
          <p:nvSpPr>
            <p:cNvPr id="43042" name="48 CuadroTexto"/>
            <p:cNvSpPr txBox="1">
              <a:spLocks noChangeArrowheads="1"/>
            </p:cNvSpPr>
            <p:nvPr/>
          </p:nvSpPr>
          <p:spPr bwMode="auto">
            <a:xfrm>
              <a:off x="648000" y="4653136"/>
              <a:ext cx="3337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altLang="es-CL" sz="1400" b="1" i="0" u="none" strike="noStrike" kern="1200" cap="none" spc="0" normalizeH="0" baseline="0" noProof="0">
                  <a:ln>
                    <a:noFill/>
                  </a:ln>
                  <a:solidFill>
                    <a:prstClr val="black"/>
                  </a:solidFill>
                  <a:effectLst/>
                  <a:uLnTx/>
                  <a:uFillTx/>
                  <a:latin typeface="Arial" charset="0"/>
                  <a:ea typeface="+mn-ea"/>
                  <a:cs typeface="+mn-cs"/>
                </a:rPr>
                <a:t>0 </a:t>
              </a:r>
            </a:p>
          </p:txBody>
        </p:sp>
        <p:cxnSp>
          <p:nvCxnSpPr>
            <p:cNvPr id="50" name="49 Conector recto"/>
            <p:cNvCxnSpPr/>
            <p:nvPr/>
          </p:nvCxnSpPr>
          <p:spPr>
            <a:xfrm>
              <a:off x="792487" y="4509120"/>
              <a:ext cx="0" cy="1443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Rectángulo: esquinas redondeadas 16">
            <a:extLst>
              <a:ext uri="{FF2B5EF4-FFF2-40B4-BE49-F238E27FC236}">
                <a16:creationId xmlns:a16="http://schemas.microsoft.com/office/drawing/2014/main" id="{90112C6A-91FF-60AF-7906-9F495A9CAD2E}"/>
              </a:ext>
            </a:extLst>
          </p:cNvPr>
          <p:cNvSpPr/>
          <p:nvPr/>
        </p:nvSpPr>
        <p:spPr>
          <a:xfrm>
            <a:off x="1185175" y="1592635"/>
            <a:ext cx="6773647" cy="811876"/>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just" defTabSz="457200" rtl="0" eaLnBrk="1" fontAlgn="auto" latinLnBrk="0" hangingPunct="1">
              <a:lnSpc>
                <a:spcPct val="100000"/>
              </a:lnSpc>
              <a:spcBef>
                <a:spcPts val="0"/>
              </a:spcBef>
              <a:spcAft>
                <a:spcPts val="0"/>
              </a:spcAft>
              <a:buClrTx/>
              <a:buSzTx/>
              <a:buFontTx/>
              <a:buNone/>
              <a:tabLst/>
              <a:defRPr/>
            </a:pPr>
            <a:r>
              <a:rPr kumimoji="0" lang="es-ES" altLang="es-CL" sz="1800" b="1" i="0" u="none" strike="noStrike" kern="1200" cap="none" spc="0" normalizeH="0" baseline="0" noProof="0" dirty="0">
                <a:ln>
                  <a:noFill/>
                </a:ln>
                <a:solidFill>
                  <a:prstClr val="white"/>
                </a:solidFill>
                <a:effectLst/>
                <a:uLnTx/>
                <a:uFillTx/>
                <a:latin typeface="Calibri" panose="020F0502020204030204"/>
                <a:ea typeface="+mn-ea"/>
                <a:cs typeface="Arial" charset="0"/>
              </a:rPr>
              <a:t>La </a:t>
            </a:r>
            <a:r>
              <a:rPr kumimoji="0" lang="es-ES" altLang="es-CL" sz="1800" b="1" i="0" u="none" strike="noStrike" kern="1200" cap="none" spc="0" normalizeH="0" baseline="0" noProof="0" dirty="0">
                <a:ln>
                  <a:noFill/>
                </a:ln>
                <a:solidFill>
                  <a:schemeClr val="accent4"/>
                </a:solidFill>
                <a:effectLst/>
                <a:uLnTx/>
                <a:uFillTx/>
                <a:latin typeface="Calibri" panose="020F0502020204030204"/>
                <a:ea typeface="+mn-ea"/>
                <a:cs typeface="Arial" charset="0"/>
              </a:rPr>
              <a:t>posición </a:t>
            </a:r>
            <a:r>
              <a:rPr kumimoji="0" lang="es-ES" altLang="es-CL" sz="1800" b="1" i="0" u="none" strike="noStrike" kern="1200" cap="none" spc="0" normalizeH="0" baseline="0" noProof="0" dirty="0">
                <a:ln>
                  <a:noFill/>
                </a:ln>
                <a:solidFill>
                  <a:prstClr val="white"/>
                </a:solidFill>
                <a:effectLst/>
                <a:uLnTx/>
                <a:uFillTx/>
                <a:latin typeface="Calibri" panose="020F0502020204030204"/>
                <a:ea typeface="+mn-ea"/>
                <a:cs typeface="Arial" charset="0"/>
              </a:rPr>
              <a:t>de un cuerpo es el lugar que ocupa en un </a:t>
            </a:r>
            <a:r>
              <a:rPr kumimoji="0" lang="es-ES" altLang="es-CL" sz="1800" b="1" i="0" u="none" strike="noStrike" kern="1200" cap="none" spc="0" normalizeH="0" baseline="0" noProof="0" dirty="0">
                <a:ln>
                  <a:noFill/>
                </a:ln>
                <a:solidFill>
                  <a:schemeClr val="accent4"/>
                </a:solidFill>
                <a:effectLst/>
                <a:uLnTx/>
                <a:uFillTx/>
                <a:latin typeface="Calibri" panose="020F0502020204030204"/>
                <a:ea typeface="+mn-ea"/>
                <a:cs typeface="Arial" charset="0"/>
              </a:rPr>
              <a:t>sistema de referencia</a:t>
            </a:r>
            <a:r>
              <a:rPr kumimoji="0" lang="es-ES" altLang="es-CL" sz="1800" b="1" i="0" u="none" strike="noStrike" kern="1200" cap="none" spc="0" normalizeH="0" baseline="0" noProof="0" dirty="0">
                <a:ln>
                  <a:noFill/>
                </a:ln>
                <a:solidFill>
                  <a:prstClr val="white"/>
                </a:solidFill>
                <a:effectLst/>
                <a:uLnTx/>
                <a:uFillTx/>
                <a:latin typeface="Calibri" panose="020F0502020204030204"/>
                <a:ea typeface="+mn-ea"/>
                <a:cs typeface="Arial" charset="0"/>
              </a:rPr>
              <a:t>, en un instante determinado, respecto de un punto dado.</a:t>
            </a:r>
            <a:endParaRPr kumimoji="0" lang="es-ES_tradnl" altLang="es-CL" sz="1800" b="1" i="0" u="none" strike="noStrike" kern="1200" cap="none" spc="0" normalizeH="0" baseline="0" noProof="0" dirty="0">
              <a:ln>
                <a:noFill/>
              </a:ln>
              <a:solidFill>
                <a:prstClr val="white"/>
              </a:solidFill>
              <a:effectLst/>
              <a:uLnTx/>
              <a:uFillTx/>
              <a:latin typeface="Calibri" panose="020F0502020204030204"/>
              <a:ea typeface="+mn-ea"/>
              <a:cs typeface="Arial" charset="0"/>
            </a:endParaRPr>
          </a:p>
        </p:txBody>
      </p:sp>
      <p:grpSp>
        <p:nvGrpSpPr>
          <p:cNvPr id="6" name="89 Grupo"/>
          <p:cNvGrpSpPr>
            <a:grpSpLocks/>
          </p:cNvGrpSpPr>
          <p:nvPr/>
        </p:nvGrpSpPr>
        <p:grpSpPr bwMode="auto">
          <a:xfrm>
            <a:off x="858044" y="3064669"/>
            <a:ext cx="6488113" cy="651666"/>
            <a:chOff x="1397483" y="4558100"/>
            <a:chExt cx="6491022" cy="650901"/>
          </a:xfrm>
        </p:grpSpPr>
        <p:cxnSp>
          <p:nvCxnSpPr>
            <p:cNvPr id="33" name="32 Conector recto de flecha"/>
            <p:cNvCxnSpPr>
              <a:cxnSpLocks/>
              <a:stCxn id="10" idx="2"/>
              <a:endCxn id="41" idx="0"/>
            </p:cNvCxnSpPr>
            <p:nvPr/>
          </p:nvCxnSpPr>
          <p:spPr>
            <a:xfrm>
              <a:off x="4427791" y="4558100"/>
              <a:ext cx="0" cy="650901"/>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38 Conector recto de flecha"/>
            <p:cNvCxnSpPr>
              <a:cxnSpLocks/>
              <a:stCxn id="10" idx="2"/>
              <a:endCxn id="32" idx="0"/>
            </p:cNvCxnSpPr>
            <p:nvPr/>
          </p:nvCxnSpPr>
          <p:spPr>
            <a:xfrm flipH="1">
              <a:off x="1397483" y="4558100"/>
              <a:ext cx="3030308" cy="579547"/>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34 Conector recto de flecha"/>
            <p:cNvCxnSpPr>
              <a:cxnSpLocks/>
              <a:stCxn id="10" idx="2"/>
              <a:endCxn id="42" idx="0"/>
            </p:cNvCxnSpPr>
            <p:nvPr/>
          </p:nvCxnSpPr>
          <p:spPr>
            <a:xfrm>
              <a:off x="4427791" y="4558100"/>
              <a:ext cx="3460714" cy="650901"/>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pic>
        <p:nvPicPr>
          <p:cNvPr id="2" name="Imagen 1">
            <a:extLst>
              <a:ext uri="{FF2B5EF4-FFF2-40B4-BE49-F238E27FC236}">
                <a16:creationId xmlns:a16="http://schemas.microsoft.com/office/drawing/2014/main" id="{F3C1D6CD-8F77-F4C9-D3EE-DCDC407030E5}"/>
              </a:ext>
            </a:extLst>
          </p:cNvPr>
          <p:cNvPicPr>
            <a:picLocks noChangeAspect="1"/>
          </p:cNvPicPr>
          <p:nvPr/>
        </p:nvPicPr>
        <p:blipFill>
          <a:blip r:embed="rId3"/>
          <a:stretch>
            <a:fillRect/>
          </a:stretch>
        </p:blipFill>
        <p:spPr>
          <a:xfrm>
            <a:off x="36000" y="216000"/>
            <a:ext cx="1726517" cy="518406"/>
          </a:xfrm>
          <a:prstGeom prst="rect">
            <a:avLst/>
          </a:prstGeom>
        </p:spPr>
      </p:pic>
      <p:sp>
        <p:nvSpPr>
          <p:cNvPr id="4" name="CuadroTexto 3">
            <a:extLst>
              <a:ext uri="{FF2B5EF4-FFF2-40B4-BE49-F238E27FC236}">
                <a16:creationId xmlns:a16="http://schemas.microsoft.com/office/drawing/2014/main" id="{7534E881-30CA-2CED-0E62-E88E9250D7C7}"/>
              </a:ext>
            </a:extLst>
          </p:cNvPr>
          <p:cNvSpPr txBox="1"/>
          <p:nvPr/>
        </p:nvSpPr>
        <p:spPr>
          <a:xfrm>
            <a:off x="479049" y="351677"/>
            <a:ext cx="818590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4000" b="1" dirty="0">
                <a:solidFill>
                  <a:prstClr val="black"/>
                </a:solidFill>
                <a:latin typeface="Calibri" panose="020F0502020204030204"/>
              </a:rPr>
              <a:t>Movimiento</a:t>
            </a:r>
            <a:endParaRPr kumimoji="0" lang="es-E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E1B72831-78D3-6F8B-F05B-F329B42CC3D6}"/>
              </a:ext>
            </a:extLst>
          </p:cNvPr>
          <p:cNvSpPr txBox="1"/>
          <p:nvPr/>
        </p:nvSpPr>
        <p:spPr>
          <a:xfrm>
            <a:off x="393702" y="1089490"/>
            <a:ext cx="8544239" cy="369332"/>
          </a:xfrm>
          <a:prstGeom prst="rect">
            <a:avLst/>
          </a:prstGeom>
          <a:noFill/>
        </p:spPr>
        <p:txBody>
          <a:bodyPr wrap="square">
            <a:spAutoFit/>
          </a:bodyPr>
          <a:lstStyle/>
          <a:p>
            <a:pPr algn="just"/>
            <a:r>
              <a:rPr lang="es-ES" dirty="0"/>
              <a:t>El </a:t>
            </a:r>
            <a:r>
              <a:rPr lang="es-ES" b="1" dirty="0"/>
              <a:t>movimiento</a:t>
            </a:r>
            <a:r>
              <a:rPr lang="es-ES" dirty="0"/>
              <a:t> es el </a:t>
            </a:r>
            <a:r>
              <a:rPr lang="es-ES" b="1" dirty="0"/>
              <a:t>cambio de posición </a:t>
            </a:r>
            <a:r>
              <a:rPr lang="es-ES" dirty="0"/>
              <a:t>que experimenta un cuerpo </a:t>
            </a:r>
            <a:r>
              <a:rPr lang="es-ES" b="1" dirty="0"/>
              <a:t>a través del tiempo</a:t>
            </a:r>
            <a:r>
              <a:rPr lang="es-ES" dirty="0"/>
              <a:t>.</a:t>
            </a:r>
          </a:p>
        </p:txBody>
      </p:sp>
      <p:pic>
        <p:nvPicPr>
          <p:cNvPr id="60" name="Imagen 59">
            <a:extLst>
              <a:ext uri="{FF2B5EF4-FFF2-40B4-BE49-F238E27FC236}">
                <a16:creationId xmlns:a16="http://schemas.microsoft.com/office/drawing/2014/main" id="{3616F08D-5280-5D42-96E9-B8EBF8919B6C}"/>
              </a:ext>
            </a:extLst>
          </p:cNvPr>
          <p:cNvPicPr>
            <a:picLocks noChangeAspect="1"/>
          </p:cNvPicPr>
          <p:nvPr/>
        </p:nvPicPr>
        <p:blipFill rotWithShape="1">
          <a:blip r:embed="rId4">
            <a:extLst>
              <a:ext uri="{28A0092B-C50C-407E-A947-70E740481C1C}">
                <a14:useLocalDpi xmlns:a14="http://schemas.microsoft.com/office/drawing/2010/main" val="0"/>
              </a:ext>
            </a:extLst>
          </a:blip>
          <a:srcRect r="74331" b="56992"/>
          <a:stretch/>
        </p:blipFill>
        <p:spPr>
          <a:xfrm>
            <a:off x="6244460" y="4240780"/>
            <a:ext cx="3012835" cy="2839485"/>
          </a:xfrm>
          <a:prstGeom prst="rect">
            <a:avLst/>
          </a:prstGeom>
        </p:spPr>
      </p:pic>
      <p:grpSp>
        <p:nvGrpSpPr>
          <p:cNvPr id="7" name="Grupo 6">
            <a:extLst>
              <a:ext uri="{FF2B5EF4-FFF2-40B4-BE49-F238E27FC236}">
                <a16:creationId xmlns:a16="http://schemas.microsoft.com/office/drawing/2014/main" id="{26102ED8-8541-B0E4-B089-DB626669DF24}"/>
              </a:ext>
            </a:extLst>
          </p:cNvPr>
          <p:cNvGrpSpPr/>
          <p:nvPr/>
        </p:nvGrpSpPr>
        <p:grpSpPr>
          <a:xfrm>
            <a:off x="1427208" y="5429396"/>
            <a:ext cx="4754353" cy="788238"/>
            <a:chOff x="1427208" y="5429396"/>
            <a:chExt cx="4754353" cy="788238"/>
          </a:xfrm>
        </p:grpSpPr>
        <p:sp>
          <p:nvSpPr>
            <p:cNvPr id="56" name="Rectángulo redondeado 12">
              <a:extLst>
                <a:ext uri="{FF2B5EF4-FFF2-40B4-BE49-F238E27FC236}">
                  <a16:creationId xmlns:a16="http://schemas.microsoft.com/office/drawing/2014/main" id="{A2E6660E-D1BE-8093-578B-3600EAB6306C}"/>
                </a:ext>
              </a:extLst>
            </p:cNvPr>
            <p:cNvSpPr/>
            <p:nvPr/>
          </p:nvSpPr>
          <p:spPr>
            <a:xfrm>
              <a:off x="1893623" y="5809011"/>
              <a:ext cx="4287938" cy="40862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¿Sabes qué es un sistema de referencia?</a:t>
              </a:r>
              <a:endParaRPr kumimoji="0" lang="es-C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032361FA-EA21-1CB1-E780-323C9B546C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52" t="509" r="60244" b="45325"/>
            <a:stretch/>
          </p:blipFill>
          <p:spPr>
            <a:xfrm>
              <a:off x="1427208" y="5429396"/>
              <a:ext cx="709169" cy="583926"/>
            </a:xfrm>
            <a:prstGeom prst="rect">
              <a:avLst/>
            </a:prstGeom>
          </p:spPr>
        </p:pic>
      </p:grpSp>
    </p:spTree>
    <p:extLst>
      <p:ext uri="{BB962C8B-B14F-4D97-AF65-F5344CB8AC3E}">
        <p14:creationId xmlns:p14="http://schemas.microsoft.com/office/powerpoint/2010/main" val="59897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3044"/>
                                        </p:tgtEl>
                                        <p:attrNameLst>
                                          <p:attrName>style.visibility</p:attrName>
                                        </p:attrNameLst>
                                      </p:cBhvr>
                                      <p:to>
                                        <p:strVal val="visible"/>
                                      </p:to>
                                    </p:set>
                                    <p:animEffect transition="in" filter="fade">
                                      <p:cBhvr>
                                        <p:cTn id="10" dur="500"/>
                                        <p:tgtEl>
                                          <p:spTgt spid="430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77778E-7 -2.59259E-6 L 0.70243 -2.59259E-6 " pathEditMode="relative" rAng="0" ptsTypes="AA">
                                      <p:cBhvr>
                                        <p:cTn id="20" dur="2500" fill="hold"/>
                                        <p:tgtEl>
                                          <p:spTgt spid="43044"/>
                                        </p:tgtEl>
                                        <p:attrNameLst>
                                          <p:attrName>ppt_x</p:attrName>
                                          <p:attrName>ppt_y</p:attrName>
                                        </p:attrNameLst>
                                      </p:cBhvr>
                                      <p:rCtr x="35122" y="0"/>
                                    </p:animMotion>
                                  </p:childTnLst>
                                </p:cTn>
                              </p:par>
                              <p:par>
                                <p:cTn id="21" presetID="10" presetClass="entr" presetSubtype="0" fill="hold" grpId="0" nodeType="withEffect">
                                  <p:stCondLst>
                                    <p:cond delay="100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grpId="0" nodeType="withEffect">
                                  <p:stCondLst>
                                    <p:cond delay="20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nodeType="with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2" grpId="0" animBg="1"/>
      <p:bldP spid="32"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86;p7">
            <a:extLst>
              <a:ext uri="{FF2B5EF4-FFF2-40B4-BE49-F238E27FC236}">
                <a16:creationId xmlns:a16="http://schemas.microsoft.com/office/drawing/2014/main" id="{1DB7BF2C-967A-6097-7F8A-8684EEA2B443}"/>
              </a:ext>
            </a:extLst>
          </p:cNvPr>
          <p:cNvPicPr preferRelativeResize="0"/>
          <p:nvPr/>
        </p:nvPicPr>
        <p:blipFill>
          <a:blip r:embed="rId3">
            <a:alphaModFix/>
          </a:blip>
          <a:stretch>
            <a:fillRect/>
          </a:stretch>
        </p:blipFill>
        <p:spPr>
          <a:xfrm>
            <a:off x="4264261" y="3033944"/>
            <a:ext cx="3860939" cy="2679974"/>
          </a:xfrm>
          <a:prstGeom prst="rect">
            <a:avLst/>
          </a:prstGeom>
          <a:noFill/>
          <a:ln>
            <a:noFill/>
          </a:ln>
        </p:spPr>
      </p:pic>
      <p:pic>
        <p:nvPicPr>
          <p:cNvPr id="4" name="Imagen 3" descr="Gráfico, Dibujo de ingeniería&#10;&#10;Descripción generada automáticamente">
            <a:extLst>
              <a:ext uri="{FF2B5EF4-FFF2-40B4-BE49-F238E27FC236}">
                <a16:creationId xmlns:a16="http://schemas.microsoft.com/office/drawing/2014/main" id="{02DD564C-9C8C-58E2-5D6E-B7E3FBAB36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19" t="6289" r="25631" b="6375"/>
          <a:stretch/>
        </p:blipFill>
        <p:spPr>
          <a:xfrm>
            <a:off x="864384" y="2793165"/>
            <a:ext cx="2874575" cy="2920753"/>
          </a:xfrm>
          <a:prstGeom prst="rect">
            <a:avLst/>
          </a:prstGeom>
        </p:spPr>
      </p:pic>
      <p:cxnSp>
        <p:nvCxnSpPr>
          <p:cNvPr id="12" name="Conector recto de flecha 11">
            <a:extLst>
              <a:ext uri="{FF2B5EF4-FFF2-40B4-BE49-F238E27FC236}">
                <a16:creationId xmlns:a16="http://schemas.microsoft.com/office/drawing/2014/main" id="{7405988C-2408-061E-4FF4-DF73E6762DAE}"/>
              </a:ext>
            </a:extLst>
          </p:cNvPr>
          <p:cNvCxnSpPr>
            <a:cxnSpLocks/>
          </p:cNvCxnSpPr>
          <p:nvPr/>
        </p:nvCxnSpPr>
        <p:spPr>
          <a:xfrm flipV="1">
            <a:off x="4590320" y="4861184"/>
            <a:ext cx="1171852" cy="56817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4FBBFAE8-7745-8D94-5593-AA1F39C35680}"/>
              </a:ext>
            </a:extLst>
          </p:cNvPr>
          <p:cNvCxnSpPr>
            <a:cxnSpLocks/>
          </p:cNvCxnSpPr>
          <p:nvPr/>
        </p:nvCxnSpPr>
        <p:spPr>
          <a:xfrm>
            <a:off x="5762172" y="4861184"/>
            <a:ext cx="0" cy="538619"/>
          </a:xfrm>
          <a:prstGeom prst="line">
            <a:avLst/>
          </a:prstGeom>
          <a:ln w="5715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18" name="Conector recto 17">
            <a:extLst>
              <a:ext uri="{FF2B5EF4-FFF2-40B4-BE49-F238E27FC236}">
                <a16:creationId xmlns:a16="http://schemas.microsoft.com/office/drawing/2014/main" id="{03D8C039-4655-E4D0-FB80-6A8FF75B3357}"/>
              </a:ext>
            </a:extLst>
          </p:cNvPr>
          <p:cNvCxnSpPr>
            <a:cxnSpLocks/>
          </p:cNvCxnSpPr>
          <p:nvPr/>
        </p:nvCxnSpPr>
        <p:spPr>
          <a:xfrm flipH="1">
            <a:off x="4590319" y="4870062"/>
            <a:ext cx="1171853"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589C2A91-6D00-C4DC-395A-5A97C97A4838}"/>
              </a:ext>
            </a:extLst>
          </p:cNvPr>
          <p:cNvSpPr txBox="1"/>
          <p:nvPr/>
        </p:nvSpPr>
        <p:spPr>
          <a:xfrm>
            <a:off x="3873427" y="1960516"/>
            <a:ext cx="4642606" cy="1021556"/>
          </a:xfrm>
          <a:prstGeom prst="wedgeRoundRectCallout">
            <a:avLst>
              <a:gd name="adj1" fmla="val 21300"/>
              <a:gd name="adj2" fmla="val 39434"/>
              <a:gd name="adj3" fmla="val 16667"/>
            </a:avLst>
          </a:prstGeom>
          <a:solidFill>
            <a:srgbClr val="002060"/>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De esta forma, la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posición</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queda definida por un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vector</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que va desde el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origen</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del sistema hasta el cuerpo.</a:t>
            </a:r>
            <a:endParaRPr kumimoji="0" lang="es-CL"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Bocadillo: rectángulo con esquinas redondeadas 16">
            <a:extLst>
              <a:ext uri="{FF2B5EF4-FFF2-40B4-BE49-F238E27FC236}">
                <a16:creationId xmlns:a16="http://schemas.microsoft.com/office/drawing/2014/main" id="{B31067E8-3EA0-4082-3AE1-02B767C5F0AB}"/>
              </a:ext>
            </a:extLst>
          </p:cNvPr>
          <p:cNvSpPr/>
          <p:nvPr/>
        </p:nvSpPr>
        <p:spPr>
          <a:xfrm>
            <a:off x="4097612" y="3448955"/>
            <a:ext cx="4083472" cy="1635254"/>
          </a:xfrm>
          <a:prstGeom prst="wedgeRoundRectCallout">
            <a:avLst>
              <a:gd name="adj1" fmla="val -58657"/>
              <a:gd name="adj2" fmla="val 1863"/>
              <a:gd name="adj3" fmla="val 16667"/>
            </a:avLst>
          </a:prstGeom>
          <a:solidFill>
            <a:srgbClr val="7030A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El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eje x</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o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abscisa</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permite definir la posición en el eje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horizontal</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es decir, cuán a la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izquierda</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o a la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derecha</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se encuentra el objeto desde el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origen.</a:t>
            </a:r>
            <a:endParaRPr kumimoji="0" lang="es-CL"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2" name="Imagen 1">
            <a:extLst>
              <a:ext uri="{FF2B5EF4-FFF2-40B4-BE49-F238E27FC236}">
                <a16:creationId xmlns:a16="http://schemas.microsoft.com/office/drawing/2014/main" id="{976E913C-9E73-CAF6-911F-F722857F3E12}"/>
              </a:ext>
            </a:extLst>
          </p:cNvPr>
          <p:cNvPicPr>
            <a:picLocks noChangeAspect="1"/>
          </p:cNvPicPr>
          <p:nvPr/>
        </p:nvPicPr>
        <p:blipFill>
          <a:blip r:embed="rId5"/>
          <a:stretch>
            <a:fillRect/>
          </a:stretch>
        </p:blipFill>
        <p:spPr>
          <a:xfrm>
            <a:off x="36000" y="216000"/>
            <a:ext cx="1726517" cy="518406"/>
          </a:xfrm>
          <a:prstGeom prst="rect">
            <a:avLst/>
          </a:prstGeom>
        </p:spPr>
      </p:pic>
      <p:sp>
        <p:nvSpPr>
          <p:cNvPr id="3" name="CuadroTexto 2">
            <a:extLst>
              <a:ext uri="{FF2B5EF4-FFF2-40B4-BE49-F238E27FC236}">
                <a16:creationId xmlns:a16="http://schemas.microsoft.com/office/drawing/2014/main" id="{34DFF480-8C95-EA8C-D688-16A5AB23003C}"/>
              </a:ext>
            </a:extLst>
          </p:cNvPr>
          <p:cNvSpPr txBox="1"/>
          <p:nvPr/>
        </p:nvSpPr>
        <p:spPr>
          <a:xfrm>
            <a:off x="804959" y="352596"/>
            <a:ext cx="818590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4000" b="1" dirty="0">
                <a:solidFill>
                  <a:prstClr val="black"/>
                </a:solidFill>
                <a:latin typeface="Calibri" panose="020F0502020204030204"/>
              </a:rPr>
              <a:t>Sistema de referencia</a:t>
            </a:r>
            <a:endParaRPr kumimoji="0" lang="es-E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85CD50F9-56FF-1981-3BC0-285D7E3C3EB5}"/>
              </a:ext>
            </a:extLst>
          </p:cNvPr>
          <p:cNvSpPr txBox="1"/>
          <p:nvPr/>
        </p:nvSpPr>
        <p:spPr>
          <a:xfrm>
            <a:off x="486623" y="1051684"/>
            <a:ext cx="8185901" cy="923330"/>
          </a:xfrm>
          <a:prstGeom prst="rect">
            <a:avLst/>
          </a:prstGeom>
          <a:noFill/>
        </p:spPr>
        <p:txBody>
          <a:bodyPr wrap="square">
            <a:spAutoFit/>
          </a:bodyPr>
          <a:lstStyle/>
          <a:p>
            <a:pPr algn="just"/>
            <a:r>
              <a:rPr lang="es-ES" dirty="0"/>
              <a:t>Un sistema de referencia es una </a:t>
            </a:r>
            <a:r>
              <a:rPr lang="es-ES" b="1" dirty="0"/>
              <a:t>forma de trazar el espacio </a:t>
            </a:r>
            <a:r>
              <a:rPr lang="es-ES" dirty="0"/>
              <a:t>y poder</a:t>
            </a:r>
            <a:r>
              <a:rPr lang="es-ES" b="1" dirty="0"/>
              <a:t> describir el movimiento</a:t>
            </a:r>
            <a:r>
              <a:rPr lang="es-ES" dirty="0"/>
              <a:t>. Se suele utilizar un objeto o persona como punto de referencia y un sistema de coordenadas cartesiano. </a:t>
            </a:r>
          </a:p>
        </p:txBody>
      </p:sp>
      <p:sp>
        <p:nvSpPr>
          <p:cNvPr id="6" name="Bocadillo: rectángulo con esquinas redondeadas 16">
            <a:extLst>
              <a:ext uri="{FF2B5EF4-FFF2-40B4-BE49-F238E27FC236}">
                <a16:creationId xmlns:a16="http://schemas.microsoft.com/office/drawing/2014/main" id="{37CA0BAB-6D49-A548-C1B9-DF78F947C037}"/>
              </a:ext>
            </a:extLst>
          </p:cNvPr>
          <p:cNvSpPr/>
          <p:nvPr/>
        </p:nvSpPr>
        <p:spPr>
          <a:xfrm>
            <a:off x="1060079" y="762633"/>
            <a:ext cx="4215650" cy="1635254"/>
          </a:xfrm>
          <a:prstGeom prst="wedgeRoundRectCallout">
            <a:avLst>
              <a:gd name="adj1" fmla="val -21041"/>
              <a:gd name="adj2" fmla="val 65452"/>
              <a:gd name="adj3" fmla="val 16667"/>
            </a:avLst>
          </a:prstGeom>
          <a:solidFill>
            <a:srgbClr val="7030A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El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eje y</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u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ordenada</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permite definir la posición en el eje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vertical</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es decir, cuán hacia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arriba</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o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abajo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se encuentra el objeto desde el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origen.</a:t>
            </a:r>
            <a:endParaRPr kumimoji="0" lang="es-CL"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14" name="Imagen 13">
            <a:extLst>
              <a:ext uri="{FF2B5EF4-FFF2-40B4-BE49-F238E27FC236}">
                <a16:creationId xmlns:a16="http://schemas.microsoft.com/office/drawing/2014/main" id="{BA2CAD1B-C918-8C59-7C87-6277B2835BC5}"/>
              </a:ext>
            </a:extLst>
          </p:cNvPr>
          <p:cNvPicPr>
            <a:picLocks noChangeAspect="1"/>
          </p:cNvPicPr>
          <p:nvPr/>
        </p:nvPicPr>
        <p:blipFill rotWithShape="1">
          <a:blip r:embed="rId6">
            <a:extLst>
              <a:ext uri="{28A0092B-C50C-407E-A947-70E740481C1C}">
                <a14:useLocalDpi xmlns:a14="http://schemas.microsoft.com/office/drawing/2010/main" val="0"/>
              </a:ext>
            </a:extLst>
          </a:blip>
          <a:srcRect l="83271" t="48518" r="249" b="552"/>
          <a:stretch/>
        </p:blipFill>
        <p:spPr>
          <a:xfrm>
            <a:off x="7269249" y="3763623"/>
            <a:ext cx="2012614" cy="3498819"/>
          </a:xfrm>
          <a:prstGeom prst="rect">
            <a:avLst/>
          </a:prstGeom>
        </p:spPr>
      </p:pic>
      <p:sp>
        <p:nvSpPr>
          <p:cNvPr id="21" name="Bocadillo: rectángulo con esquinas redondeadas 16">
            <a:extLst>
              <a:ext uri="{FF2B5EF4-FFF2-40B4-BE49-F238E27FC236}">
                <a16:creationId xmlns:a16="http://schemas.microsoft.com/office/drawing/2014/main" id="{8CFA713D-153D-3CED-DDA4-B17DDA0915FF}"/>
              </a:ext>
            </a:extLst>
          </p:cNvPr>
          <p:cNvSpPr/>
          <p:nvPr/>
        </p:nvSpPr>
        <p:spPr>
          <a:xfrm>
            <a:off x="2856174" y="4281260"/>
            <a:ext cx="4083472" cy="1194714"/>
          </a:xfrm>
          <a:prstGeom prst="wedgeRoundRectCallout">
            <a:avLst>
              <a:gd name="adj1" fmla="val -21041"/>
              <a:gd name="adj2" fmla="val 65452"/>
              <a:gd name="adj3" fmla="val 16667"/>
            </a:avLst>
          </a:prstGeom>
          <a:solidFill>
            <a:srgbClr val="7030A0"/>
          </a:solidFill>
          <a:ln>
            <a:solidFill>
              <a:srgbClr val="7030A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accent4"/>
                </a:solidFill>
                <a:effectLst/>
                <a:uLnTx/>
                <a:uFillTx/>
                <a:latin typeface="Calibri" panose="020F0502020204030204"/>
                <a:ea typeface="+mn-ea"/>
                <a:cs typeface="+mn-cs"/>
              </a:rPr>
              <a:t>Ejemplo: </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desde dentro de un bus, tú sientes que estás quieto, pero desde la calle estás en movimiento. </a:t>
            </a:r>
            <a:endParaRPr kumimoji="0" lang="es-CL"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nvGrpSpPr>
          <p:cNvPr id="9" name="Grupo 8">
            <a:extLst>
              <a:ext uri="{FF2B5EF4-FFF2-40B4-BE49-F238E27FC236}">
                <a16:creationId xmlns:a16="http://schemas.microsoft.com/office/drawing/2014/main" id="{D30BEE0B-81B4-06E5-843B-A6D9159B2B7C}"/>
              </a:ext>
            </a:extLst>
          </p:cNvPr>
          <p:cNvGrpSpPr/>
          <p:nvPr/>
        </p:nvGrpSpPr>
        <p:grpSpPr>
          <a:xfrm>
            <a:off x="2501589" y="5727399"/>
            <a:ext cx="4749787" cy="965723"/>
            <a:chOff x="2501589" y="5727399"/>
            <a:chExt cx="4749787" cy="965723"/>
          </a:xfrm>
        </p:grpSpPr>
        <p:sp>
          <p:nvSpPr>
            <p:cNvPr id="17" name="Llamada rectangular redondeada 10">
              <a:extLst>
                <a:ext uri="{FF2B5EF4-FFF2-40B4-BE49-F238E27FC236}">
                  <a16:creationId xmlns:a16="http://schemas.microsoft.com/office/drawing/2014/main" id="{BEA87870-C3AF-4103-87CA-A96274AF7EBF}"/>
                </a:ext>
              </a:extLst>
            </p:cNvPr>
            <p:cNvSpPr/>
            <p:nvPr/>
          </p:nvSpPr>
          <p:spPr>
            <a:xfrm>
              <a:off x="3035726" y="5727399"/>
              <a:ext cx="4215650" cy="913983"/>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¿En qué situaciones algo puede estar en reposo para un observador, pero en movimiento para otro?</a:t>
              </a:r>
            </a:p>
          </p:txBody>
        </p:sp>
        <p:pic>
          <p:nvPicPr>
            <p:cNvPr id="7" name="Imagen 6">
              <a:extLst>
                <a:ext uri="{FF2B5EF4-FFF2-40B4-BE49-F238E27FC236}">
                  <a16:creationId xmlns:a16="http://schemas.microsoft.com/office/drawing/2014/main" id="{6EA91D66-1835-0754-6FCB-6391B1B6F5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52" t="509" r="60244" b="45325"/>
            <a:stretch/>
          </p:blipFill>
          <p:spPr>
            <a:xfrm>
              <a:off x="2501589" y="6109196"/>
              <a:ext cx="709169" cy="583926"/>
            </a:xfrm>
            <a:prstGeom prst="rect">
              <a:avLst/>
            </a:prstGeom>
          </p:spPr>
        </p:pic>
      </p:grpSp>
    </p:spTree>
    <p:extLst>
      <p:ext uri="{BB962C8B-B14F-4D97-AF65-F5344CB8AC3E}">
        <p14:creationId xmlns:p14="http://schemas.microsoft.com/office/powerpoint/2010/main" val="330486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5" grpId="1" animBg="1"/>
      <p:bldP spid="6" grpId="0" animBg="1"/>
      <p:bldP spid="6" grpId="1"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B8CDEBE-C473-B443-1241-EEC4C1EF1547}"/>
              </a:ext>
            </a:extLst>
          </p:cNvPr>
          <p:cNvPicPr>
            <a:picLocks noChangeAspect="1"/>
          </p:cNvPicPr>
          <p:nvPr/>
        </p:nvPicPr>
        <p:blipFill>
          <a:blip r:embed="rId3"/>
          <a:stretch>
            <a:fillRect/>
          </a:stretch>
        </p:blipFill>
        <p:spPr>
          <a:xfrm>
            <a:off x="36000" y="216000"/>
            <a:ext cx="1736969" cy="521091"/>
          </a:xfrm>
          <a:prstGeom prst="rect">
            <a:avLst/>
          </a:prstGeom>
        </p:spPr>
      </p:pic>
      <p:sp>
        <p:nvSpPr>
          <p:cNvPr id="6" name="CuadroTexto 5">
            <a:extLst>
              <a:ext uri="{FF2B5EF4-FFF2-40B4-BE49-F238E27FC236}">
                <a16:creationId xmlns:a16="http://schemas.microsoft.com/office/drawing/2014/main" id="{ADD50A95-6821-E92F-E816-825C227D2BE9}"/>
              </a:ext>
            </a:extLst>
          </p:cNvPr>
          <p:cNvSpPr txBox="1"/>
          <p:nvPr/>
        </p:nvSpPr>
        <p:spPr>
          <a:xfrm>
            <a:off x="1911586" y="393055"/>
            <a:ext cx="6918815" cy="36933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Analicemos la siguiente la imagen y luego respondamos las preguntas</a:t>
            </a:r>
            <a:r>
              <a:rPr lang="es-ES" dirty="0">
                <a:solidFill>
                  <a:prstClr val="black"/>
                </a:solidFill>
                <a:latin typeface="Calibri" panose="020F0502020204030204"/>
              </a:rPr>
              <a:t>:</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9396E90A-F2BE-71DD-DDBE-D9D95B8086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989" b="93258" l="3132" r="96868">
                        <a14:foregroundMark x1="16180" y1="40449" x2="16180" y2="40449"/>
                        <a14:foregroundMark x1="17015" y1="41948" x2="17015" y2="41948"/>
                        <a14:foregroundMark x1="16910" y1="42697" x2="16910" y2="42697"/>
                        <a14:foregroundMark x1="16910" y1="41573" x2="16910" y2="40449"/>
                        <a14:foregroundMark x1="16910" y1="38202" x2="16910" y2="38202"/>
                        <a14:foregroundMark x1="16910" y1="36704" x2="16910" y2="35206"/>
                        <a14:foregroundMark x1="16910" y1="33708" x2="16910" y2="33708"/>
                        <a14:foregroundMark x1="16180" y1="49064" x2="15762" y2="49438"/>
                        <a14:foregroundMark x1="15344" y1="50936" x2="15344" y2="52060"/>
                        <a14:foregroundMark x1="17954" y1="23970" x2="17954" y2="23970"/>
                        <a14:foregroundMark x1="17850" y1="23970" x2="17850" y2="23970"/>
                        <a14:foregroundMark x1="17641" y1="10487" x2="17641" y2="10487"/>
                        <a14:foregroundMark x1="17745" y1="15356" x2="17745" y2="15356"/>
                        <a14:foregroundMark x1="62944" y1="38577" x2="63361" y2="39700"/>
                        <a14:foregroundMark x1="62422" y1="43071" x2="61482" y2="45693"/>
                        <a14:foregroundMark x1="61378" y1="51685" x2="61378" y2="52809"/>
                        <a14:foregroundMark x1="62109" y1="50562" x2="62004" y2="43071"/>
                        <a14:foregroundMark x1="62213" y1="25843" x2="62213" y2="25843"/>
                        <a14:foregroundMark x1="83090" y1="41199" x2="83090" y2="41199"/>
                        <a14:foregroundMark x1="84760" y1="41199" x2="85491" y2="40075"/>
                        <a14:foregroundMark x1="85491" y1="38577" x2="85386" y2="34457"/>
                        <a14:foregroundMark x1="85386" y1="33708" x2="84969" y2="33708"/>
                        <a14:foregroundMark x1="84760" y1="28090" x2="84760" y2="28090"/>
                        <a14:foregroundMark x1="84551" y1="16105" x2="84551" y2="16105"/>
                        <a14:foregroundMark x1="84551" y1="11985" x2="84551" y2="11985"/>
                        <a14:foregroundMark x1="84656" y1="10112" x2="84656" y2="10112"/>
                        <a14:foregroundMark x1="3132" y1="75281" x2="3132" y2="75281"/>
                        <a14:foregroundMark x1="6785" y1="86891" x2="6785" y2="86891"/>
                        <a14:foregroundMark x1="8246" y1="86891" x2="8246" y2="86891"/>
                        <a14:foregroundMark x1="14509" y1="87640" x2="14509" y2="87640"/>
                        <a14:foregroundMark x1="16180" y1="88390" x2="16180" y2="88390"/>
                        <a14:foregroundMark x1="22443" y1="86517" x2="22443" y2="86517"/>
                        <a14:foregroundMark x1="24530" y1="87640" x2="24530" y2="87640"/>
                        <a14:foregroundMark x1="30376" y1="86517" x2="30376" y2="86517"/>
                        <a14:foregroundMark x1="23800" y1="91011" x2="23800" y2="91011"/>
                        <a14:foregroundMark x1="32046" y1="86891" x2="32046" y2="86891"/>
                        <a14:foregroundMark x1="37683" y1="86517" x2="37683" y2="86517"/>
                        <a14:foregroundMark x1="39144" y1="86891" x2="39144" y2="86891"/>
                        <a14:foregroundMark x1="46868" y1="83895" x2="46868" y2="83895"/>
                        <a14:foregroundMark x1="54489" y1="85393" x2="54489" y2="85393"/>
                        <a14:foregroundMark x1="61273" y1="90262" x2="61273" y2="90262"/>
                        <a14:foregroundMark x1="69833" y1="89139" x2="69833" y2="89139"/>
                        <a14:foregroundMark x1="77035" y1="88390" x2="77035" y2="88390"/>
                        <a14:foregroundMark x1="85386" y1="84270" x2="85386" y2="84270"/>
                        <a14:foregroundMark x1="92589" y1="74532" x2="92589" y2="74532"/>
                        <a14:foregroundMark x1="92484" y1="89513" x2="92484" y2="89513"/>
                        <a14:foregroundMark x1="93737" y1="85768" x2="93737" y2="85768"/>
                        <a14:foregroundMark x1="95511" y1="85768" x2="95511" y2="85768"/>
                        <a14:foregroundMark x1="96660" y1="85768" x2="96660" y2="85768"/>
                        <a14:foregroundMark x1="92484" y1="82772" x2="92484" y2="82772"/>
                        <a14:foregroundMark x1="85282" y1="16854" x2="85282" y2="16854"/>
                        <a14:foregroundMark x1="85491" y1="11610" x2="85491" y2="11610"/>
                        <a14:foregroundMark x1="61378" y1="13858" x2="61378" y2="13858"/>
                        <a14:foregroundMark x1="57516" y1="35206" x2="56994" y2="26217"/>
                        <a14:foregroundMark x1="63674" y1="48315" x2="58142" y2="25094"/>
                        <a14:foregroundMark x1="61169" y1="54682" x2="60752" y2="66292"/>
                        <a14:foregroundMark x1="61795" y1="55431" x2="62630" y2="51685"/>
                        <a14:foregroundMark x1="61169" y1="57678" x2="61169" y2="65918"/>
                        <a14:foregroundMark x1="16701" y1="17978" x2="18058" y2="17603"/>
                        <a14:foregroundMark x1="18476" y1="17228" x2="17850" y2="10112"/>
                        <a14:foregroundMark x1="61587" y1="11236" x2="61065" y2="8989"/>
                        <a14:foregroundMark x1="84760" y1="11985" x2="85073" y2="10487"/>
                        <a14:foregroundMark x1="84656" y1="17603" x2="84238" y2="10861"/>
                        <a14:foregroundMark x1="84969" y1="17228" x2="85491" y2="9363"/>
                        <a14:foregroundMark x1="93215" y1="81648" x2="93319" y2="91760"/>
                        <a14:foregroundMark x1="92380" y1="83146" x2="92171" y2="91386"/>
                        <a14:foregroundMark x1="92171" y1="91386" x2="92380" y2="82022"/>
                        <a14:foregroundMark x1="96138" y1="81648" x2="96868" y2="91760"/>
                        <a14:foregroundMark x1="96868" y1="93258" x2="96033" y2="93258"/>
                        <a14:foregroundMark x1="84969" y1="91386" x2="84969" y2="91386"/>
                      </a14:backgroundRemoval>
                    </a14:imgEffect>
                  </a14:imgLayer>
                </a14:imgProps>
              </a:ext>
            </a:extLst>
          </a:blip>
          <a:stretch>
            <a:fillRect/>
          </a:stretch>
        </p:blipFill>
        <p:spPr>
          <a:xfrm>
            <a:off x="654874" y="1263298"/>
            <a:ext cx="8002797" cy="2230425"/>
          </a:xfrm>
          <a:prstGeom prst="rect">
            <a:avLst/>
          </a:prstGeom>
        </p:spPr>
      </p:pic>
      <p:grpSp>
        <p:nvGrpSpPr>
          <p:cNvPr id="7" name="Grupo 6">
            <a:extLst>
              <a:ext uri="{FF2B5EF4-FFF2-40B4-BE49-F238E27FC236}">
                <a16:creationId xmlns:a16="http://schemas.microsoft.com/office/drawing/2014/main" id="{5D71C652-A3E4-DCDD-C521-683115765491}"/>
              </a:ext>
            </a:extLst>
          </p:cNvPr>
          <p:cNvGrpSpPr/>
          <p:nvPr/>
        </p:nvGrpSpPr>
        <p:grpSpPr>
          <a:xfrm>
            <a:off x="2401419" y="5622721"/>
            <a:ext cx="6428982" cy="1003976"/>
            <a:chOff x="2401419" y="5622721"/>
            <a:chExt cx="6428982" cy="1003976"/>
          </a:xfrm>
        </p:grpSpPr>
        <p:sp>
          <p:nvSpPr>
            <p:cNvPr id="22" name="Llamada rectangular redondeada 11">
              <a:extLst>
                <a:ext uri="{FF2B5EF4-FFF2-40B4-BE49-F238E27FC236}">
                  <a16:creationId xmlns:a16="http://schemas.microsoft.com/office/drawing/2014/main" id="{2F7E48A8-F016-0AA8-80AD-17F22D92C36D}"/>
                </a:ext>
              </a:extLst>
            </p:cNvPr>
            <p:cNvSpPr/>
            <p:nvPr/>
          </p:nvSpPr>
          <p:spPr>
            <a:xfrm>
              <a:off x="2571184" y="5622721"/>
              <a:ext cx="6259217" cy="842224"/>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tx1"/>
                  </a:solidFill>
                </a:rPr>
                <a:t>¿Cuál es la posición de las personas A y C si el sistema de referencia es la persona B?</a:t>
              </a:r>
            </a:p>
          </p:txBody>
        </p:sp>
        <p:pic>
          <p:nvPicPr>
            <p:cNvPr id="2" name="Imagen 1">
              <a:extLst>
                <a:ext uri="{FF2B5EF4-FFF2-40B4-BE49-F238E27FC236}">
                  <a16:creationId xmlns:a16="http://schemas.microsoft.com/office/drawing/2014/main" id="{4730C19B-7754-15FD-5B03-D658CBA48C3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81" t="8333" r="11719" b="37501"/>
            <a:stretch/>
          </p:blipFill>
          <p:spPr>
            <a:xfrm>
              <a:off x="2401419" y="6043833"/>
              <a:ext cx="478247" cy="582864"/>
            </a:xfrm>
            <a:prstGeom prst="rect">
              <a:avLst/>
            </a:prstGeom>
          </p:spPr>
        </p:pic>
      </p:grpSp>
      <p:grpSp>
        <p:nvGrpSpPr>
          <p:cNvPr id="5" name="Grupo 4">
            <a:extLst>
              <a:ext uri="{FF2B5EF4-FFF2-40B4-BE49-F238E27FC236}">
                <a16:creationId xmlns:a16="http://schemas.microsoft.com/office/drawing/2014/main" id="{74E64C22-E52E-8473-4A62-A13AA76FEBC3}"/>
              </a:ext>
            </a:extLst>
          </p:cNvPr>
          <p:cNvGrpSpPr/>
          <p:nvPr/>
        </p:nvGrpSpPr>
        <p:grpSpPr>
          <a:xfrm>
            <a:off x="230992" y="4633136"/>
            <a:ext cx="6595322" cy="1041572"/>
            <a:chOff x="230992" y="4633136"/>
            <a:chExt cx="6595322" cy="1041572"/>
          </a:xfrm>
        </p:grpSpPr>
        <p:sp>
          <p:nvSpPr>
            <p:cNvPr id="17" name="Llamada rectangular redondeada 11">
              <a:extLst>
                <a:ext uri="{FF2B5EF4-FFF2-40B4-BE49-F238E27FC236}">
                  <a16:creationId xmlns:a16="http://schemas.microsoft.com/office/drawing/2014/main" id="{DB6138A2-1889-6B7A-A2FD-1FDBA4DDEA39}"/>
                </a:ext>
              </a:extLst>
            </p:cNvPr>
            <p:cNvSpPr/>
            <p:nvPr/>
          </p:nvSpPr>
          <p:spPr>
            <a:xfrm>
              <a:off x="479656" y="4633136"/>
              <a:ext cx="6346658" cy="842226"/>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solidFill>
                    <a:schemeClr val="tx1"/>
                  </a:solidFill>
                </a:rPr>
                <a:t>¿Cuál es la posición de las personas A, B y C si el sistema de referencia se ubica en el origen del sistema de coordenadas?</a:t>
              </a:r>
            </a:p>
          </p:txBody>
        </p:sp>
        <p:pic>
          <p:nvPicPr>
            <p:cNvPr id="3" name="Imagen 2">
              <a:extLst>
                <a:ext uri="{FF2B5EF4-FFF2-40B4-BE49-F238E27FC236}">
                  <a16:creationId xmlns:a16="http://schemas.microsoft.com/office/drawing/2014/main" id="{44FBF63D-7F1B-3175-A4E1-93A5B66FD4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81" t="8333" r="11719" b="37501"/>
            <a:stretch/>
          </p:blipFill>
          <p:spPr>
            <a:xfrm>
              <a:off x="230992" y="5091844"/>
              <a:ext cx="478247" cy="582864"/>
            </a:xfrm>
            <a:prstGeom prst="rect">
              <a:avLst/>
            </a:prstGeom>
          </p:spPr>
        </p:pic>
      </p:grpSp>
      <p:sp>
        <p:nvSpPr>
          <p:cNvPr id="19" name="CuadroTexto 18">
            <a:extLst>
              <a:ext uri="{FF2B5EF4-FFF2-40B4-BE49-F238E27FC236}">
                <a16:creationId xmlns:a16="http://schemas.microsoft.com/office/drawing/2014/main" id="{AF6629CB-D0C7-7806-7C2C-3684EDA6D0C8}"/>
              </a:ext>
            </a:extLst>
          </p:cNvPr>
          <p:cNvSpPr txBox="1"/>
          <p:nvPr/>
        </p:nvSpPr>
        <p:spPr>
          <a:xfrm>
            <a:off x="2496416" y="3102698"/>
            <a:ext cx="2313137" cy="1328023"/>
          </a:xfrm>
          <a:prstGeom prst="wedgeRoundRectCallout">
            <a:avLst>
              <a:gd name="adj1" fmla="val -17892"/>
              <a:gd name="adj2" fmla="val 72367"/>
              <a:gd name="adj3" fmla="val 16667"/>
            </a:avLst>
          </a:prstGeom>
          <a:solidFill>
            <a:srgbClr val="7030A0"/>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Las posiciones son: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srgbClr val="FFC000"/>
                </a:solidFill>
                <a:effectLst/>
                <a:uLnTx/>
                <a:uFillTx/>
                <a:latin typeface="Calibri" panose="020F0502020204030204"/>
                <a:ea typeface="+mn-ea"/>
                <a:cs typeface="+mn-cs"/>
              </a:rPr>
              <a:t>A= -</a:t>
            </a:r>
            <a:r>
              <a:rPr lang="es-CL" b="1" dirty="0">
                <a:solidFill>
                  <a:srgbClr val="FFC000"/>
                </a:solidFill>
                <a:latin typeface="Calibri" panose="020F0502020204030204"/>
              </a:rPr>
              <a:t>4</a:t>
            </a:r>
            <a:r>
              <a:rPr kumimoji="0" lang="es-CL" sz="1800" b="1" i="0" u="none" strike="noStrike" kern="1200" cap="none" spc="0" normalizeH="0" baseline="0" noProof="0" dirty="0">
                <a:ln>
                  <a:noFill/>
                </a:ln>
                <a:solidFill>
                  <a:srgbClr val="FFC000"/>
                </a:solidFill>
                <a:effectLst/>
                <a:uLnTx/>
                <a:uFillTx/>
                <a:latin typeface="Calibri" panose="020F0502020204030204"/>
                <a:ea typeface="+mn-ea"/>
                <a:cs typeface="+mn-cs"/>
              </a:rPr>
              <a:t> [m]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srgbClr val="FFC000"/>
                </a:solidFill>
                <a:effectLst/>
                <a:uLnTx/>
                <a:uFillTx/>
                <a:latin typeface="Calibri" panose="020F0502020204030204"/>
                <a:ea typeface="+mn-ea"/>
                <a:cs typeface="+mn-cs"/>
              </a:rPr>
              <a:t>B= 2 [m]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srgbClr val="FFC000"/>
                </a:solidFill>
                <a:effectLst/>
                <a:uLnTx/>
                <a:uFillTx/>
                <a:latin typeface="Calibri" panose="020F0502020204030204"/>
                <a:ea typeface="+mn-ea"/>
                <a:cs typeface="+mn-cs"/>
              </a:rPr>
              <a:t>C= </a:t>
            </a:r>
            <a:r>
              <a:rPr lang="es-CL" b="1" dirty="0">
                <a:solidFill>
                  <a:srgbClr val="FFC000"/>
                </a:solidFill>
                <a:latin typeface="Calibri" panose="020F0502020204030204"/>
              </a:rPr>
              <a:t>5</a:t>
            </a:r>
            <a:r>
              <a:rPr kumimoji="0" lang="es-CL" sz="1800" b="1" i="0" u="none" strike="noStrike" kern="1200" cap="none" spc="0" normalizeH="0" baseline="0" noProof="0" dirty="0">
                <a:ln>
                  <a:noFill/>
                </a:ln>
                <a:solidFill>
                  <a:srgbClr val="FFC000"/>
                </a:solidFill>
                <a:effectLst/>
                <a:uLnTx/>
                <a:uFillTx/>
                <a:latin typeface="Calibri" panose="020F0502020204030204"/>
                <a:ea typeface="+mn-ea"/>
                <a:cs typeface="+mn-cs"/>
              </a:rPr>
              <a:t> [m]</a:t>
            </a:r>
          </a:p>
        </p:txBody>
      </p:sp>
      <p:sp>
        <p:nvSpPr>
          <p:cNvPr id="23" name="CuadroTexto 22">
            <a:extLst>
              <a:ext uri="{FF2B5EF4-FFF2-40B4-BE49-F238E27FC236}">
                <a16:creationId xmlns:a16="http://schemas.microsoft.com/office/drawing/2014/main" id="{E13703EC-4A27-B358-F305-FC8636F2B9FA}"/>
              </a:ext>
            </a:extLst>
          </p:cNvPr>
          <p:cNvSpPr txBox="1"/>
          <p:nvPr/>
        </p:nvSpPr>
        <p:spPr>
          <a:xfrm>
            <a:off x="6563695" y="4300159"/>
            <a:ext cx="2093976" cy="1021556"/>
          </a:xfrm>
          <a:prstGeom prst="wedgeRoundRectCallout">
            <a:avLst>
              <a:gd name="adj1" fmla="val -18283"/>
              <a:gd name="adj2" fmla="val 91747"/>
              <a:gd name="adj3" fmla="val 16667"/>
            </a:avLst>
          </a:prstGeom>
          <a:solidFill>
            <a:srgbClr val="7030A0"/>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Las posiciones son: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C000"/>
                </a:solidFill>
                <a:effectLst/>
                <a:uLnTx/>
                <a:uFillTx/>
                <a:latin typeface="Calibri" panose="020F0502020204030204"/>
                <a:ea typeface="+mn-ea"/>
                <a:cs typeface="+mn-cs"/>
              </a:rPr>
              <a:t>A= -</a:t>
            </a:r>
            <a:r>
              <a:rPr lang="pt-BR" b="1" dirty="0">
                <a:solidFill>
                  <a:srgbClr val="FFC000"/>
                </a:solidFill>
                <a:latin typeface="Calibri" panose="020F0502020204030204"/>
              </a:rPr>
              <a:t>6</a:t>
            </a:r>
            <a:r>
              <a:rPr kumimoji="0" lang="pt-BR" sz="1800" b="1" i="0" u="none" strike="noStrike" kern="1200" cap="none" spc="0" normalizeH="0" baseline="0" noProof="0" dirty="0">
                <a:ln>
                  <a:noFill/>
                </a:ln>
                <a:solidFill>
                  <a:srgbClr val="FFC000"/>
                </a:solidFill>
                <a:effectLst/>
                <a:uLnTx/>
                <a:uFillTx/>
                <a:latin typeface="Calibri" panose="020F0502020204030204"/>
                <a:ea typeface="+mn-ea"/>
                <a:cs typeface="+mn-cs"/>
              </a:rPr>
              <a:t> [m]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C000"/>
                </a:solidFill>
                <a:effectLst/>
                <a:uLnTx/>
                <a:uFillTx/>
                <a:latin typeface="Calibri" panose="020F0502020204030204"/>
                <a:ea typeface="+mn-ea"/>
                <a:cs typeface="+mn-cs"/>
              </a:rPr>
              <a:t>C= </a:t>
            </a:r>
            <a:r>
              <a:rPr lang="pt-BR" b="1" dirty="0">
                <a:solidFill>
                  <a:srgbClr val="FFC000"/>
                </a:solidFill>
                <a:latin typeface="Calibri" panose="020F0502020204030204"/>
              </a:rPr>
              <a:t>3</a:t>
            </a:r>
            <a:r>
              <a:rPr kumimoji="0" lang="pt-BR" sz="1800" b="1" i="0" u="none" strike="noStrike" kern="1200" cap="none" spc="0" normalizeH="0" baseline="0" noProof="0" dirty="0">
                <a:ln>
                  <a:noFill/>
                </a:ln>
                <a:solidFill>
                  <a:srgbClr val="FFC000"/>
                </a:solidFill>
                <a:effectLst/>
                <a:uLnTx/>
                <a:uFillTx/>
                <a:latin typeface="Calibri" panose="020F0502020204030204"/>
                <a:ea typeface="+mn-ea"/>
                <a:cs typeface="+mn-cs"/>
              </a:rPr>
              <a:t> [m]</a:t>
            </a:r>
          </a:p>
        </p:txBody>
      </p:sp>
    </p:spTree>
    <p:extLst>
      <p:ext uri="{BB962C8B-B14F-4D97-AF65-F5344CB8AC3E}">
        <p14:creationId xmlns:p14="http://schemas.microsoft.com/office/powerpoint/2010/main" val="214287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4F10858-F58A-5FA1-FF1D-B7B29BEECEA2}"/>
              </a:ext>
            </a:extLst>
          </p:cNvPr>
          <p:cNvGrpSpPr/>
          <p:nvPr/>
        </p:nvGrpSpPr>
        <p:grpSpPr>
          <a:xfrm>
            <a:off x="4219111" y="5097098"/>
            <a:ext cx="4462516" cy="1228486"/>
            <a:chOff x="4219111" y="5097098"/>
            <a:chExt cx="4462516" cy="1228486"/>
          </a:xfrm>
        </p:grpSpPr>
        <p:sp>
          <p:nvSpPr>
            <p:cNvPr id="7" name="Llamada rectangular redondeada 10">
              <a:extLst>
                <a:ext uri="{FF2B5EF4-FFF2-40B4-BE49-F238E27FC236}">
                  <a16:creationId xmlns:a16="http://schemas.microsoft.com/office/drawing/2014/main" id="{71D1CC5D-A2DA-E951-1CDC-BCD551D86168}"/>
                </a:ext>
              </a:extLst>
            </p:cNvPr>
            <p:cNvSpPr/>
            <p:nvPr/>
          </p:nvSpPr>
          <p:spPr>
            <a:xfrm>
              <a:off x="4219111" y="5411601"/>
              <a:ext cx="4215650" cy="913983"/>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¿Puedes dar un ejemplo de un recorrido largo con desplazamiento cero?</a:t>
              </a:r>
            </a:p>
          </p:txBody>
        </p:sp>
        <p:pic>
          <p:nvPicPr>
            <p:cNvPr id="3" name="Imagen 2">
              <a:extLst>
                <a:ext uri="{FF2B5EF4-FFF2-40B4-BE49-F238E27FC236}">
                  <a16:creationId xmlns:a16="http://schemas.microsoft.com/office/drawing/2014/main" id="{DCDC9BBC-AC81-EAF8-FE45-BF7F84BDAC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2" t="509" r="60244" b="45325"/>
            <a:stretch/>
          </p:blipFill>
          <p:spPr>
            <a:xfrm>
              <a:off x="7972458" y="5097098"/>
              <a:ext cx="709169" cy="583926"/>
            </a:xfrm>
            <a:prstGeom prst="rect">
              <a:avLst/>
            </a:prstGeom>
          </p:spPr>
        </p:pic>
      </p:grpSp>
      <p:sp>
        <p:nvSpPr>
          <p:cNvPr id="11" name="CuadroTexto 10">
            <a:extLst>
              <a:ext uri="{FF2B5EF4-FFF2-40B4-BE49-F238E27FC236}">
                <a16:creationId xmlns:a16="http://schemas.microsoft.com/office/drawing/2014/main" id="{50C0CF57-5BF3-FE95-F988-7AF0993A2A9C}"/>
              </a:ext>
            </a:extLst>
          </p:cNvPr>
          <p:cNvSpPr txBox="1"/>
          <p:nvPr/>
        </p:nvSpPr>
        <p:spPr>
          <a:xfrm>
            <a:off x="695289" y="3059979"/>
            <a:ext cx="4157812" cy="1634490"/>
          </a:xfrm>
          <a:prstGeom prst="wedgeRoundRectCallout">
            <a:avLst>
              <a:gd name="adj1" fmla="val -18857"/>
              <a:gd name="adj2" fmla="val 48254"/>
              <a:gd name="adj3" fmla="val 16667"/>
            </a:avLst>
          </a:prstGeom>
          <a:solidFill>
            <a:srgbClr val="002060"/>
          </a:solidFill>
          <a:effectLst>
            <a:outerShdw blurRad="50800" dist="38100" dir="2700000" algn="tl"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Karen desea visitar a su amiga que llegó hace poco de un viaje de estudios, para ello realiza el movimiento mostrado en la figura. Considera que </a:t>
            </a:r>
            <a:r>
              <a:rPr kumimoji="0" lang="es-ES" sz="1800" b="1" i="0" u="sng" strike="noStrike" kern="1200" cap="none" spc="0" normalizeH="0" baseline="0" noProof="0" dirty="0">
                <a:ln>
                  <a:noFill/>
                </a:ln>
                <a:solidFill>
                  <a:prstClr val="white"/>
                </a:solidFill>
                <a:effectLst/>
                <a:uLnTx/>
                <a:uFillTx/>
                <a:latin typeface="Calibri" panose="020F0502020204030204"/>
                <a:ea typeface="+mn-ea"/>
                <a:cs typeface="+mn-cs"/>
              </a:rPr>
              <a:t>cada cuadra recorrida equivale a 100 metros</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24" name="Grupo 23">
            <a:extLst>
              <a:ext uri="{FF2B5EF4-FFF2-40B4-BE49-F238E27FC236}">
                <a16:creationId xmlns:a16="http://schemas.microsoft.com/office/drawing/2014/main" id="{14C3D9F8-B08B-EAEB-4E67-1C21FEACC31D}"/>
              </a:ext>
            </a:extLst>
          </p:cNvPr>
          <p:cNvGrpSpPr/>
          <p:nvPr/>
        </p:nvGrpSpPr>
        <p:grpSpPr>
          <a:xfrm>
            <a:off x="5312938" y="2065547"/>
            <a:ext cx="3243927" cy="3079799"/>
            <a:chOff x="5499251" y="3448727"/>
            <a:chExt cx="3243927" cy="3079799"/>
          </a:xfrm>
        </p:grpSpPr>
        <p:pic>
          <p:nvPicPr>
            <p:cNvPr id="13" name="Google Shape;218;p8">
              <a:extLst>
                <a:ext uri="{FF2B5EF4-FFF2-40B4-BE49-F238E27FC236}">
                  <a16:creationId xmlns:a16="http://schemas.microsoft.com/office/drawing/2014/main" id="{D903E82C-EF51-884F-4E55-4CED48431F8B}"/>
                </a:ext>
              </a:extLst>
            </p:cNvPr>
            <p:cNvPicPr preferRelativeResize="0"/>
            <p:nvPr/>
          </p:nvPicPr>
          <p:blipFill rotWithShape="1">
            <a:blip r:embed="rId4">
              <a:alphaModFix/>
            </a:blip>
            <a:srcRect b="3846"/>
            <a:stretch/>
          </p:blipFill>
          <p:spPr>
            <a:xfrm>
              <a:off x="5499251" y="3448727"/>
              <a:ext cx="3243927" cy="3079799"/>
            </a:xfrm>
            <a:prstGeom prst="rect">
              <a:avLst/>
            </a:prstGeom>
            <a:noFill/>
            <a:ln>
              <a:noFill/>
            </a:ln>
          </p:spPr>
        </p:pic>
        <p:sp>
          <p:nvSpPr>
            <p:cNvPr id="14" name="Google Shape;219;p8">
              <a:extLst>
                <a:ext uri="{FF2B5EF4-FFF2-40B4-BE49-F238E27FC236}">
                  <a16:creationId xmlns:a16="http://schemas.microsoft.com/office/drawing/2014/main" id="{0BFC7C41-F251-3BE8-4928-57BB6414C6A9}"/>
                </a:ext>
              </a:extLst>
            </p:cNvPr>
            <p:cNvSpPr/>
            <p:nvPr/>
          </p:nvSpPr>
          <p:spPr>
            <a:xfrm>
              <a:off x="6283014" y="5491754"/>
              <a:ext cx="244500" cy="207300"/>
            </a:xfrm>
            <a:prstGeom prst="ellipse">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220;p8">
              <a:extLst>
                <a:ext uri="{FF2B5EF4-FFF2-40B4-BE49-F238E27FC236}">
                  <a16:creationId xmlns:a16="http://schemas.microsoft.com/office/drawing/2014/main" id="{8D5AD6CA-DAF2-8FB4-8490-115969CE955C}"/>
                </a:ext>
              </a:extLst>
            </p:cNvPr>
            <p:cNvSpPr/>
            <p:nvPr/>
          </p:nvSpPr>
          <p:spPr>
            <a:xfrm>
              <a:off x="6283014" y="4128792"/>
              <a:ext cx="244500" cy="207300"/>
            </a:xfrm>
            <a:prstGeom prst="ellipse">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221;p8">
              <a:extLst>
                <a:ext uri="{FF2B5EF4-FFF2-40B4-BE49-F238E27FC236}">
                  <a16:creationId xmlns:a16="http://schemas.microsoft.com/office/drawing/2014/main" id="{BD33F361-E956-3C04-3C6C-4B5C32363C12}"/>
                </a:ext>
              </a:extLst>
            </p:cNvPr>
            <p:cNvSpPr txBox="1"/>
            <p:nvPr/>
          </p:nvSpPr>
          <p:spPr>
            <a:xfrm>
              <a:off x="5689314" y="5646943"/>
              <a:ext cx="1431900" cy="431100"/>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 typeface="Arial"/>
                <a:buNone/>
                <a:tabLst/>
                <a:defRPr/>
              </a:pPr>
              <a:r>
                <a:rPr kumimoji="0" lang="es-CL" sz="1600" b="1"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Casa de Karen</a:t>
              </a:r>
              <a:endParaRPr kumimoji="0" sz="1600" b="1"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p:txBody>
        </p:sp>
        <p:sp>
          <p:nvSpPr>
            <p:cNvPr id="19" name="Google Shape;222;p8">
              <a:extLst>
                <a:ext uri="{FF2B5EF4-FFF2-40B4-BE49-F238E27FC236}">
                  <a16:creationId xmlns:a16="http://schemas.microsoft.com/office/drawing/2014/main" id="{BE589EB0-F275-1ACD-1AA6-F6AA0373FB3B}"/>
                </a:ext>
              </a:extLst>
            </p:cNvPr>
            <p:cNvSpPr txBox="1"/>
            <p:nvPr/>
          </p:nvSpPr>
          <p:spPr>
            <a:xfrm>
              <a:off x="5689314" y="3740130"/>
              <a:ext cx="1431900" cy="431100"/>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Casa de amiga</a:t>
              </a:r>
              <a:endParaRPr kumimoji="0" sz="1600" b="1"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p:txBody>
        </p:sp>
      </p:grpSp>
      <p:sp>
        <p:nvSpPr>
          <p:cNvPr id="26" name="Rectángulo redondeado 5">
            <a:extLst>
              <a:ext uri="{FF2B5EF4-FFF2-40B4-BE49-F238E27FC236}">
                <a16:creationId xmlns:a16="http://schemas.microsoft.com/office/drawing/2014/main" id="{8BBB7289-1E5B-4EFC-376B-4D898636C4BA}"/>
              </a:ext>
            </a:extLst>
          </p:cNvPr>
          <p:cNvSpPr/>
          <p:nvPr/>
        </p:nvSpPr>
        <p:spPr>
          <a:xfrm>
            <a:off x="1000429" y="4780162"/>
            <a:ext cx="3484747" cy="51533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¿Qué indican las flechas rojas?</a:t>
            </a:r>
          </a:p>
        </p:txBody>
      </p:sp>
      <p:sp>
        <p:nvSpPr>
          <p:cNvPr id="27" name="Bocadillo: rectángulo con esquinas redondeadas 16">
            <a:extLst>
              <a:ext uri="{FF2B5EF4-FFF2-40B4-BE49-F238E27FC236}">
                <a16:creationId xmlns:a16="http://schemas.microsoft.com/office/drawing/2014/main" id="{BCD6ACD7-0BCD-F1EC-2738-E83D72A79932}"/>
              </a:ext>
            </a:extLst>
          </p:cNvPr>
          <p:cNvSpPr/>
          <p:nvPr/>
        </p:nvSpPr>
        <p:spPr>
          <a:xfrm>
            <a:off x="409267" y="3089044"/>
            <a:ext cx="3085456" cy="1477328"/>
          </a:xfrm>
          <a:prstGeom prst="wedgeRoundRectCallout">
            <a:avLst>
              <a:gd name="adj1" fmla="val -21761"/>
              <a:gd name="adj2" fmla="val 68799"/>
              <a:gd name="adj3" fmla="val 16667"/>
            </a:avLst>
          </a:prstGeom>
          <a:solidFill>
            <a:srgbClr val="7030A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Indican el camino seguido por Karen. A esto le llamamos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trayectoria.</a:t>
            </a:r>
            <a:endParaRPr kumimoji="0" lang="es-CL"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28" name="Rectángulo redondeado 5">
            <a:extLst>
              <a:ext uri="{FF2B5EF4-FFF2-40B4-BE49-F238E27FC236}">
                <a16:creationId xmlns:a16="http://schemas.microsoft.com/office/drawing/2014/main" id="{0E38A5C2-D030-506B-E78A-5CBC2F220011}"/>
              </a:ext>
            </a:extLst>
          </p:cNvPr>
          <p:cNvSpPr/>
          <p:nvPr/>
        </p:nvSpPr>
        <p:spPr>
          <a:xfrm>
            <a:off x="616283" y="5381185"/>
            <a:ext cx="4315824" cy="59967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¿Cuánta distancia recorrió Karen en su caminata?</a:t>
            </a:r>
          </a:p>
        </p:txBody>
      </p:sp>
      <p:sp>
        <p:nvSpPr>
          <p:cNvPr id="29" name="Bocadillo: rectángulo con esquinas redondeadas 16">
            <a:extLst>
              <a:ext uri="{FF2B5EF4-FFF2-40B4-BE49-F238E27FC236}">
                <a16:creationId xmlns:a16="http://schemas.microsoft.com/office/drawing/2014/main" id="{3762623A-7F14-F72B-F5B8-00AC6F88C6C1}"/>
              </a:ext>
            </a:extLst>
          </p:cNvPr>
          <p:cNvSpPr/>
          <p:nvPr/>
        </p:nvSpPr>
        <p:spPr>
          <a:xfrm>
            <a:off x="910482" y="3661794"/>
            <a:ext cx="3081916" cy="1412466"/>
          </a:xfrm>
          <a:prstGeom prst="wedgeRoundRectCallout">
            <a:avLst>
              <a:gd name="adj1" fmla="val -20649"/>
              <a:gd name="adj2" fmla="val 68799"/>
              <a:gd name="adj3" fmla="val 16667"/>
            </a:avLst>
          </a:prstGeom>
          <a:solidFill>
            <a:srgbClr val="7030A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Karen recorrió un total de 600 [m]. A esto le llamamos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distancia recorrida </a:t>
            </a:r>
            <a:r>
              <a:rPr kumimoji="0" lang="es-ES" sz="1800" b="1" i="0" u="none" strike="noStrike" kern="1200" cap="none" spc="0" normalizeH="0" baseline="0" noProof="0" dirty="0">
                <a:ln>
                  <a:noFill/>
                </a:ln>
                <a:solidFill>
                  <a:schemeClr val="bg1"/>
                </a:solidFill>
                <a:effectLst/>
                <a:uLnTx/>
                <a:uFillTx/>
                <a:latin typeface="Calibri" panose="020F0502020204030204"/>
                <a:ea typeface="+mn-ea"/>
                <a:cs typeface="+mn-cs"/>
              </a:rPr>
              <a:t>y corresponde a un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escalar.</a:t>
            </a:r>
            <a:endParaRPr kumimoji="0" lang="es-CL"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30" name="Rectángulo redondeado 5">
            <a:extLst>
              <a:ext uri="{FF2B5EF4-FFF2-40B4-BE49-F238E27FC236}">
                <a16:creationId xmlns:a16="http://schemas.microsoft.com/office/drawing/2014/main" id="{1759E0EB-C773-6C93-23C1-BF9CC0B8A0BC}"/>
              </a:ext>
            </a:extLst>
          </p:cNvPr>
          <p:cNvSpPr/>
          <p:nvPr/>
        </p:nvSpPr>
        <p:spPr>
          <a:xfrm>
            <a:off x="134060" y="6060479"/>
            <a:ext cx="5579037" cy="493209"/>
          </a:xfrm>
          <a:prstGeom prst="roundRect">
            <a:avLst>
              <a:gd name="adj" fmla="val 16667"/>
            </a:avLst>
          </a:prstGeom>
          <a:solidFill>
            <a:schemeClr val="accent4">
              <a:alpha val="50000"/>
            </a:schemeClr>
          </a:solidFill>
          <a:ln>
            <a:noFill/>
            <a:prstDash val="solid"/>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¿Cuánto se desplazó Karen al llegar a casa de su amiga?</a:t>
            </a:r>
          </a:p>
        </p:txBody>
      </p:sp>
      <p:sp>
        <p:nvSpPr>
          <p:cNvPr id="34" name="Bocadillo: rectángulo con esquinas redondeadas 16">
            <a:extLst>
              <a:ext uri="{FF2B5EF4-FFF2-40B4-BE49-F238E27FC236}">
                <a16:creationId xmlns:a16="http://schemas.microsoft.com/office/drawing/2014/main" id="{AEE8FC5B-797C-25B7-3F55-B83EBCD6CBD2}"/>
              </a:ext>
            </a:extLst>
          </p:cNvPr>
          <p:cNvSpPr/>
          <p:nvPr/>
        </p:nvSpPr>
        <p:spPr>
          <a:xfrm>
            <a:off x="1597056" y="4628469"/>
            <a:ext cx="3591120" cy="1224284"/>
          </a:xfrm>
          <a:prstGeom prst="wedgeRoundRectCallout">
            <a:avLst>
              <a:gd name="adj1" fmla="val -20487"/>
              <a:gd name="adj2" fmla="val 66335"/>
              <a:gd name="adj3" fmla="val 16667"/>
            </a:avLst>
          </a:prstGeom>
          <a:solidFill>
            <a:srgbClr val="7030A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Karen se desplazó 200 [m] hacia arriba en el mapa. A esto le llamamos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desplazamiento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y corresponde a un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vector.</a:t>
            </a:r>
            <a:endParaRPr kumimoji="0" lang="es-CL"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cxnSp>
        <p:nvCxnSpPr>
          <p:cNvPr id="37" name="Conector recto de flecha 36">
            <a:extLst>
              <a:ext uri="{FF2B5EF4-FFF2-40B4-BE49-F238E27FC236}">
                <a16:creationId xmlns:a16="http://schemas.microsoft.com/office/drawing/2014/main" id="{EE8B8661-B9D5-2F4F-A369-101FAFC5EBE4}"/>
              </a:ext>
            </a:extLst>
          </p:cNvPr>
          <p:cNvCxnSpPr>
            <a:stCxn id="14" idx="0"/>
            <a:endCxn id="16" idx="4"/>
          </p:cNvCxnSpPr>
          <p:nvPr/>
        </p:nvCxnSpPr>
        <p:spPr>
          <a:xfrm flipV="1">
            <a:off x="6218951" y="2952912"/>
            <a:ext cx="0" cy="1155662"/>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Rectángulo: esquinas redondeadas 9">
            <a:extLst>
              <a:ext uri="{FF2B5EF4-FFF2-40B4-BE49-F238E27FC236}">
                <a16:creationId xmlns:a16="http://schemas.microsoft.com/office/drawing/2014/main" id="{42EDF3DE-D40C-756B-5B4C-013F43D789B8}"/>
              </a:ext>
            </a:extLst>
          </p:cNvPr>
          <p:cNvSpPr/>
          <p:nvPr/>
        </p:nvSpPr>
        <p:spPr>
          <a:xfrm>
            <a:off x="281360" y="2165707"/>
            <a:ext cx="4985671" cy="715089"/>
          </a:xfrm>
          <a:prstGeom prst="roundRect">
            <a:avLst/>
          </a:prstGeom>
          <a:solidFill>
            <a:schemeClr val="bg1"/>
          </a:solidFill>
          <a:ln w="38100">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Para entender</a:t>
            </a:r>
            <a:r>
              <a:rPr kumimoji="0" lang="es-ES" sz="1800" b="1" i="0" u="none" strike="noStrike" kern="1200" cap="none" spc="0" normalizeH="0" noProof="0" dirty="0">
                <a:ln>
                  <a:noFill/>
                </a:ln>
                <a:solidFill>
                  <a:prstClr val="black"/>
                </a:solidFill>
                <a:effectLst/>
                <a:uLnTx/>
                <a:uFillTx/>
                <a:latin typeface="Calibri" panose="020F0502020204030204"/>
                <a:ea typeface="+mn-ea"/>
                <a:cs typeface="+mn-cs"/>
              </a:rPr>
              <a:t> algunos conceptos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revisemos la siguiente situación y respondamos las preguntas:</a:t>
            </a:r>
          </a:p>
        </p:txBody>
      </p:sp>
      <p:sp>
        <p:nvSpPr>
          <p:cNvPr id="15" name="Bocadillo: rectángulo con esquinas redondeadas 16">
            <a:extLst>
              <a:ext uri="{FF2B5EF4-FFF2-40B4-BE49-F238E27FC236}">
                <a16:creationId xmlns:a16="http://schemas.microsoft.com/office/drawing/2014/main" id="{E24F9D5B-397A-BD4A-6E4D-7B8530481FBD}"/>
              </a:ext>
            </a:extLst>
          </p:cNvPr>
          <p:cNvSpPr/>
          <p:nvPr/>
        </p:nvSpPr>
        <p:spPr>
          <a:xfrm>
            <a:off x="5155325" y="3783902"/>
            <a:ext cx="3099771" cy="1346550"/>
          </a:xfrm>
          <a:prstGeom prst="wedgeRoundRectCallout">
            <a:avLst>
              <a:gd name="adj1" fmla="val -20487"/>
              <a:gd name="adj2" fmla="val 66335"/>
              <a:gd name="adj3" fmla="val 16667"/>
            </a:avLst>
          </a:prstGeom>
          <a:solidFill>
            <a:srgbClr val="7030A0"/>
          </a:solidFill>
          <a:ln>
            <a:solidFill>
              <a:srgbClr val="7030A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Ir a la plaza y volver al mismo punto, caminar en un circuito cerrado, </a:t>
            </a:r>
            <a:r>
              <a:rPr lang="es-ES" b="1" dirty="0" err="1">
                <a:solidFill>
                  <a:prstClr val="white"/>
                </a:solidFill>
                <a:latin typeface="Calibri" panose="020F0502020204030204"/>
              </a:rPr>
              <a:t>etc</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5" name="Imagen 4">
            <a:extLst>
              <a:ext uri="{FF2B5EF4-FFF2-40B4-BE49-F238E27FC236}">
                <a16:creationId xmlns:a16="http://schemas.microsoft.com/office/drawing/2014/main" id="{5317145B-DDCB-0820-C571-D97C5BDEF8E1}"/>
              </a:ext>
            </a:extLst>
          </p:cNvPr>
          <p:cNvPicPr>
            <a:picLocks noChangeAspect="1"/>
          </p:cNvPicPr>
          <p:nvPr/>
        </p:nvPicPr>
        <p:blipFill>
          <a:blip r:embed="rId5"/>
          <a:stretch>
            <a:fillRect/>
          </a:stretch>
        </p:blipFill>
        <p:spPr>
          <a:xfrm>
            <a:off x="36000" y="216000"/>
            <a:ext cx="1726517" cy="518406"/>
          </a:xfrm>
          <a:prstGeom prst="rect">
            <a:avLst/>
          </a:prstGeom>
        </p:spPr>
      </p:pic>
      <p:sp>
        <p:nvSpPr>
          <p:cNvPr id="9" name="CuadroTexto 8">
            <a:extLst>
              <a:ext uri="{FF2B5EF4-FFF2-40B4-BE49-F238E27FC236}">
                <a16:creationId xmlns:a16="http://schemas.microsoft.com/office/drawing/2014/main" id="{BAF5F2BD-3491-2019-54D8-F76345AA9F94}"/>
              </a:ext>
            </a:extLst>
          </p:cNvPr>
          <p:cNvSpPr txBox="1"/>
          <p:nvPr/>
        </p:nvSpPr>
        <p:spPr>
          <a:xfrm>
            <a:off x="1762517" y="360402"/>
            <a:ext cx="7229811" cy="58477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s-ES" sz="3200" b="1" dirty="0">
                <a:solidFill>
                  <a:prstClr val="black"/>
                </a:solidFill>
                <a:latin typeface="Calibri" panose="020F0502020204030204"/>
              </a:rPr>
              <a:t>Trayectoria, distancia y desplazamiento</a:t>
            </a:r>
            <a:endParaRPr kumimoji="0" lang="es-E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CuadroTexto 17">
            <a:extLst>
              <a:ext uri="{FF2B5EF4-FFF2-40B4-BE49-F238E27FC236}">
                <a16:creationId xmlns:a16="http://schemas.microsoft.com/office/drawing/2014/main" id="{8F0BA802-448F-66C8-6699-0D64C23E6D3F}"/>
              </a:ext>
            </a:extLst>
          </p:cNvPr>
          <p:cNvSpPr txBox="1"/>
          <p:nvPr/>
        </p:nvSpPr>
        <p:spPr>
          <a:xfrm>
            <a:off x="481675" y="1043697"/>
            <a:ext cx="8070270" cy="923330"/>
          </a:xfrm>
          <a:prstGeom prst="rect">
            <a:avLst/>
          </a:prstGeom>
          <a:noFill/>
        </p:spPr>
        <p:txBody>
          <a:bodyPr wrap="square">
            <a:spAutoFit/>
          </a:bodyPr>
          <a:lstStyle/>
          <a:p>
            <a:pPr algn="just"/>
            <a:r>
              <a:rPr lang="es-ES" dirty="0"/>
              <a:t>En nuestro lenguaje cotidiano utilizamos, de manera inconsciente, conceptos asociados a la </a:t>
            </a:r>
            <a:r>
              <a:rPr lang="es-ES" b="1" dirty="0"/>
              <a:t>cinemática</a:t>
            </a:r>
            <a:r>
              <a:rPr lang="es-ES" dirty="0"/>
              <a:t>. Sin embargo, cada uno de ellos tiene un significado específico en física.</a:t>
            </a:r>
            <a:endParaRPr lang="es-CL" dirty="0"/>
          </a:p>
        </p:txBody>
      </p:sp>
    </p:spTree>
    <p:extLst>
      <p:ext uri="{BB962C8B-B14F-4D97-AF65-F5344CB8AC3E}">
        <p14:creationId xmlns:p14="http://schemas.microsoft.com/office/powerpoint/2010/main" val="244599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6"/>
                                        </p:tgtEl>
                                      </p:cBhvr>
                                    </p:animEffect>
                                    <p:set>
                                      <p:cBhvr>
                                        <p:cTn id="33" dur="1" fill="hold">
                                          <p:stCondLst>
                                            <p:cond delay="499"/>
                                          </p:stCondLst>
                                        </p:cTn>
                                        <p:tgtEl>
                                          <p:spTgt spid="26"/>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10" presetClass="entr" presetSubtype="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34"/>
                                        </p:tgtEl>
                                      </p:cBhvr>
                                    </p:animEffect>
                                    <p:set>
                                      <p:cBhvr>
                                        <p:cTn id="68" dur="1" fill="hold">
                                          <p:stCondLst>
                                            <p:cond delay="499"/>
                                          </p:stCondLst>
                                        </p:cTn>
                                        <p:tgtEl>
                                          <p:spTgt spid="34"/>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4" grpId="0" animBg="1"/>
      <p:bldP spid="34" grpId="1" animBg="1"/>
      <p:bldP spid="10"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Imagen que contiene tabla, computer, computadora&#10;&#10;Descripción generada automáticamente">
            <a:extLst>
              <a:ext uri="{FF2B5EF4-FFF2-40B4-BE49-F238E27FC236}">
                <a16:creationId xmlns:a16="http://schemas.microsoft.com/office/drawing/2014/main" id="{686E3E74-6519-529F-D740-ABFF93493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13" r="17008" b="11703"/>
          <a:stretch/>
        </p:blipFill>
        <p:spPr>
          <a:xfrm>
            <a:off x="1188664" y="3013526"/>
            <a:ext cx="2287852" cy="1598673"/>
          </a:xfrm>
          <a:prstGeom prst="rect">
            <a:avLst/>
          </a:prstGeom>
        </p:spPr>
      </p:pic>
      <p:pic>
        <p:nvPicPr>
          <p:cNvPr id="18" name="Imagen 17" descr="Imagen que contiene Flecha&#10;&#10;Descripción generada automáticamente">
            <a:extLst>
              <a:ext uri="{FF2B5EF4-FFF2-40B4-BE49-F238E27FC236}">
                <a16:creationId xmlns:a16="http://schemas.microsoft.com/office/drawing/2014/main" id="{E4DC4A4C-80CB-5D77-2918-42B5460DF0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12" r="17005" b="12053"/>
          <a:stretch/>
        </p:blipFill>
        <p:spPr>
          <a:xfrm>
            <a:off x="5407947" y="3013525"/>
            <a:ext cx="2293894" cy="1598673"/>
          </a:xfrm>
          <a:prstGeom prst="rect">
            <a:avLst/>
          </a:prstGeom>
        </p:spPr>
      </p:pic>
      <mc:AlternateContent xmlns:mc="http://schemas.openxmlformats.org/markup-compatibility/2006" xmlns:a14="http://schemas.microsoft.com/office/drawing/2010/main">
        <mc:Choice Requires="a14">
          <p:sp>
            <p:nvSpPr>
              <p:cNvPr id="10" name="Rectángulo: esquinas redondeadas 9">
                <a:extLst>
                  <a:ext uri="{FF2B5EF4-FFF2-40B4-BE49-F238E27FC236}">
                    <a16:creationId xmlns:a16="http://schemas.microsoft.com/office/drawing/2014/main" id="{FB37BD1A-5063-FB51-C1F5-2DA38C1482D2}"/>
                  </a:ext>
                </a:extLst>
              </p:cNvPr>
              <p:cNvSpPr/>
              <p:nvPr/>
            </p:nvSpPr>
            <p:spPr>
              <a:xfrm>
                <a:off x="815527" y="4968135"/>
                <a:ext cx="3021968" cy="1310928"/>
              </a:xfrm>
              <a:prstGeom prst="roundRect">
                <a:avLst/>
              </a:prstGeom>
              <a:solidFill>
                <a:schemeClr val="bg1"/>
              </a:solidFill>
              <a:ln w="38100">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𝒗</m:t>
                      </m:r>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𝒅𝒊𝒔𝒕𝒂𝒏𝒄𝒊𝒂</m:t>
                          </m:r>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𝒓𝒆𝒄𝒐𝒓𝒓𝒊𝒅𝒂</m:t>
                          </m:r>
                        </m:num>
                        <m:den>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𝒕𝒊𝒆𝒎𝒑𝒐</m:t>
                          </m:r>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𝒕𝒐𝒕𝒂𝒍</m:t>
                          </m:r>
                        </m:den>
                      </m:f>
                    </m:oMath>
                  </m:oMathPara>
                </a14:m>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10" name="Rectángulo: esquinas redondeadas 9">
                <a:extLst>
                  <a:ext uri="{FF2B5EF4-FFF2-40B4-BE49-F238E27FC236}">
                    <a16:creationId xmlns:a16="http://schemas.microsoft.com/office/drawing/2014/main" id="{FB37BD1A-5063-FB51-C1F5-2DA38C1482D2}"/>
                  </a:ext>
                </a:extLst>
              </p:cNvPr>
              <p:cNvSpPr>
                <a:spLocks noRot="1" noChangeAspect="1" noMove="1" noResize="1" noEditPoints="1" noAdjustHandles="1" noChangeArrowheads="1" noChangeShapeType="1" noTextEdit="1"/>
              </p:cNvSpPr>
              <p:nvPr/>
            </p:nvSpPr>
            <p:spPr>
              <a:xfrm>
                <a:off x="815527" y="4968135"/>
                <a:ext cx="3021968" cy="1310928"/>
              </a:xfrm>
              <a:prstGeom prst="roundRect">
                <a:avLst/>
              </a:prstGeom>
              <a:blipFill>
                <a:blip r:embed="rId5"/>
                <a:stretch>
                  <a:fillRect/>
                </a:stretch>
              </a:blipFill>
              <a:ln w="38100">
                <a:solidFill>
                  <a:srgbClr val="C00000"/>
                </a:solidFill>
                <a:prstDash val="sysDash"/>
              </a:ln>
              <a:effectLst>
                <a:outerShdw blurRad="50800" dist="38100" dir="2700000" algn="tl" rotWithShape="0">
                  <a:prstClr val="black">
                    <a:alpha val="40000"/>
                  </a:prstClr>
                </a:outerShdw>
              </a:effec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2" name="Rectángulo: esquinas redondeadas 11">
                <a:extLst>
                  <a:ext uri="{FF2B5EF4-FFF2-40B4-BE49-F238E27FC236}">
                    <a16:creationId xmlns:a16="http://schemas.microsoft.com/office/drawing/2014/main" id="{9F217D1F-0656-6493-0692-DB6172E77BCF}"/>
                  </a:ext>
                </a:extLst>
              </p:cNvPr>
              <p:cNvSpPr/>
              <p:nvPr/>
            </p:nvSpPr>
            <p:spPr>
              <a:xfrm>
                <a:off x="5100132" y="4968135"/>
                <a:ext cx="2909523" cy="1310928"/>
              </a:xfrm>
              <a:prstGeom prst="roundRect">
                <a:avLst/>
              </a:prstGeom>
              <a:solidFill>
                <a:schemeClr val="bg1"/>
              </a:solidFill>
              <a:ln w="38100">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s-E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𝒗</m:t>
                          </m:r>
                        </m:e>
                      </m:acc>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𝒅𝒆𝒔𝒑𝒍𝒂𝒛𝒂𝒎𝒊𝒆𝒏𝒕𝒐</m:t>
                          </m:r>
                        </m:num>
                        <m:den>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𝒕𝒊𝒆𝒎𝒑𝒐</m:t>
                          </m:r>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𝒕𝒐𝒕𝒂𝒍</m:t>
                          </m:r>
                        </m:den>
                      </m:f>
                    </m:oMath>
                  </m:oMathPara>
                </a14:m>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12" name="Rectángulo: esquinas redondeadas 11">
                <a:extLst>
                  <a:ext uri="{FF2B5EF4-FFF2-40B4-BE49-F238E27FC236}">
                    <a16:creationId xmlns:a16="http://schemas.microsoft.com/office/drawing/2014/main" id="{9F217D1F-0656-6493-0692-DB6172E77BCF}"/>
                  </a:ext>
                </a:extLst>
              </p:cNvPr>
              <p:cNvSpPr>
                <a:spLocks noRot="1" noChangeAspect="1" noMove="1" noResize="1" noEditPoints="1" noAdjustHandles="1" noChangeArrowheads="1" noChangeShapeType="1" noTextEdit="1"/>
              </p:cNvSpPr>
              <p:nvPr/>
            </p:nvSpPr>
            <p:spPr>
              <a:xfrm>
                <a:off x="5100132" y="4968135"/>
                <a:ext cx="2909523" cy="1310928"/>
              </a:xfrm>
              <a:prstGeom prst="roundRect">
                <a:avLst/>
              </a:prstGeom>
              <a:blipFill>
                <a:blip r:embed="rId6"/>
                <a:stretch>
                  <a:fillRect/>
                </a:stretch>
              </a:blipFill>
              <a:ln w="38100">
                <a:solidFill>
                  <a:srgbClr val="C00000"/>
                </a:solidFill>
                <a:prstDash val="sysDash"/>
              </a:ln>
              <a:effectLst>
                <a:outerShdw blurRad="50800" dist="38100" dir="2700000" algn="tl" rotWithShape="0">
                  <a:prstClr val="black">
                    <a:alpha val="40000"/>
                  </a:prstClr>
                </a:outerShdw>
              </a:effectLst>
            </p:spPr>
            <p:txBody>
              <a:bodyPr/>
              <a:lstStyle/>
              <a:p>
                <a:r>
                  <a:rPr lang="es-CL">
                    <a:noFill/>
                  </a:rPr>
                  <a:t> </a:t>
                </a:r>
              </a:p>
            </p:txBody>
          </p:sp>
        </mc:Fallback>
      </mc:AlternateContent>
      <p:sp>
        <p:nvSpPr>
          <p:cNvPr id="2" name="Bocadillo: rectángulo con esquinas redondeadas 16">
            <a:extLst>
              <a:ext uri="{FF2B5EF4-FFF2-40B4-BE49-F238E27FC236}">
                <a16:creationId xmlns:a16="http://schemas.microsoft.com/office/drawing/2014/main" id="{13EC1BB3-212D-050C-B850-A01C0837A2A5}"/>
              </a:ext>
            </a:extLst>
          </p:cNvPr>
          <p:cNvSpPr/>
          <p:nvPr/>
        </p:nvSpPr>
        <p:spPr>
          <a:xfrm>
            <a:off x="2042092" y="4261727"/>
            <a:ext cx="3126732" cy="1412815"/>
          </a:xfrm>
          <a:prstGeom prst="wedgeRoundRectCallout">
            <a:avLst>
              <a:gd name="adj1" fmla="val 65976"/>
              <a:gd name="adj2" fmla="val 27495"/>
              <a:gd name="adj3" fmla="val 16667"/>
            </a:avLst>
          </a:prstGeom>
          <a:solidFill>
            <a:srgbClr val="C00000"/>
          </a:solidFill>
          <a:ln>
            <a:solidFill>
              <a:srgbClr val="C0000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Recuerda que el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desplazamiento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es un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vector</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por lo que la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velocidad</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también lo es.</a:t>
            </a:r>
            <a:endParaRPr kumimoji="0" lang="es-CL"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3" name="Bocadillo: rectángulo con esquinas redondeadas 16">
            <a:extLst>
              <a:ext uri="{FF2B5EF4-FFF2-40B4-BE49-F238E27FC236}">
                <a16:creationId xmlns:a16="http://schemas.microsoft.com/office/drawing/2014/main" id="{0E34ECC3-E9BD-FFBF-D8D5-B6031E6553EB}"/>
              </a:ext>
            </a:extLst>
          </p:cNvPr>
          <p:cNvSpPr/>
          <p:nvPr/>
        </p:nvSpPr>
        <p:spPr>
          <a:xfrm>
            <a:off x="407407" y="1216350"/>
            <a:ext cx="3838209" cy="1598674"/>
          </a:xfrm>
          <a:prstGeom prst="wedgeRoundRectCallout">
            <a:avLst>
              <a:gd name="adj1" fmla="val -48527"/>
              <a:gd name="adj2" fmla="val -17583"/>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accent4"/>
                </a:solidFill>
                <a:effectLst/>
                <a:uLnTx/>
                <a:uFillTx/>
                <a:latin typeface="Calibri" panose="020F0502020204030204"/>
                <a:ea typeface="+mn-ea"/>
                <a:cs typeface="+mn-cs"/>
              </a:rPr>
              <a:t>Rapidez: </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corresponde a la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distancia recorrida</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por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unidad de tiempo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Es un escalar.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lvl="0" algn="just" defTabSz="457200">
              <a:defRPr/>
            </a:pPr>
            <a:r>
              <a:rPr lang="es-ES" b="1" dirty="0">
                <a:solidFill>
                  <a:prstClr val="white"/>
                </a:solidFill>
              </a:rPr>
              <a:t>En el SI se mide en </a:t>
            </a:r>
            <a:r>
              <a:rPr lang="es-ES" b="1" dirty="0">
                <a:solidFill>
                  <a:schemeClr val="accent4"/>
                </a:solidFill>
              </a:rPr>
              <a:t>m/s</a:t>
            </a:r>
            <a:r>
              <a:rPr lang="es-ES" b="1" dirty="0">
                <a:solidFill>
                  <a:schemeClr val="bg1"/>
                </a:solidFill>
              </a:rPr>
              <a:t>.</a:t>
            </a:r>
            <a:endParaRPr lang="es-CL" dirty="0">
              <a:solidFill>
                <a:schemeClr val="bg1"/>
              </a:solidFill>
            </a:endParaRPr>
          </a:p>
        </p:txBody>
      </p:sp>
      <p:sp>
        <p:nvSpPr>
          <p:cNvPr id="37" name="Bocadillo: rectángulo con esquinas redondeadas 16">
            <a:extLst>
              <a:ext uri="{FF2B5EF4-FFF2-40B4-BE49-F238E27FC236}">
                <a16:creationId xmlns:a16="http://schemas.microsoft.com/office/drawing/2014/main" id="{7FDA2D0A-C800-B51B-1794-E2C4A885623C}"/>
              </a:ext>
            </a:extLst>
          </p:cNvPr>
          <p:cNvSpPr/>
          <p:nvPr/>
        </p:nvSpPr>
        <p:spPr>
          <a:xfrm>
            <a:off x="4373196" y="1212690"/>
            <a:ext cx="4363397" cy="1412815"/>
          </a:xfrm>
          <a:prstGeom prst="wedgeRoundRectCallout">
            <a:avLst>
              <a:gd name="adj1" fmla="val 34602"/>
              <a:gd name="adj2" fmla="val -11979"/>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accent4"/>
                </a:solidFill>
                <a:effectLst/>
                <a:uLnTx/>
                <a:uFillTx/>
                <a:latin typeface="Calibri" panose="020F0502020204030204"/>
                <a:ea typeface="+mn-ea"/>
                <a:cs typeface="+mn-cs"/>
              </a:rPr>
              <a:t>Velocidad:</a:t>
            </a:r>
            <a:r>
              <a:rPr kumimoji="0" lang="es-ES" sz="1800" b="1" i="0" u="none" strike="noStrike" kern="1200" cap="none" spc="0" normalizeH="0" noProof="0" dirty="0">
                <a:ln>
                  <a:noFill/>
                </a:ln>
                <a:solidFill>
                  <a:schemeClr val="accent4"/>
                </a:solidFill>
                <a:effectLst/>
                <a:uLnTx/>
                <a:uFillTx/>
                <a:latin typeface="Calibri" panose="020F0502020204030204"/>
                <a:ea typeface="+mn-ea"/>
                <a:cs typeface="+mn-cs"/>
              </a:rPr>
              <a:t> </a:t>
            </a:r>
            <a:r>
              <a:rPr kumimoji="0" lang="es-ES" sz="1800" b="1" i="0" u="none" strike="noStrike" kern="1200" cap="none" spc="0" normalizeH="0" noProof="0" dirty="0">
                <a:ln>
                  <a:noFill/>
                </a:ln>
                <a:solidFill>
                  <a:prstClr val="white"/>
                </a:solidFill>
                <a:effectLst/>
                <a:uLnTx/>
                <a:uFillTx/>
                <a:latin typeface="Calibri" panose="020F0502020204030204"/>
                <a:ea typeface="+mn-ea"/>
                <a:cs typeface="+mn-cs"/>
              </a:rPr>
              <a:t>c</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orresponde al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desplazamiento </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por </a:t>
            </a:r>
            <a:r>
              <a:rPr kumimoji="0" lang="es-ES" sz="1800" b="1" i="0" u="none" strike="noStrike" kern="1200" cap="none" spc="0" normalizeH="0" baseline="0" noProof="0" dirty="0">
                <a:ln>
                  <a:noFill/>
                </a:ln>
                <a:solidFill>
                  <a:srgbClr val="FFC000"/>
                </a:solidFill>
                <a:effectLst/>
                <a:uLnTx/>
                <a:uFillTx/>
                <a:latin typeface="Calibri" panose="020F0502020204030204"/>
                <a:ea typeface="+mn-ea"/>
                <a:cs typeface="+mn-cs"/>
              </a:rPr>
              <a:t>unidad de tiempo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Es un vector.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En el SI se mide</a:t>
            </a:r>
            <a:r>
              <a:rPr kumimoji="0" lang="es-ES" sz="18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en </a:t>
            </a:r>
            <a:r>
              <a:rPr kumimoji="0" lang="es-ES" sz="1800" b="1" i="0" u="none" strike="noStrike" kern="1200" cap="none" spc="0" normalizeH="0" baseline="0" noProof="0" dirty="0">
                <a:ln>
                  <a:noFill/>
                </a:ln>
                <a:solidFill>
                  <a:schemeClr val="accent4"/>
                </a:solidFill>
                <a:effectLst/>
                <a:uLnTx/>
                <a:uFillTx/>
                <a:latin typeface="Calibri" panose="020F0502020204030204"/>
                <a:ea typeface="+mn-ea"/>
                <a:cs typeface="+mn-cs"/>
              </a:rPr>
              <a:t>m/s</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s-CL"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nvGrpSpPr>
          <p:cNvPr id="11" name="Grupo 10">
            <a:extLst>
              <a:ext uri="{FF2B5EF4-FFF2-40B4-BE49-F238E27FC236}">
                <a16:creationId xmlns:a16="http://schemas.microsoft.com/office/drawing/2014/main" id="{E4439CFC-4035-C607-CDBD-8593E6FEF094}"/>
              </a:ext>
            </a:extLst>
          </p:cNvPr>
          <p:cNvGrpSpPr/>
          <p:nvPr/>
        </p:nvGrpSpPr>
        <p:grpSpPr>
          <a:xfrm>
            <a:off x="2326511" y="5437354"/>
            <a:ext cx="4900107" cy="1197645"/>
            <a:chOff x="3374979" y="4509058"/>
            <a:chExt cx="4900107" cy="1197645"/>
          </a:xfrm>
        </p:grpSpPr>
        <p:sp>
          <p:nvSpPr>
            <p:cNvPr id="15" name="Llamada rectangular redondeada 10">
              <a:extLst>
                <a:ext uri="{FF2B5EF4-FFF2-40B4-BE49-F238E27FC236}">
                  <a16:creationId xmlns:a16="http://schemas.microsoft.com/office/drawing/2014/main" id="{B3E536A5-97C8-0729-25BC-96211F084ADE}"/>
                </a:ext>
              </a:extLst>
            </p:cNvPr>
            <p:cNvSpPr/>
            <p:nvPr/>
          </p:nvSpPr>
          <p:spPr>
            <a:xfrm>
              <a:off x="3374979" y="4792720"/>
              <a:ext cx="4900107" cy="913983"/>
            </a:xfrm>
            <a:prstGeom prst="wedgeRoundRectCallout">
              <a:avLst>
                <a:gd name="adj1" fmla="val 16576"/>
                <a:gd name="adj2" fmla="val -4272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¿Por qué un auto que se mantiene a 40 km/h pero gira está cambiando su velocidad?</a:t>
              </a:r>
            </a:p>
          </p:txBody>
        </p:sp>
        <p:pic>
          <p:nvPicPr>
            <p:cNvPr id="17" name="Imagen 16">
              <a:extLst>
                <a:ext uri="{FF2B5EF4-FFF2-40B4-BE49-F238E27FC236}">
                  <a16:creationId xmlns:a16="http://schemas.microsoft.com/office/drawing/2014/main" id="{BB88C3AE-9440-C599-7D6E-F1D718135A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281" t="8333" r="11719" b="37501"/>
            <a:stretch/>
          </p:blipFill>
          <p:spPr>
            <a:xfrm>
              <a:off x="7751543" y="4509058"/>
              <a:ext cx="478247" cy="582864"/>
            </a:xfrm>
            <a:prstGeom prst="rect">
              <a:avLst/>
            </a:prstGeom>
          </p:spPr>
        </p:pic>
      </p:grpSp>
      <p:sp>
        <p:nvSpPr>
          <p:cNvPr id="19" name="Bocadillo: rectángulo con esquinas redondeadas 16">
            <a:extLst>
              <a:ext uri="{FF2B5EF4-FFF2-40B4-BE49-F238E27FC236}">
                <a16:creationId xmlns:a16="http://schemas.microsoft.com/office/drawing/2014/main" id="{1CAA4661-8CE6-202D-75E6-F36C224F998D}"/>
              </a:ext>
            </a:extLst>
          </p:cNvPr>
          <p:cNvSpPr/>
          <p:nvPr/>
        </p:nvSpPr>
        <p:spPr>
          <a:xfrm>
            <a:off x="2034882" y="4402861"/>
            <a:ext cx="4083472" cy="1194714"/>
          </a:xfrm>
          <a:prstGeom prst="wedgeRoundRectCallout">
            <a:avLst>
              <a:gd name="adj1" fmla="val -21041"/>
              <a:gd name="adj2" fmla="val 65452"/>
              <a:gd name="adj3" fmla="val 16667"/>
            </a:avLst>
          </a:prstGeom>
          <a:solidFill>
            <a:srgbClr val="7030A0"/>
          </a:solidFill>
          <a:ln>
            <a:solidFill>
              <a:srgbClr val="7030A0"/>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lvl="0" algn="ctr" defTabSz="457200"/>
            <a:r>
              <a:rPr lang="es-ES" b="1" dirty="0">
                <a:solidFill>
                  <a:prstClr val="white"/>
                </a:solidFill>
              </a:rPr>
              <a:t>Porque al girar </a:t>
            </a:r>
            <a:r>
              <a:rPr lang="es-ES" b="1" dirty="0">
                <a:solidFill>
                  <a:schemeClr val="accent4"/>
                </a:solidFill>
              </a:rPr>
              <a:t>cambia su dirección</a:t>
            </a:r>
            <a:r>
              <a:rPr lang="es-ES" b="1" dirty="0">
                <a:solidFill>
                  <a:prstClr val="white"/>
                </a:solidFill>
              </a:rPr>
              <a:t>, y la </a:t>
            </a:r>
            <a:r>
              <a:rPr lang="es-ES" b="1" dirty="0">
                <a:solidFill>
                  <a:schemeClr val="accent4"/>
                </a:solidFill>
              </a:rPr>
              <a:t>velocidad es un vector </a:t>
            </a:r>
            <a:r>
              <a:rPr lang="es-ES" b="1" dirty="0">
                <a:solidFill>
                  <a:prstClr val="white"/>
                </a:solidFill>
              </a:rPr>
              <a:t>que incluye dirección.</a:t>
            </a:r>
            <a:endParaRPr kumimoji="0" lang="es-CL"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9DDF8084-EB94-DD29-98C8-BB8141609781}"/>
              </a:ext>
            </a:extLst>
          </p:cNvPr>
          <p:cNvPicPr>
            <a:picLocks noChangeAspect="1"/>
          </p:cNvPicPr>
          <p:nvPr/>
        </p:nvPicPr>
        <p:blipFill>
          <a:blip r:embed="rId8"/>
          <a:stretch>
            <a:fillRect/>
          </a:stretch>
        </p:blipFill>
        <p:spPr>
          <a:xfrm>
            <a:off x="36000" y="216000"/>
            <a:ext cx="1726517" cy="518406"/>
          </a:xfrm>
          <a:prstGeom prst="rect">
            <a:avLst/>
          </a:prstGeom>
        </p:spPr>
      </p:pic>
      <p:sp>
        <p:nvSpPr>
          <p:cNvPr id="8" name="CuadroTexto 7">
            <a:extLst>
              <a:ext uri="{FF2B5EF4-FFF2-40B4-BE49-F238E27FC236}">
                <a16:creationId xmlns:a16="http://schemas.microsoft.com/office/drawing/2014/main" id="{AF10D38D-9010-973F-5F12-61968D3245CC}"/>
              </a:ext>
            </a:extLst>
          </p:cNvPr>
          <p:cNvSpPr txBox="1"/>
          <p:nvPr/>
        </p:nvSpPr>
        <p:spPr>
          <a:xfrm>
            <a:off x="2563372" y="332501"/>
            <a:ext cx="7229811" cy="707886"/>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s-ES" sz="4000" b="1" dirty="0">
                <a:solidFill>
                  <a:prstClr val="black"/>
                </a:solidFill>
                <a:latin typeface="Calibri" panose="020F0502020204030204"/>
              </a:rPr>
              <a:t>Rapidez y velocidad</a:t>
            </a:r>
            <a:endParaRPr kumimoji="0" lang="es-E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AF60DD8F-31D8-DF85-929E-CEABB4E853DD}"/>
              </a:ext>
            </a:extLst>
          </p:cNvPr>
          <p:cNvPicPr>
            <a:picLocks noChangeAspect="1"/>
          </p:cNvPicPr>
          <p:nvPr/>
        </p:nvPicPr>
        <p:blipFill rotWithShape="1">
          <a:blip r:embed="rId9">
            <a:extLst>
              <a:ext uri="{28A0092B-C50C-407E-A947-70E740481C1C}">
                <a14:useLocalDpi xmlns:a14="http://schemas.microsoft.com/office/drawing/2010/main" val="0"/>
              </a:ext>
            </a:extLst>
          </a:blip>
          <a:srcRect l="22607" t="49578" r="57669" b="-508"/>
          <a:stretch/>
        </p:blipFill>
        <p:spPr>
          <a:xfrm flipH="1">
            <a:off x="7181322" y="4324775"/>
            <a:ext cx="1923806" cy="2794199"/>
          </a:xfrm>
          <a:prstGeom prst="rect">
            <a:avLst/>
          </a:prstGeom>
        </p:spPr>
      </p:pic>
    </p:spTree>
    <p:extLst>
      <p:ext uri="{BB962C8B-B14F-4D97-AF65-F5344CB8AC3E}">
        <p14:creationId xmlns:p14="http://schemas.microsoft.com/office/powerpoint/2010/main" val="78332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2" grpId="0" animBg="1"/>
      <p:bldP spid="2" grpId="1" animBg="1"/>
      <p:bldP spid="13" grpId="0" animBg="1"/>
      <p:bldP spid="3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0B4F7-C41D-0B90-83FE-64DCCD8E4F8A}"/>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7908CB21-8E16-2E96-2B3D-8E924A548D3F}"/>
              </a:ext>
            </a:extLst>
          </p:cNvPr>
          <p:cNvPicPr>
            <a:picLocks noChangeAspect="1"/>
          </p:cNvPicPr>
          <p:nvPr/>
        </p:nvPicPr>
        <p:blipFill>
          <a:blip r:embed="rId2"/>
          <a:stretch>
            <a:fillRect/>
          </a:stretch>
        </p:blipFill>
        <p:spPr>
          <a:xfrm>
            <a:off x="36000" y="216000"/>
            <a:ext cx="1726517" cy="518406"/>
          </a:xfrm>
          <a:prstGeom prst="rect">
            <a:avLst/>
          </a:prstGeom>
        </p:spPr>
      </p:pic>
      <p:sp>
        <p:nvSpPr>
          <p:cNvPr id="5" name="Rectángulo 4">
            <a:extLst>
              <a:ext uri="{FF2B5EF4-FFF2-40B4-BE49-F238E27FC236}">
                <a16:creationId xmlns:a16="http://schemas.microsoft.com/office/drawing/2014/main" id="{41C10E1F-EB32-BFE9-3579-DE4FE94E801F}"/>
              </a:ext>
            </a:extLst>
          </p:cNvPr>
          <p:cNvSpPr/>
          <p:nvPr/>
        </p:nvSpPr>
        <p:spPr>
          <a:xfrm>
            <a:off x="779420" y="1661057"/>
            <a:ext cx="7585160" cy="2585323"/>
          </a:xfrm>
          <a:prstGeom prst="rect">
            <a:avLst/>
          </a:prstGeom>
        </p:spPr>
        <p:txBody>
          <a:bodyPr wrap="square">
            <a:spAutoFit/>
          </a:bodyPr>
          <a:lstStyle/>
          <a:p>
            <a:pPr lvl="0" algn="just"/>
            <a:r>
              <a:rPr lang="es-ES" dirty="0">
                <a:latin typeface="Arial" panose="020B0604020202020204" pitchFamily="34" charset="0"/>
                <a:ea typeface="Calibri" panose="020F0502020204030204" pitchFamily="34" charset="0"/>
                <a:cs typeface="Arial" panose="020B0604020202020204" pitchFamily="34" charset="0"/>
              </a:rPr>
              <a:t>¿En qué se diferencian los conceptos de rapidez y velocidad?</a:t>
            </a:r>
          </a:p>
          <a:p>
            <a:pPr lvl="0" algn="just"/>
            <a:endParaRPr lang="es-CL" dirty="0">
              <a:latin typeface="Arial" panose="020B0604020202020204" pitchFamily="34" charset="0"/>
              <a:cs typeface="Arial" panose="020B0604020202020204" pitchFamily="34" charset="0"/>
            </a:endParaRPr>
          </a:p>
          <a:p>
            <a:pPr marL="263700" lvl="1" indent="-342900" algn="just" defTabSz="360000">
              <a:buAutoNum type="alphaUcParenR"/>
            </a:pPr>
            <a:r>
              <a:rPr lang="es-ES" dirty="0">
                <a:latin typeface="Arial" panose="020B0604020202020204" pitchFamily="34" charset="0"/>
                <a:ea typeface="Calibri" panose="020F0502020204030204" pitchFamily="34" charset="0"/>
                <a:cs typeface="Arial" panose="020B0604020202020204" pitchFamily="34" charset="0"/>
              </a:rPr>
              <a:t>La rapidez tiene dirección y sentido mientras que la velocidad no.</a:t>
            </a:r>
          </a:p>
          <a:p>
            <a:pPr marL="263700" lvl="1" indent="-342900" algn="just" defTabSz="360000">
              <a:buAutoNum type="alphaUcParenR"/>
            </a:pPr>
            <a:r>
              <a:rPr lang="es-ES" dirty="0">
                <a:latin typeface="Arial" panose="020B0604020202020204" pitchFamily="34" charset="0"/>
                <a:ea typeface="Calibri" panose="020F0502020204030204" pitchFamily="34" charset="0"/>
                <a:cs typeface="Arial" panose="020B0604020202020204" pitchFamily="34" charset="0"/>
              </a:rPr>
              <a:t>La rapidez es una cantidad escalar mientras que la velocidad es un vector.</a:t>
            </a:r>
          </a:p>
          <a:p>
            <a:pPr marL="263700" lvl="1" indent="-342900" algn="just" defTabSz="360000">
              <a:buAutoNum type="alphaUcParenR"/>
            </a:pPr>
            <a:r>
              <a:rPr lang="es-ES" dirty="0">
                <a:latin typeface="Arial" panose="020B0604020202020204" pitchFamily="34" charset="0"/>
                <a:ea typeface="Calibri" panose="020F0502020204030204" pitchFamily="34" charset="0"/>
                <a:cs typeface="Arial" panose="020B0604020202020204" pitchFamily="34" charset="0"/>
              </a:rPr>
              <a:t>La rapidez depende del tiempo mientras que la velocidad depende de la distancia.</a:t>
            </a:r>
          </a:p>
          <a:p>
            <a:pPr marL="263700" lvl="1" indent="-342900" algn="just" defTabSz="360000">
              <a:buAutoNum type="alphaUcParenR"/>
            </a:pPr>
            <a:r>
              <a:rPr lang="es-ES" dirty="0">
                <a:latin typeface="Arial" panose="020B0604020202020204" pitchFamily="34" charset="0"/>
                <a:ea typeface="Calibri" panose="020F0502020204030204" pitchFamily="34" charset="0"/>
                <a:cs typeface="Arial" panose="020B0604020202020204" pitchFamily="34" charset="0"/>
              </a:rPr>
              <a:t>La rapidez depende del desplazamiento mientras que la velocidad depende del tiempo.</a:t>
            </a:r>
            <a:endParaRPr lang="es-ES"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CuadroTexto 10">
            <a:extLst>
              <a:ext uri="{FF2B5EF4-FFF2-40B4-BE49-F238E27FC236}">
                <a16:creationId xmlns:a16="http://schemas.microsoft.com/office/drawing/2014/main" id="{25206C7E-9310-FA0F-2264-38F44D0BD4ED}"/>
              </a:ext>
            </a:extLst>
          </p:cNvPr>
          <p:cNvSpPr txBox="1"/>
          <p:nvPr/>
        </p:nvSpPr>
        <p:spPr>
          <a:xfrm>
            <a:off x="96101" y="6483050"/>
            <a:ext cx="2672526"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Archivo CPECH, Banco de insumos académicos.</a:t>
            </a:r>
            <a:endParaRPr lang="es-CL" sz="1000" b="1" dirty="0">
              <a:cs typeface="Arial" panose="020B0604020202020204" pitchFamily="34" charset="0"/>
            </a:endParaRPr>
          </a:p>
        </p:txBody>
      </p:sp>
      <p:grpSp>
        <p:nvGrpSpPr>
          <p:cNvPr id="2" name="Grupo 1">
            <a:extLst>
              <a:ext uri="{FF2B5EF4-FFF2-40B4-BE49-F238E27FC236}">
                <a16:creationId xmlns:a16="http://schemas.microsoft.com/office/drawing/2014/main" id="{D421A78C-E4D2-4EEB-0FFA-07DB7CC4F971}"/>
              </a:ext>
            </a:extLst>
          </p:cNvPr>
          <p:cNvGrpSpPr/>
          <p:nvPr/>
        </p:nvGrpSpPr>
        <p:grpSpPr>
          <a:xfrm>
            <a:off x="5904915" y="4429850"/>
            <a:ext cx="2926890" cy="2069839"/>
            <a:chOff x="5389526" y="4369697"/>
            <a:chExt cx="2926890" cy="2069839"/>
          </a:xfrm>
        </p:grpSpPr>
        <p:grpSp>
          <p:nvGrpSpPr>
            <p:cNvPr id="3" name="22 Grupo">
              <a:extLst>
                <a:ext uri="{FF2B5EF4-FFF2-40B4-BE49-F238E27FC236}">
                  <a16:creationId xmlns:a16="http://schemas.microsoft.com/office/drawing/2014/main" id="{2CF04F08-8170-0321-9427-01EA180A7A97}"/>
                </a:ext>
              </a:extLst>
            </p:cNvPr>
            <p:cNvGrpSpPr/>
            <p:nvPr/>
          </p:nvGrpSpPr>
          <p:grpSpPr>
            <a:xfrm>
              <a:off x="5389526" y="4369697"/>
              <a:ext cx="2547347" cy="2069839"/>
              <a:chOff x="6327776" y="357397"/>
              <a:chExt cx="2547347" cy="2069839"/>
            </a:xfrm>
          </p:grpSpPr>
          <p:pic>
            <p:nvPicPr>
              <p:cNvPr id="13" name="Picture 3" descr="C:\Users\karla.hernandez\Desktop\PROGRAMAS ANUALES\TC31\íconos en png para PPT\pos it.png">
                <a:extLst>
                  <a:ext uri="{FF2B5EF4-FFF2-40B4-BE49-F238E27FC236}">
                    <a16:creationId xmlns:a16="http://schemas.microsoft.com/office/drawing/2014/main" id="{D6474CF2-7AD9-607A-B3BD-400453720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776" y="656624"/>
                <a:ext cx="2337215" cy="1770612"/>
              </a:xfrm>
              <a:prstGeom prst="rect">
                <a:avLst/>
              </a:prstGeom>
              <a:noFill/>
              <a:extLst>
                <a:ext uri="{909E8E84-426E-40DD-AFC4-6F175D3DCCD1}">
                  <a14:hiddenFill xmlns:a14="http://schemas.microsoft.com/office/drawing/2010/main">
                    <a:solidFill>
                      <a:srgbClr val="FFFFFF"/>
                    </a:solidFill>
                  </a14:hiddenFill>
                </a:ext>
              </a:extLst>
            </p:spPr>
          </p:pic>
          <p:sp>
            <p:nvSpPr>
              <p:cNvPr id="15" name="24 Rectángulo">
                <a:extLst>
                  <a:ext uri="{FF2B5EF4-FFF2-40B4-BE49-F238E27FC236}">
                    <a16:creationId xmlns:a16="http://schemas.microsoft.com/office/drawing/2014/main" id="{C1ABE8E3-B7A4-B77A-AED4-0DAAB3340192}"/>
                  </a:ext>
                </a:extLst>
              </p:cNvPr>
              <p:cNvSpPr/>
              <p:nvPr/>
            </p:nvSpPr>
            <p:spPr>
              <a:xfrm rot="21211048">
                <a:off x="6612485" y="1305873"/>
                <a:ext cx="1519528" cy="584775"/>
              </a:xfrm>
              <a:prstGeom prst="rect">
                <a:avLst/>
              </a:prstGeom>
            </p:spPr>
            <p:txBody>
              <a:bodyPr wrap="square">
                <a:spAutoFit/>
              </a:bodyPr>
              <a:lstStyle/>
              <a:p>
                <a:pPr algn="ctr"/>
                <a:r>
                  <a:rPr lang="es-ES" altLang="es-CL" sz="1600" dirty="0">
                    <a:ea typeface="Myriad Arabic"/>
                    <a:cs typeface="Myriad Arabic"/>
                  </a:rPr>
                  <a:t>Conocimientos de la Ciencia</a:t>
                </a:r>
              </a:p>
            </p:txBody>
          </p:sp>
          <p:pic>
            <p:nvPicPr>
              <p:cNvPr id="16" name="Picture 5" descr="C:\Users\karla.hernandez\Desktop\PROGRAMAS ANUALES\TC31\íconos en png para PPT\08 ícono.png">
                <a:extLst>
                  <a:ext uri="{FF2B5EF4-FFF2-40B4-BE49-F238E27FC236}">
                    <a16:creationId xmlns:a16="http://schemas.microsoft.com/office/drawing/2014/main" id="{14AF7B38-26DA-6378-B397-98FC2944E7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9123" y="357397"/>
                <a:ext cx="936000" cy="9360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8 Rectángulo redondeado">
              <a:extLst>
                <a:ext uri="{FF2B5EF4-FFF2-40B4-BE49-F238E27FC236}">
                  <a16:creationId xmlns:a16="http://schemas.microsoft.com/office/drawing/2014/main" id="{C915836A-0560-0E1F-6C73-034B0F977AD1}"/>
                </a:ext>
              </a:extLst>
            </p:cNvPr>
            <p:cNvSpPr/>
            <p:nvPr/>
          </p:nvSpPr>
          <p:spPr>
            <a:xfrm>
              <a:off x="7402517" y="5503432"/>
              <a:ext cx="913899" cy="93610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B</a:t>
              </a:r>
              <a:endParaRPr lang="es-CL" sz="4800" b="1" dirty="0"/>
            </a:p>
          </p:txBody>
        </p:sp>
      </p:grpSp>
    </p:spTree>
    <p:extLst>
      <p:ext uri="{BB962C8B-B14F-4D97-AF65-F5344CB8AC3E}">
        <p14:creationId xmlns:p14="http://schemas.microsoft.com/office/powerpoint/2010/main" val="52372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300E17660757243A12F6C2030D2DB3B" ma:contentTypeVersion="6" ma:contentTypeDescription="Crear nuevo documento." ma:contentTypeScope="" ma:versionID="c6bd688bee798b0d2a73ae28d0162afc">
  <xsd:schema xmlns:xsd="http://www.w3.org/2001/XMLSchema" xmlns:xs="http://www.w3.org/2001/XMLSchema" xmlns:p="http://schemas.microsoft.com/office/2006/metadata/properties" xmlns:ns3="57431eb4-8e5d-41e7-89e5-8214c3182bd5" targetNamespace="http://schemas.microsoft.com/office/2006/metadata/properties" ma:root="true" ma:fieldsID="6a0a522ab221faa9ff7a551230346160" ns3:_="">
    <xsd:import namespace="57431eb4-8e5d-41e7-89e5-8214c3182bd5"/>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431eb4-8e5d-41e7-89e5-8214c3182bd5"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57431eb4-8e5d-41e7-89e5-8214c3182bd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9274DA-10BD-4B5E-8F65-0302881496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431eb4-8e5d-41e7-89e5-8214c3182b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53C350-3F26-41BE-8775-326C4B961954}">
  <ds:schemaRefs>
    <ds:schemaRef ds:uri="http://purl.org/dc/term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57431eb4-8e5d-41e7-89e5-8214c3182bd5"/>
    <ds:schemaRef ds:uri="http://purl.org/dc/elements/1.1/"/>
  </ds:schemaRefs>
</ds:datastoreItem>
</file>

<file path=customXml/itemProps3.xml><?xml version="1.0" encoding="utf-8"?>
<ds:datastoreItem xmlns:ds="http://schemas.openxmlformats.org/officeDocument/2006/customXml" ds:itemID="{D9BE9435-1784-4C23-875E-3D9BDF5555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1090</TotalTime>
  <Words>2628</Words>
  <Application>Microsoft Office PowerPoint</Application>
  <PresentationFormat>Presentación en pantalla (4:3)</PresentationFormat>
  <Paragraphs>276</Paragraphs>
  <Slides>24</Slides>
  <Notes>11</Notes>
  <HiddenSlides>0</HiddenSlides>
  <MMClips>2</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24</vt:i4>
      </vt:variant>
    </vt:vector>
  </HeadingPairs>
  <TitlesOfParts>
    <vt:vector size="32" baseType="lpstr">
      <vt:lpstr>Aptos</vt:lpstr>
      <vt:lpstr>Arial</vt:lpstr>
      <vt:lpstr>Arial Rounded MT Bold</vt:lpstr>
      <vt:lpstr>Calibri</vt:lpstr>
      <vt:lpstr>Calibri Light</vt:lpstr>
      <vt:lpstr>Cambria Math</vt:lpstr>
      <vt:lpstr>Myriad Arabic</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Profesor en Línea Fs6 - CPECH</dc:creator>
  <cp:lastModifiedBy>Raysa Knight</cp:lastModifiedBy>
  <cp:revision>15</cp:revision>
  <dcterms:created xsi:type="dcterms:W3CDTF">2025-12-15T14:52:19Z</dcterms:created>
  <dcterms:modified xsi:type="dcterms:W3CDTF">2026-04-25T00:18:57Z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0x0101001300E17660757243A12F6C2030D2DB3B</vt:lpwstr>
  </property>
</Properties>
</file>