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7" r:id="rId2"/>
    <p:sldId id="275" r:id="rId3"/>
    <p:sldId id="304" r:id="rId4"/>
    <p:sldId id="326" r:id="rId5"/>
    <p:sldId id="342" r:id="rId6"/>
    <p:sldId id="343" r:id="rId7"/>
    <p:sldId id="344" r:id="rId8"/>
    <p:sldId id="345" r:id="rId9"/>
    <p:sldId id="346" r:id="rId10"/>
    <p:sldId id="363" r:id="rId11"/>
    <p:sldId id="361" r:id="rId12"/>
    <p:sldId id="330" r:id="rId13"/>
    <p:sldId id="331" r:id="rId14"/>
    <p:sldId id="332" r:id="rId15"/>
    <p:sldId id="333" r:id="rId16"/>
    <p:sldId id="347" r:id="rId17"/>
    <p:sldId id="362" r:id="rId18"/>
    <p:sldId id="359" r:id="rId19"/>
    <p:sldId id="348" r:id="rId20"/>
    <p:sldId id="352" r:id="rId21"/>
    <p:sldId id="360" r:id="rId22"/>
    <p:sldId id="340" r:id="rId23"/>
    <p:sldId id="364" r:id="rId24"/>
    <p:sldId id="36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BA1A"/>
    <a:srgbClr val="067DD9"/>
    <a:srgbClr val="0066FF"/>
    <a:srgbClr val="CDEAF3"/>
    <a:srgbClr val="8FAADC"/>
    <a:srgbClr val="E6F5F9"/>
    <a:srgbClr val="53B9D5"/>
    <a:srgbClr val="CEEBF3"/>
    <a:srgbClr val="CFEBF4"/>
    <a:srgbClr val="8CC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B3B27-C557-43A9-8C77-F1B326A12D2B}" v="3" dt="2026-03-13T23:10:1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9" autoAdjust="0"/>
    <p:restoredTop sz="96327"/>
  </p:normalViewPr>
  <p:slideViewPr>
    <p:cSldViewPr snapToGrid="0" snapToObjects="1">
      <p:cViewPr varScale="1">
        <p:scale>
          <a:sx n="55" d="100"/>
          <a:sy n="55" d="100"/>
        </p:scale>
        <p:origin x="1624"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sa Knight" userId="87b019da5b4ccf4e" providerId="LiveId" clId="{BAF915FE-412F-4EDC-A812-722440047950}"/>
    <pc:docChg chg="custSel addSld delSld modSld">
      <pc:chgData name="Raysa Knight" userId="87b019da5b4ccf4e" providerId="LiveId" clId="{BAF915FE-412F-4EDC-A812-722440047950}" dt="2026-03-13T23:10:11.503" v="20"/>
      <pc:docMkLst>
        <pc:docMk/>
      </pc:docMkLst>
      <pc:sldChg chg="del">
        <pc:chgData name="Raysa Knight" userId="87b019da5b4ccf4e" providerId="LiveId" clId="{BAF915FE-412F-4EDC-A812-722440047950}" dt="2026-03-13T16:20:17.682" v="0" actId="47"/>
        <pc:sldMkLst>
          <pc:docMk/>
          <pc:sldMk cId="1530444039" sldId="256"/>
        </pc:sldMkLst>
      </pc:sldChg>
      <pc:sldChg chg="add">
        <pc:chgData name="Raysa Knight" userId="87b019da5b4ccf4e" providerId="LiveId" clId="{BAF915FE-412F-4EDC-A812-722440047950}" dt="2026-03-13T16:20:21.137" v="1"/>
        <pc:sldMkLst>
          <pc:docMk/>
          <pc:sldMk cId="1905853523" sldId="257"/>
        </pc:sldMkLst>
      </pc:sldChg>
      <pc:sldChg chg="del">
        <pc:chgData name="Raysa Knight" userId="87b019da5b4ccf4e" providerId="LiveId" clId="{BAF915FE-412F-4EDC-A812-722440047950}" dt="2026-03-13T16:20:56.638" v="2" actId="47"/>
        <pc:sldMkLst>
          <pc:docMk/>
          <pc:sldMk cId="4165380645" sldId="259"/>
        </pc:sldMkLst>
      </pc:sldChg>
      <pc:sldChg chg="addSp">
        <pc:chgData name="Raysa Knight" userId="87b019da5b4ccf4e" providerId="LiveId" clId="{BAF915FE-412F-4EDC-A812-722440047950}" dt="2026-03-13T23:10:11.503" v="20"/>
        <pc:sldMkLst>
          <pc:docMk/>
          <pc:sldMk cId="832995264" sldId="330"/>
        </pc:sldMkLst>
        <pc:inkChg chg="add">
          <ac:chgData name="Raysa Knight" userId="87b019da5b4ccf4e" providerId="LiveId" clId="{BAF915FE-412F-4EDC-A812-722440047950}" dt="2026-03-13T23:10:11.503" v="20"/>
          <ac:inkMkLst>
            <pc:docMk/>
            <pc:sldMk cId="832995264" sldId="330"/>
            <ac:inkMk id="4" creationId="{B8871DFE-BF3C-DD74-2778-2EFE5304A4B6}"/>
          </ac:inkMkLst>
        </pc:inkChg>
      </pc:sldChg>
      <pc:sldChg chg="addSp">
        <pc:chgData name="Raysa Knight" userId="87b019da5b4ccf4e" providerId="LiveId" clId="{BAF915FE-412F-4EDC-A812-722440047950}" dt="2026-03-13T23:10:11.503" v="20"/>
        <pc:sldMkLst>
          <pc:docMk/>
          <pc:sldMk cId="3830940084" sldId="331"/>
        </pc:sldMkLst>
        <pc:inkChg chg="add">
          <ac:chgData name="Raysa Knight" userId="87b019da5b4ccf4e" providerId="LiveId" clId="{BAF915FE-412F-4EDC-A812-722440047950}" dt="2026-03-13T23:10:11.503" v="20"/>
          <ac:inkMkLst>
            <pc:docMk/>
            <pc:sldMk cId="3830940084" sldId="331"/>
            <ac:inkMk id="4" creationId="{5D6B0675-E93B-51FE-7499-2D43FE666656}"/>
          </ac:inkMkLst>
        </pc:inkChg>
      </pc:sldChg>
      <pc:sldChg chg="addSp">
        <pc:chgData name="Raysa Knight" userId="87b019da5b4ccf4e" providerId="LiveId" clId="{BAF915FE-412F-4EDC-A812-722440047950}" dt="2026-03-13T23:10:11.503" v="20"/>
        <pc:sldMkLst>
          <pc:docMk/>
          <pc:sldMk cId="3722240142" sldId="347"/>
        </pc:sldMkLst>
        <pc:inkChg chg="add">
          <ac:chgData name="Raysa Knight" userId="87b019da5b4ccf4e" providerId="LiveId" clId="{BAF915FE-412F-4EDC-A812-722440047950}" dt="2026-03-13T23:10:11.503" v="20"/>
          <ac:inkMkLst>
            <pc:docMk/>
            <pc:sldMk cId="3722240142" sldId="347"/>
            <ac:inkMk id="6" creationId="{4F23A163-44E5-7764-700B-59AA0E081B76}"/>
          </ac:inkMkLst>
        </pc:inkChg>
      </pc:sldChg>
      <pc:sldChg chg="addSp delSp modSp add mod">
        <pc:chgData name="Raysa Knight" userId="87b019da5b4ccf4e" providerId="LiveId" clId="{BAF915FE-412F-4EDC-A812-722440047950}" dt="2026-03-13T16:28:21.091" v="19" actId="1076"/>
        <pc:sldMkLst>
          <pc:docMk/>
          <pc:sldMk cId="4262785096" sldId="364"/>
        </pc:sldMkLst>
        <pc:picChg chg="del">
          <ac:chgData name="Raysa Knight" userId="87b019da5b4ccf4e" providerId="LiveId" clId="{BAF915FE-412F-4EDC-A812-722440047950}" dt="2026-03-13T16:22:05.712" v="4" actId="478"/>
          <ac:picMkLst>
            <pc:docMk/>
            <pc:sldMk cId="4262785096" sldId="364"/>
            <ac:picMk id="3" creationId="{4CB11CDF-1D3F-EA37-20FC-A3AB900EB948}"/>
          </ac:picMkLst>
        </pc:picChg>
        <pc:picChg chg="add mod modCrop">
          <ac:chgData name="Raysa Knight" userId="87b019da5b4ccf4e" providerId="LiveId" clId="{BAF915FE-412F-4EDC-A812-722440047950}" dt="2026-03-13T16:28:21.091" v="19" actId="1076"/>
          <ac:picMkLst>
            <pc:docMk/>
            <pc:sldMk cId="4262785096" sldId="364"/>
            <ac:picMk id="4" creationId="{3CA7315B-C4C4-610C-F869-72BB3E4746CF}"/>
          </ac:picMkLst>
        </pc:picChg>
        <pc:picChg chg="del">
          <ac:chgData name="Raysa Knight" userId="87b019da5b4ccf4e" providerId="LiveId" clId="{BAF915FE-412F-4EDC-A812-722440047950}" dt="2026-03-13T16:22:06.324" v="5" actId="478"/>
          <ac:picMkLst>
            <pc:docMk/>
            <pc:sldMk cId="4262785096" sldId="364"/>
            <ac:picMk id="7" creationId="{7E05D254-47A5-7869-BEB9-2A72AC6A87DF}"/>
          </ac:picMkLst>
        </pc:picChg>
      </pc:sldChg>
      <pc:sldChg chg="addSp delSp modSp add mod">
        <pc:chgData name="Raysa Knight" userId="87b019da5b4ccf4e" providerId="LiveId" clId="{BAF915FE-412F-4EDC-A812-722440047950}" dt="2026-03-13T16:27:06.424" v="16" actId="14100"/>
        <pc:sldMkLst>
          <pc:docMk/>
          <pc:sldMk cId="1474868736" sldId="365"/>
        </pc:sldMkLst>
        <pc:picChg chg="add mod modCrop">
          <ac:chgData name="Raysa Knight" userId="87b019da5b4ccf4e" providerId="LiveId" clId="{BAF915FE-412F-4EDC-A812-722440047950}" dt="2026-03-13T16:27:06.424" v="16" actId="14100"/>
          <ac:picMkLst>
            <pc:docMk/>
            <pc:sldMk cId="1474868736" sldId="365"/>
            <ac:picMk id="3" creationId="{89704F38-D087-5E9B-5F7A-ABD3CD9655D9}"/>
          </ac:picMkLst>
        </pc:picChg>
        <pc:picChg chg="del">
          <ac:chgData name="Raysa Knight" userId="87b019da5b4ccf4e" providerId="LiveId" clId="{BAF915FE-412F-4EDC-A812-722440047950}" dt="2026-03-13T16:24:27.387" v="11" actId="478"/>
          <ac:picMkLst>
            <pc:docMk/>
            <pc:sldMk cId="1474868736" sldId="365"/>
            <ac:picMk id="4" creationId="{ED8CFD01-2A88-0C96-B501-3162EF483DC6}"/>
          </ac:picMkLst>
        </pc:picChg>
      </pc:sldChg>
    </pc:docChg>
  </pc:docChgLst>
</pc:chgInfo>
</file>

<file path=ppt/ink/ink1.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3-13T22:30:50.498"/>
    </inkml:context>
    <inkml:brush xml:id="br0">
      <inkml:brushProperty name="width" value="0.05292" units="cm"/>
      <inkml:brushProperty name="height" value="0.05292" units="cm"/>
      <inkml:brushProperty name="color" value="#FF0000"/>
    </inkml:brush>
  </inkml:definitions>
  <inkml:trace contextRef="#ctx0" brushRef="#br0">6319 7156 12 0,'-19'5'0'0,"-1"4"0"0,1-1 0 0,6 1 0 0,0 0 0 0,-6 1 0 0,-9-5 0 0,-5 2 0 16,-8-5 0-16,2 1 0 0,-1 1 0 0,-2-1 0 15,4 2 0-15,-3-1 0 0,2-2 0 0,2 1 0 16,-4 1 0-16,0-1 0 0,-2-1 0 16,0 1 0-16,-1-3 0 0,-3 4 0 0,2-4 0 0,1 3 0 15,1 2 0-15,-6-5 0 0,4 4 0 0,-5-4 0 16,2 0 0-16,-3 0 0 0,1-4 0 0,0 4 0 16,-6-5 0-16,7 2 0 0,-1-1 0 0,4-4 0 0,-1 1 0 15,-1 1 0-15,-3-2 0 0,-3-1 0 0,-2 2 0 16,4 2 0-16,-2-4 0 0,9 6 0 0,-5-2 0 15,0 1 0-15,-6 1 0 0,-9-4 0 0,-1 2 0 16,1 0 0-16,7 1 0 0,8-1 0 0,2 1 0 16,3 1 0-16,-5-1 0 0,-6 3 0 0,0-3 0 0,2-1 0 15,4 2 0-15,-1-4 0 0,1 2 0 0,-4-1 0 16,2 3 0-16,-2-4 0 0,-2 2 0 0,0 1 0 16,0-4 0-16,2 2 0 0,4 3 0 0,-1-4 0 15,1 2 0-15,-4-2 0 0,2 2 0 0,2 0 0 16,-1 1 0-16,-3-3 0 0,4 5 0 0,0-1 0 15,1 0 0-15,-1-1 0 0,5 2 0 0,-3-1 0 16,-3-4 0-16,1 2 0 0,-2 0 0 0,0 1 0 0,1 4 0 16,9 0 0-16,-1 0 0 0,-2-3 0 0,-3 1 0 15,-3 0 0-15,-3 2 0 0,4-2 0 16,5 2 0-16,2 2 0 0,6-2 0 0,-6 0 0 16,-2 0 0-16,1 2 0 0,-5 3 0 0,1-1 0 0,3-4 0 15,2 3 0-15,4 2 0 0,-2 0 0 0,2-1 0 16,2-1 0-16,-6 3 0 0,6 0 0 0,5 0 0 0,0-1 0 15,2 2 0-15,4-4 0 0,-3 2 0 0,-1 2 0 16,4 2 0-16,1-6 0 0,-1 3 0 0,-3-1 0 16,2 2 0-16,0 1 0 0,6 1 0 0,1 3 0 15,3-5 0-15</inkml:trace>
  <inkml:trace contextRef="#ctx0" brushRef="#br0" timeOffset="782.84">628 15904 12 0,'0'21'0'0,"4"6"0"0,-4-2 0 0,0-5 0 0,0-2 0 0,-4 2 0 0,2 6 0 15,2 7 0-15,-5 5 0 0,5-3 0 0,2-1 0 0,1-2 0 16,3-1 0-16,0 0 0 0,-6 0 0 0,-4 0 0 16,2 0 0-16,2 1 0 0,-6-3 0 0,6-1 0 15,-3-4 0-15,1-2 0 0,2 1 0 0,0-2 3 0,2-1 1 16,1-4-1-16,-3-4 1 0,0-5 8 0,0-4-1 16</inkml:trace>
  <inkml:trace contextRef="#ctx0" brushRef="#br0" timeOffset="5292.81">4944 7152 12 0,'-8'-3'0'0,"8"3"0"0,-11-5 0 0,11 5 17 16,-17-4 0-16,17 4-1 0,-15-5 1 0,15 5 9 16,-30-7 1-16,30 7-1 0,-35-15 1 0,16 9-16 15,-3-2 1-15,-2 4 1 0,0-1-1 0,-6-2-10 16,0 2 0-16,-2 2 1 0,-1 3-1 0,-3 0 2 0,3 0 2 16,-4 0 0-16,3 0-1 0,0 0 5 0,-3 0 2 15,0 0-1-15,0 0 0 0,-6-4 1 0,4 1 2 16,-4 1-2-16,0 2 2 0,-2 0-1 0,2 0 2 15,-1-4-1-15,-3 3 1 0,4-1-3 16,-1 0 2-16,-1-1-2 0,-4-1 1 0,5 4-1 16,-5 0-1-16,1-1 0 0,1-1 1 0,-1 2 5 15,-3 2 1-15,1-1-1 0,4-1 1 0,-1-1 0 16,-1 1 0-16,-3 0 0 0,3-2 1 0,-1 0-2 0,3 2 0 0,-3-3-1 16,-1 3 1-16,0 0-3 0,-1 0 0 15,3-4 1-15,-2 2 0 0,-4 2-4 0,3 0 0 0,-3 0 0 16,2 0 0-16,2 0-2 0,3 0 0 15,1-3 0-15,-8 3 1 0,1-3-4 0,-6 1 1 0,7 2 0 16,-2 2-1-16,5 1 0 0,4 0-1 0,-3 3 1 16,1-3 1-16,-7 6-3 0,4-1 2 0,-4-1 0 15,4 2-1-15,-1 3 0 0,-3-3 0 0,4 3 0 16,3-2 0-16,1 2-1 0,3 0 0 0,-2 1 0 0,1-1 0 16,1 0-1-16,-2 0 2 0,2 0-2 0,6 0 2 15,0-3-1-15,1 3 1 0,3-2-1 0,-3 4 2 16,5 3-2-16,-1-4 1 0,0 4-1 0,2-2 2 15,-1-1-3-15,-1 2 2 0,0 1-1 0,3 0 1 16,3 3-2-16,-2-5 2 0,3 4-1 0,-1 0 1 0,2 2-2 16,4 0 1-16,-3-1 0 0,3 5 0 15,1-3 0-15,-1 1-1 0,1-1 0 0,2 1 1 16,-1-3 3-16,1 1-1 0,2 2 1 0,2 1 1 16,0 4 2-16,2-2 0 0,5 1 0 0,-1-4 0 0,-3-1 0 15,3 1 0-15,-1-2 1 0,3 1 0 0,-3 4-3 16,-3-2-1-16,4-1 1 0,-3 4 1 0,8-1-6 15,-3 2 0-15,3 5 0 0,-4 0 1 0,3 1-3 0,-1 3 1 16,-2 1 0-16,1 2 0 0,-1-2 0 0,6 3-1 16,-2 1 0-16,-1 1 1 0,3-5-1 0,0 4 1 15,0 3 0-15,-2 0 0 0,2 3-1 0,-4 2 0 0,2 0 0 16,2-1 0-16,-5 3-1 0,3 1 1 0,-2 1 1 16,4 0-1-16,0-1-1 0,-2 3 1 0,2-1 0 15,2 2 0-15,4-3-1 0,-5 0 1 16,3-1-1-16,2 1 1 0,-1 3-1 0,-1 2 1 0,2 0 1 15,-3-4-1-15,3 4 0 0,-4-2 1 0,0 0-1 16,1 4 1-16,3 3 1 0,1 0 0 0,-5 2-1 16,2-2 2-16,-4 0-1 0,0-4 0 0,0 2 1 15,0 1-1-15,2-1 3 0,4-1-1 0,-1-1 1 16,-3 6 0-16,2 3-1 0,-4 0 2 0,5 1 0 16,-3 4-1-16,2 0 1 0,-2 4 1 0,3-2 0 15,-3 1 0-15,4-1 0 0,-1 0-1 0,1-2 1 16,0 2 0-16,1-1-2 0,4-1 0 0,-3-1 0 0,-3 1 1 15,1 1-2-15,-1-1 1 0,-1 1 0 0,5 1 0 16,-1 0-2-16,3-2 0 0,-3 1 0 0,-3-1 0 16,-3-1-1-16,-2 0 1 0,-2-1-1 0,2 3 2 0,0-1-2 15,0-3 1-15,-4 2 1 0,3 3-1 0,1 2 1 16,-2 0 1-16,-2-2-1 0,2 3 1 0,2 4-2 16,-4 0 2-16,2-3-1 0,2 1 1 0,-3 1 0 15,1-3 0-15,-4 1 0 0,4-4 1 0,-3-2-2 0,1-4 1 16,2 1 0-16,-3 0 0 0,3 0 0 0,2-2 0 15,-6 0-1-15,3-1 1 0,-1-3-1 0,-2-1 2 16,1-3-1-16,5-1 0 0,1-1-1 0,3-2 1 16,-4 2-2-16,0-2 2 0,0 0-3 0,-5 2 2 15,5-2-1-15,-4-3 1 0,2-4-1 16,-4-1 0-16,5 1 1 0,2-3 1 0,5 1-4 0,-4 0 1 16,2-1 1-16,-4 2-1 0,1-1-1 0,3 2 0 15,-2 1 1-15,4-5 0 0,-1-3-2 0,3-1 1 0,3 0 0 16,-6-1 0-16,5 1-2 0,-1-4 1 0,-1 0 0 15,3 0 0-15,-2-2-1 0,2 1 1 0,0-1-1 16,2-2 1-16,-1-1-1 0,-3 0 0 0,0-2 0 16,1 1 0-16,-1-5 0 0,0-1 0 0,6-3 0 15,-2-1 0-15,8 1 0 0,3-1 0 0,-4 1 0 16,-1-3 0-16,0 1 0 0,-1 0 0 0,5 0 0 16,-5 0 0-16,6-1 0 0,1 1 0 0,1 0 0 0,-2-2 0 15,0 0 0-15,-1 2 0 0,5-1 0 0,-2 1 0 16,3 0 0-16,-2 0 0 0,2-1 0 0,3 1 0 0,0 0 0 15,-1 2 0-15,5-1 0 0,-3-3 0 16,3 0 0-16,-5-2 0 0,5 1 0 0,-5 2 0 0,3 5-1 16,1 1 1-16,3-2 0 0,-1-3 0 15,0-4-1-15,0-1 1 0,3-1-1 16,2 1 1-16,7 1-1 0,-1 2 1 0,-1 0-1 0,1-2 1 16,-3-1-1-16,4 0 0 0,-1-3-1 0,2 3 2 0,1-2-1 15,3 0 0-15,-4-2 0 0,2-2 1 0,2 0-1 16,2-1 1-16,0-2 0 0,0 0 0 0,5 0 0 0,1-2 1 15,-3 0 0-15,1-1 0 0,2-1 0 16,-7 1 2-16,9-3-2 0,3 1 1 0,2-2 3 0,0-3-1 16,-2-1 0-16,2 1 2 0,0-2-1 0,-2-1-1 15,2-1 1-15,5-1 0 0,1-1-1 0,-1 0-1 16,1-1 0-16,-1 0 1 0,6-1-2 0,1 1 0 0,-5 1 0 16,0 1 1-16,3-3-2 0,-5 3 0 0,6 1 0 15,2-2 0-15,4 0-1 0,-2 2 0 0,2 1 0 16,1-1 0-16,4 1 0 0,-3 3 0 15,-2 0 0-15,-2-3 0 0,1 1-1 0,1 2 1 0,2 1-1 16,-1 0 1-16,4-1-2 0,3 1-1 0,-1 2 1 16,2 0 1-16,4-2-3 0,-6 4 0 0,2 0 0 15,2-2 0-15,-4-2 0 0,0 2 0 16,0 2 0-16,6-1 1 0,-4 1-1 0,0 0 2 0,2 1-1 16,-4 3 0-16,2-1 1 0,2 0 0 0,-2-2 0 15,2 1-1-15,-4-1 1 0,0-1 0 0,2 2 0 16,0-1 1-16,2 0-2 0,-4 1 2 0,6 1 0 0,0 0 0 15,1 1 1-15,5-1 0 0,-5-2 0 0,-1-1 0 16,-4 1 0-16,0-1 0 0,2 2 0 0,4-1 1 16,3 0 0-16,0 1 1 0,-3 1 0 0,3 0 0 0,-3 1 2 15,-1-1 1-15,3 0-1 0,-1-2 2 0,3 3 1 16,-1-1-1-16,-3 0 1 0,3 0 0 16,-1 4 0-16,1 1 0 0,0-1 1 0,1-1 0 0,1-1-3 15,-6-1 0-15,7 0 1 0,-1 1-1 0,0-1-2 16,0-1 0-16,-3 2-1 0,1 1 2 0,-1 3-3 0,-1-1 1 15,4-1-1-15,-5-1 1 0,5 1-2 16,4-2 1-16,-4 0 1 0,-3 0-1 0,-1 2-1 16,1 1 0-16,1 2 0 0,2 0 0 0,2 0 0 0,-2 0 0 15,1 0 0-15,-1 2 0 0,4 0 0 0,0 0 0 0,-2 2 0 16,2-1 0-16,0-1 0 0,0 0 0 16,1 0 0-16,-4 0 0 0,3-1 0 0,-1 1 0 15,5-2 0-15,0 0 0 0,-2 1 0 0,1-3 0 16,-1 0 0-16,0 1 0 0,-2 1 0 0,2 0 0 0,-3-2 0 15,1 1 0-15,0-3 0 0,-2 1 1 0,4-4-1 16,4-1 1-16,7-1 0 0,-2-3 0 0,-6 4 0 16,-1 1 2-16,-2 2-2 0,-4 0 1 0,-2-2 0 15,2 0 0-15,-4 0 0 0,1 0 0 0,3-1 0 16,-2-1 0-16,4 1 1 0,0-2-1 0,-2-2 0 16,-2 0 1-16,-1 0-1 0,-1-2-1 0,0 4 0 15,-1 1 0-15,-1 2 0 0,1 0 0 0,-5-5 0 16,3-1 1-16,0-3 0 0,-3-1 0 0,-3 2-1 0,-3 1 1 15,-1 0-1-15,0 0 2 0,3 1-1 0,1-1 0 16,3-2-2-16,-1 1 1 0,0-2 0 16,-2-2 0-16,0-2-1 0,-2 1 2 0,-1-5-2 0,1 1 1 15,0-7-1-15,0-2 0 0,-3 2 0 0,-3 4 1 16,-3 3-1-16,2 1 1 0,1-1 0 0,1-2 0 0,1-1-1 16,3-1 0-16,-3 2 0 0,-5 1 0 15,-2-1 0-15,-4 2 0 0,2 1 0 0,2-1 0 0,-2-2 0 16,2-1 0-16,0-1 0 0,2 2 0 0,2 6-1 15,0-3 1-15,-6 1-1 0,-2-2 1 0,-2 1-1 16,-3 1 0-16,0 0 0 0,-1 1 1 0,3 2-3 0,-1 0 2 16,-3 0 0-16,0 0 0 0,-2 0-1 0,-2-1-1 15,-2-1 1-15,-1 0 1 0,-1 1-1 0,-2-1 1 16,-1 0-2-16,0 1 2 0,-3-1 0 0,-1 0 1 16,-4 3 0-16,1 0 0 0,-3 1-1 0,-2 0 1 0,1-2 0 15,-3-2 0-15,-3-1 0 0,2-4 0 0,-4 2 0 16,-4 2 0-16,-3 1 1 0,-4 2 0 0,-2 0 0 15,0 0 1-15,-2-1-2 0,-2-1 1 16,2-1 0-16,0-1 0 0,-2 1-1 0,0-1 1 0,-1 1-1 16,-3-2 1-16,-3-2-1 0,-4 0 0 0,2 0 0 15,0-1 1-15,0-1-1 0,-4 1 0 16,2-1 0-16,0-1 1 0,-2-1-1 0,0-1 0 0,-1 0 0 16,-1-1 2-16,0-3-2 0,-1-3 0 0,-1 2 0 15,1 0 1-15,-1-1-1 0,-1 1 0 0,1-2 0 16,1-1 1-16,-3-3-1 0,1 1 0 0,-1-2 0 15,-1 1 0-15,0-1 0 0,-2-2 0 0,2 0 0 16,1 0 1-16,3 2 0 0,-1 0 0 0,-3 0 0 0,-1-2 0 16,1 0 1-16,0 2 0 0,-2-2 0 0,0 0 0 0,0 2-1 15,-2 0 2-15,1-4-1 0,3 1 0 0,4-3 0 16,1 1 1-16,0-2-1 0,-3 0 1 0,-1 0 1 16,1-2-1-16,0 2 0 0,-1-4 1 0,1 3 0 15,-3 1 2-15,3-4-1 0,3-1 1 0,3-2 0 16,2-2 0-16,-2 0 1 0,-3 1 0 0,-3 1 1 15,-1-2 1-15,1 0-1 0,-1 0 1 0,3 2 3 16,1 0 0-16,0-1 1 0,-1-3 0 0,1-1-2 16,0-2 2-16,1 2-1 0,-1-4 0 0,0 6-1 15,1-1 1-15,-1-1-1 0,0-2 0 0,-1-3-3 16,-1-2 1-16,1 3-1 0,-1 1 1 0,1-1-5 16,-1-1 2-16,1 1 0 0,-1 2-1 0,0-2-1 0,3 1 0 15,-3-3-1-15,1 1 2 0,-1 0-3 0,1 1 1 16,-1-3 1-16,0-2-1 0,-1 0 1 0,0-1-1 15,-3 1 0-15,-1-5 2 0,0 3 0 0,-2 1 2 0,0-3-1 16,0-3 0-16,2-3 2 0,4-2 1 0,-3 0-1 16,-3 2 1-16,-2-2-4 0,1-2-1 0,1 1 1 15,0 1-1-15,0-2-2 0,0-1 2 0,1-1-2 16,1 3 1-16,0-3-2 0,-2 1 1 0,-2-1-1 16,0 3 1-16,1-3-2 0,-1 1 1 0,-2-1 0 15,0 5 0-15,1-1-1 0,-3-4 1 0,-2 2 1 0,-1 1-1 16,0-3-1-16,-2 1 0 0,1 0 0 0,3 1 1 15,1-5-1-15,3 0 0 0,1 0 0 0,-4 2 0 16,1-2-1-16,-1 0 1 0,0-1 0 16,1-1 0-16,-1-1-1 0,1-2 1 0,-1 0-2 15,-1 1 2-15,-3 1-1 0,1 1 0 0,0 6 0 16,-1-7 1-16,3 3-1 0,-1 2 0 0,1-2 0 0,-1 0 1 16,1 0-1-16,-2 0 1 0,-1 2 0 0,1-2 0 15,0 4-4-15,-1-4 1 0,1 2-1 0,0-1 1 0,-1 1-3 16,-1 0 1-16,0 4-1 0,-2-1 2 0,0 4-3 15,-2 1 0-15,2 2 1 0,4-3-1 0,1 2 0 0,3-6 0 16,-3 5 1-16,-1-1-1 0,-2 2 2 16,-2 1 1-16,0 0-1 0,0 0 1 0,1-1-1 0,1-1 2 15,0 4 0-15,0 2-1 0,0 5 3 0,0-4 0 16,-1 6 0-16,-1 1 0 0,0 6 0 0,0 1 1 16,0 2 0-16,0 0 0 0,0 0 0 0,0-3 0 15,0 3 0-15,2 2 0 0,2 6 0 0,-1-4 0 16,1 3 0-16,-2 1 1 0,0 4 0 0,-1 4 0 0,1-2 0 15,0 5 0-15,2-2-1 0,-1 2 1 0,-1 0-1 16,0 6 2-16,0 0-2 0,0 3 1 0,0 0 0 16,-1 1 0-16,3-3 0 0,0 2 1 15,-2 1 1-15,-1 6-1 0,1-2 0 0,-2 0 1 0,-2 0 0 16,-2 5 0-16,-1 0 2 0,-3 0-1 0,1 2 1 16,-1 1-1-16,1 4-2 0,1 0 2 0,-1 0-2 15,-3 0 1-15,-3-3-2 0,-4-1 0 0,4 3 1 16,0 1 0-16,0 0-2 0,0 0 1 0,-2 0-1 15,-4 0 1-15,-3 5-1 0,-2-2 0 0,-2-3 0 16,-2 2 1-16,-2 0 0 0,-2-1 0 0,-1 3 1 0,-1 1-1 16,0 2 1-16,-3 2 1 0,0-4 1 0,-2 2-1 15,-2 1-1-15,-2-2 2 0,0 1-1 0,-2-2 0 0,0 2 0 16,-1-6-1-16,1 3 0 0,-4-1 0 0,1 1-1 16,-2-1 2-16,-1 2-1 0,-1-1 0 0,-2 1-1 15,0-1 0-15,2-1 1 0,-3-1-1 0,1 1-1 16,0-3 1-16,0 0 0 0,0 0 0 0,0 0 0 15,0 0 0-15,0-3 0 0,-4 1 2 0,-2 2-2 16,1 0 0-16,-3 0 0 0,-1 0 0 0,-2 2 0 0,1 1 0 16,-1 1 1-16,2-4 0 0,5-4-1 0,2 4 1 15,-2-3-1-15,-2 1 2 0,-3 0-2 16,1 1 1-16,-1 1-1 0,-2-4 1 0,0 4-1 0,-3-5 1 16,1 5-1-16,2-4 1 0,-4 4-1 15,0-3 1-15,0 3-1 0,-2 0 2 0,0 0-2 0,1 0 1 16,1 0 0-16,-4 3 0 0,0 1 0 0,0-2 0 15,1 1 0-15,1-3 0 0,2-3-1 0,-2 1 2 16,-2-2-2-16,1 4 1 0,-3-5-1 0,-1 2 0 0,-1 3 0 16,-1-4 1-16,-2 4-1 0,0 0 0 0,1 0 0 15,1-3 0-15,2 1 0 0,-3-1 0 0,1 3 0 16,0 0 1-16,1 0-2 0,1 0 1 0,-4 0 0 16,-2 1 0-16,-2-1-1 0,-4-1 0 0,6 1 0 15,6-4 1-15,1 2-1 0,4 1 0 0,-5-1 0 16,-3 2 0-16,-3-3 0 0,-1 3 0 0,-3-4 0 15,0 2 0-15,0 4 0 0,1 2 0 16,-1-4 0-16,2-4 0 0,0 2 0 0,2-1 0 0,-4 3 0 0,2 0 0 16,4 0 0-16,-2 3 0 0,-2 3 0 15,0-3 0-15,0-1 0 0,1 1 0 0,-1 1 0 0,-2-3 0 16,0 1 0-16,-1 0 0 0,1 1 0 16,4 2 0-16,-2 2 0 0,0 2 0 0,0-4 0 0,0 6 0 15,2-3 0-15,-4 4 0 0,3 1 0 0,-1-5 0 16,2 1 0-16,1-2 0 0,1 0 0 0,-5-4 0 0,-1 1 0 15,-2-1 0-15,2-1 0 0,3 0 1 0,-5-1-1 16,0 3 0-16,3-1 0 0,-1 2 1 0,-2-1-1 16,2 1 0-16,1-2 0 0,3 1 0 0,3-2 0 0,1-2 0 15,0 1 0-15,-2 5 0 0,-1-1 0 0,-1 2 0 16,2-2 0-16,4 4 0 0,1-1 0 0,1-1 0 16,-5 2 0-16,3-1 0 0,-2-1-1 15,-1 2 1-15,3-4-1 0,-2 4 1 0,1 1-1 0,-3 1 1 16,2-1 0-16,-1-1 0 0,5-1-1 0,-1-1 1 15,3 2 0-15,-3-4 0 0,0 2 0 0,3-2 0 0,1 2 0 16,-4 2 0-16,-3-4 0 0,0 2 0 0,3 2 0 16,4-4 0-16,0 2 0 0,1-2 0 0,-1 2 0 15,2 0 0-15,2 0 0 0,-1 0 0 0,3-2 0 16,-2 0 1-16,0-2-1 0,0 1 1 0,0 1-1 16,3 2 1-16,-3-4-1 0,6 3 0 0,-5-1 0 15,3 2 0-15,0-6 0 0,1 3 0 0,-5-1 0 16,2 1 0-16,1-2 0 0,-5-1 0 0,-2 1 0 15,3 1 0-15,-1-1 0 0,-2 2 0 0,5-1 0 16,-1-3 0-16,0 4 0 0,0-4 0 0,0 1 0 0,0 3 0 16,-2 1 0-16,0 2 0 0,-2-4 0 0,0 3 1 15,-3-3-1-15,1 0 0 0,0 3 0 0,0-1 1 16,-1 2-1-16,-1-4 0 0,-1 2 0 0,-4 1 0 0,0 1 0 16,-1-2 0-16,-3 2 0 0,2-2 0 0,-3 2-1 15,-3-4 0-15</inkml:trace>
  <inkml:trace contextRef="#ctx0" brushRef="#br0" timeOffset="85740.59">3013 9823 12 0,'-2'0'0'0,"2"0"0"15,6 3 0-15,-6-3 0 0,0 9 0 0,0-9 0 16,0 2 0-16,0-2 0 0,0 3 0 0</inkml:trace>
  <inkml:trace contextRef="#ctx0" brushRef="#br0" timeOffset="85827.83">2961 9819 12 0,'0'0'0'0</inkml:trace>
  <inkml:trace contextRef="#ctx0" brushRef="#br0" timeOffset="86000.87">2942 9823 12 0,'0'0'0'15,"0"0"0"-15,0 0 0 0,0 0 0 0,8 0 0 0,-8 0 0 16,5 0 0-16,-5 0 0 0,2 0 0 0,-2 0 0 16,4 0 0-16,-4 0 0 0,6-6 0 0</inkml:trace>
  <inkml:trace contextRef="#ctx0" brushRef="#br0" timeOffset="87448.19">3030 9727 12 0,'0'0'0'0,"0"0"0"15,0 0 0-15,0 0 0 0,0 6 0 0,0-6 0 0,0 3 0 16,0-3 0-16,0 4 0 0,0-4 0 0,0 3 0 16,0-3 0-16,0 2 0 0,0-2 0 15,0 0 0-15,0 0 0 0,0 0 0 0,0 0 0 0,0 0 0 16,0 0 0-16,-6 3 0 0,6-3 0 0,-1 5 0 16,1-5 0-16,-10 7 0 0,10-7 0 0,-7 6 0 15,7-6 0-15,-8 3 0 0,8-3 0 0,-3 3 0 0,3-3 0 16,-6 9 0-16,6-9 0 0,-4 2 0 0,4-2 0 15,-9 7 0-15,9-7 0 0,-7 3 0 0,7-3 0 16,-8 4 0-16,8-4 0 0,-6 5 0 0,6-5 0 0,-7 2 0 16,7-2 0-16,-6 3 0 0,6-3 0 0,0 4 0 15,0-4 0-15,-5 0 0 0,5 0 0 0,-4 0 0 16,4 0 0-16,-2 0 1 0,2 0 2 0,-5 0 1 16,5 0-1-16,-2 0 0 0,2 0 4 0,-4 0 1 15,4 0-1-15,0 0 1 0,0 0-4 0,0 0 2 16,0 0-2-16,0 0 2 0,0 0-4 0,0 0 1 0,0 0 0 15,0 0 0-15,0 0-2 0,0 0 1 0,0 0 0 16,0 0 0-16,0 0-2 0,0 0 1 0,0 0 0 16,6 0 0-16,-6 0 4 0,5-6-1 0,-5 6 1 15,6-3 0-15,-6 3 10 0,7-4-1 0,-7 4 1 16,8-5 1-16,-8 5 5 0,9-3 0 16,-9 3 1-16,6-7 0 0,-6 7 4 0,7-2 0 0,-7 2 0 15,2-5-1-15,-2 5-2 0,9-4 0 0,-9 4 0 16,4-3 0-16,-4 3-4 0,9 0 1 0,-9 0-1 15,6-3 1-15,-6 3-2 0,7 0 1 0,-7 0-1 16,6-4 1-16,-6 4-1 0,7-2 0 0,-7 2 0 16,13-3 0-16,-13 3-3 0,13 0 2 0,-13 0-1 0,12 0 1 15,-12 0-4-15,11-4 2 0,-11 4-2 0,15-3 2 16,-15 3-5-16,17-2 1 0,-17 2 0 0,24 0 1 0,-24 0 0 16,18 0 0-16,-18 0 1 0,25 0 0 0,-25 0-1 15,22 0 1-15,-22 0-1 0,28 0 2 0,-28 0-4 16,24-3 0-16,-24 3 0 0,21 0 1 0,-21 0-1 15,18-4 0-15,-18 4 0 0,19 0 1 0,-19 0-5 16,11 0 2-16,-11 0 0 0,9 0 0 0,-9 0-6 0,12 0 1 16,-12 0 1-16,22 7-1 0,-22-7-3 0,28 14 1 15,-28-14 0-15,22 12 1 16,-22-12-2-16,13 7 0 0,-13-7 0 0,6 2 0 0,-6-2-2 16,7 3 2-16,-7-3 0 0,8 7 0 0,-8-7-2 15,22 9 1-15,-22-9 0 0,21 5 0 0,-21-5-3 0,24 7 1 16,-24-7 0-16,24 9 0 0,-24-9-1 0,19 1 1 15,-19-1-1-15,11 4 1 0,-11-4 0 0,9 3 0 16,-9-3 1-16,17 4 0 0,-17-4 0 0,19 2-1 0,-19-2 1 16,20 0 0-16,-20 0 1 0,32 0 1 0,-32 0 0 15,33 0 0-15,-33 0 0 0,26 0 0 0,-26 0 0 16,32-2 0-16,-32 2 1 0,30-5 0 0,-30 5 0 16,26-4 0-16,-26 4 6 0,24-3 0 0,-24 3-1 15,26-4 2-15,-26 4 0 0,25-3 0 0,-25 3 0 16,18-2 1-16,-18 2-5 0,13-3 2 0,-13 3-2 15,19 0 2-15,-19 0-4 0,26-7 2 0,-26 7-2 16,24-2 1-16,-24 2-2 0,30 0 0 0,-30 0 1 0,32 0 0 16,-32 0-1-16,35-5 1 0,-16 3-1 15,-1 0 2-15,-3 1-2 0,2-1 0 0,2-2 0 0,-5 4 0 16,3 0-1-16,0-1 1 0,-4 1-1 16,0 0 1-16,0-2-1 0,0 0 1 0,0 2-1 0,0-5 2 15,4 1-2-15,-4 1 0 0,4 0 0 0,-4-1 1 0,2 2-1 16,2 2 0-16,1-3 0 0,1-2 0 0,-8 1 0 15,2 1 0-15,0-1 0 0,0 3 0 0,4 1 0 16,-4 0 1-16,0-2-1 0,2 2 1 0,2 2 1 16,1-1 2-16,1 1-2 0,0 0 1 0,-1 1 2 0,1-3-1 15,-2 4 1-15,-2-3 0 0,-4 3 1 0,-4-4 1 16,4 3-2-16,1-3 2 0,1 0-2 0,0 0 2 16,2 0 0-16,-1 0 0 0,1 2-3 0,2 2 2 15,-2-1-2-15,-4-3 2 0,0 0-3 0,-5 0 2 16,-6 0-1-16,4 0 1 0,-4 0 0 0,9 0 2 15,-2 0 0-15,5 0 0 0,-3 0-1 0,2 0 2 0,0 0-1 16,0 0 1-16,3 2 1 0,-5-1 0 0,0-1 0 16,0 0 0-16,1 0 0 0,-1 0 0 15,0 2 0-15,-1-2 1 0,-1 2-2 0,3 0-1 16,-3 1 1-16,1-3 1 0,3 0-3 0,-4 0-1 0,4 2 1 16,-3-2 0-16,3 2-3 0,0-2 0 0,2 1 1 15,0 3-1-15,-2-4-1 0,2 2 1 0,1-1-1 16,-3 1 1-16,-2 0-2 0,0-1 2 0,4 3-1 15,0-4 0-15,0 0-1 0,1 0 0 0,2 0 0 16,3 2 1-16,-4-1-2 0,2 1 0 0,1 2 0 16,1-1 1-16,-1 2-1 0,-3 0 0 0,4-1 0 15,-2-1 1-15,0 1-1 0,1-1 0 0,-3 2 0 0,2-5 1 16,-2 2-1-16,2-2 1 0,7 0 0 0,-6-2 0 16,1 2-1-16,2-3 0 0,-10 1 0 0,0 1 0 15,2-1-1-15,-4-3 1 0,1 3-1 0,-5-2 1 0,3 3-3 16,-1-3 0-16,-7 4 1 0,11-3 0 0,-11 3 1 15,11-2 0-15,-11 2 0 0,10-7 1 16,-10 7 0-16,11-5 0 0,-4 1 0 0,3 1 0 0,-3 0 0 0,-1 1 1 16,-6 2-1-16,13-5 1 0,-13 5 2 0,11-4 1 15,-11 4-1-15,7-3 0 0,-7 3 3 16,6-4 1-16,-6 4-2 0,2 0 2 0,-2 0-1 16,4 0-1-16,-4 0 1 0,3 0 1 0,-3 0-4 0,4 0 1 15,-4 0 1-15,6 0-1 0,-6 0-3 0,5 0 1 16,-5 0-1-16,8-3 0 0,-8 3-1 0,7-2 0 15</inkml:trace>
  <inkml:trace contextRef="#ctx0" brushRef="#br0" timeOffset="90399.62">7964 11574 12 0,'0'0'0'15,"0"0"0"-15,0 0 0 0,0 0 11 0,6 2 0 16,-6-2 1-16,3 3-1 0,-3-3 31 0,4 5 2 16,-4-5 0-16,4 0 0 0,-4 0-16 0,0 0 1 15,0 0 0-15,0 0 0 0,0 0-1 0,0 0 0 0,0 0 0 16,0 0 2-16,0 0-10 0,0 0 0 0,0 0 0 15,0 0 0-15,0 0-5 0,0 0 1 0,0 0-2 16,0 0 2-16,0 0-6 0,5 0 0 0,-5 0 0 16,6 0 0-16,-6 0-3 0,9-5 1 0,-9 5-1 15,23-3 1-15,-23 3 4 0,26 0 0 0,-26 0 1 16,24 0 0-16,-24 0-6 0,24 0 1 16,-24 0 0-16,21 0-1 0,-21 0 6 0,22 0-1 0,-22 0 0 0,22 0 1 15,-22 0-4-15,23 0 0 0,-23 0 0 0,18 1 1 16,-18-1-3-16,25 7-1 0,-25-7 1 0,24 4 1 15,-24-4-4-15,26 5 1 0,-26-5-1 0,26 5 1 16,-26-5-2-16,26 4 1 0,-26-4-1 0,24 3 0 16,-24-3-1-16,19 4 1 0,-19-4-1 0,18 5 1 15,-18-5-2-15,19 2 2 0,-19-2-1 0,30 1 0 16,-10-2-1-16,5 1 0 0,-3 1 1 0,-7 1-1 16,2-2-1-16,-8 0 1 0,2 0 0 0,0 0 0 15,1 2 4-15,1 3-1 0,-2-3 1 0,4-2 0 0,1 0 3 16,-3 0 1-16,1 0 0 0,0 0 0 0,1 0 0 0,-2 0 0 15,2 0 0-15,-5 0 0 0,-1 0-1 16,0 0 0-16,-3 0-1 0,3 0 2 0,2 0-4 0,0 0-1 16,-1 0 1-16,-1 0-1 0,0 0 0 0,1 0-1 15,-1-2 0-15,0 2 1 0,1-4-3 0,-1 3 0 16,0-1 0-16,3 0 0 0,-1 1 0 0,0-1 2 0,4 2-1 16,2-4 0-16,1 3 0 0,3 1 1 0,-1 0-1 15,-1 0 0-15,-2 0 1 0,-1-2 2 0,-1 0-2 16,-4 2 2-16,1 0-2 0,-5 0 2 0,4 0-2 15,-5-3 2-15,1 3-3 0,1 0 0 0,3-2 0 16,-2 0 1-16,2 0 0 0,-1-1 0 0,3 3 1 16,-4-3-1-16,0-1 0 0,4 2 2 0,-3-1-1 15,1 1 1-15,0-1-1 0,0-1 1 0,-1 4-1 16,1-3 1-16,0-1-1 0,0 1 1 0,2 1-1 16,-3-1 2-16,1 1-4 0,0 0 0 0,-2 0 1 15,2 2-1-15,-1-3 1 0,3 1 2 0,-4 2-2 16,2 0 2-16,2-1-1 0,4-1 1 0,-6 0-1 0,2 0 2 15,0 2 1-15,0 0 1 0,-1 0 0 0,1-3 0 16,-6 1-1-16,4 0 0 0,-3 1-1 0,3-3 1 0,0 3 2 16,2-1 1-16,-4 0-1 0,1 0 1 0,-1 1-1 15,0 1 1-15,-3-4-1 0,1 1 1 0,3-1-3 16,1 2 1-16,0-3 0 0,0 2 0 0,2 3-3 16,2-4 1-16,-2 1-1 0,-3-1 1 0,-3 3-5 0,-1-4 1 15,-6 5 1-15,11-4-1 0,-11 4-2 0,9-5 0 16,-9 5 0-16,9 0 0 0,1-2 0 15,1 0 0-15,0 2 0 0,-3 0 0 0,3 0-1 0,-2 0 1 16,6 0-1-16,-2 0 1 0,2 0-4 0,0 0 2 16,-2 2 0-16,0 2 0 0,-6-1-4 15,1-3 1-15,1 0 1 0,-3 0-1 0,3 0-2 16,2 0 0-16,0 0-1 0,-1 0 1 0,-1 0-2 0,0 0 1 16,1 0-1-16,-3 0 2 0,1 0 4 0,-1 0 2 15,2 0-1-15,-3 0 1 0,3 0 1 0,2 0 0 0,1 0 0 16,-3 0 0-16,0-3 0 0,-7 1 1 0,-2 2-1 15,7 0 1-15,-7 0 1 0,15-2 2 0,-9 2-2 16,1-2 1-16,-1 1 2 0,1-1-1 0,1 2 1 16,-2 0-1-16,-6 0 1 0,11 0 0 0,-11 0 0 15,11 0 1-15,-11 0-2 0,13 0 2 0,-13 0-1 16,9-5 1-16,-9 5-1 0,10-2 1 0,-10 2 0 16,7-3 0-16,-7 3 0 0,7-2 0 0,-7 2-1 15,4 0 1-15,-4 0 3 0,4 0 1 0,-4 0-1 0,4 0 1 16,-4 0 2-16,5 0 1 0,-5 0-1 0,2 0 0 15,-2 0 3-15,4 0 0 0,-4 0-1 0,4 0 2 16,-4 0-3-16,1 0 1 0,-1 0-1 0,0 0 1 16,0 0-3-16,0 0 1 0,0 0 1 0,0 0-1 0,0 0-4 15,0 0 1-15,0 0 0 16,-3 3 0-16,3-3-6 0,-6 2 2 0</inkml:trace>
  <inkml:trace contextRef="#ctx0" brushRef="#br0" timeOffset="91731.96">4209 8655 12 0,'-3'-13'0'0,"3"13"0"16,-2-26 0-16,2 26 0 0,-6-12 0 0,6 12 0 15,0-20 0-15,0 20 0 0,-2-28 0 0,2 28 0 16,0-33 0-16,0 33 0 0,-3-24 0 0,3 24 0 16,5-14 0-16,-5 14 0 0,-2-10 0 0,2 10 0 15,0-6 0-15,0 6 0 0,0-5 0 0,0 5 0 16,0-3 0-16,0 3 0 0,-3-4 0 0,3 4 0 15,-2-3 0-15,2 3 0 0,0 0 0 0,0 0 0 0,0 0 0 16,0 0 0-16,-6 7 1 0,6-7-1 0,-5 20 1 16,3-2 8-16,-4 9 0 0,2-2 0 0,3 1 0 15,1-2 12-15,1-3 1 0,3 1-1 0,-2 1 1 16,2 1 5-16,-2 2 0 0,3 0 0 0,1 1 0 0,1-2-1 16,-1-1 1-16,1 2 0 0,-1-2 0 15,1 0-8-15,3 1 1 0,-3 1-1 0,1 1 1 0,8 1-3 16,-1-2 0-16,2 0 0 0,-8 0 0 0,1-2 6 15,-1 2 1-15,0 0-1 0,1 0 1 0,1-5-6 0,2 3 0 16,0-3 0-16,2-4 0 0,-2 0 4 16,0-1 2-16,-2-1-1 0,2-2 1 0,2 0-2 0,2-1 2 15,-2 1-2-15,-6-1 2 0,-2-4-3 16,-1-1 1-16,-6-7-1 0,11 11 0 0,-3-4 0 16,-1-4 1-16,1 2-1 0,1 0 2 0,-2 2-3 0,5-3 0 15,-3 1 0-15,0-2 0 0,-9-3-6 0,9 6-1 16,-9-6 1-16,10 3-1 0,-10-3-8 0,5 2 0 15,-5-2 1-15,2 0 0 0,-2 0-5 0,6 0 0 16</inkml:trace>
  <inkml:trace contextRef="#ctx0" brushRef="#br0" timeOffset="92133.42">4368 9132 640 0,'4'2'0'0,"-4"-2"0"0,0 5 0 0,0-5 4 16,0 4-1-16,0-4 0 0,0 3 1 0,0-3 1 16,-6 5 1-16,6-5 0 0,-4 12-1 0,4-12-3 0,-3 16 2 15,3-16-2-15,-6 24 1 0,6-7-3 0,0 1 0 16,0 2 0-16,-4 0 0 0,2-3-1 0,-5 0 1 16,1-1 0-16,1-1 0 0,1-3-2 0,2-1 1 15,0 1-1-15,-3 5 1 0,-1 6-3 0,-1-3 1 0,1 5-1 16,-3 1 1-16,5-2 0 0,-2 2 0 15,-5-2 1-15,4 0 0 0,-6-6 1 0,2-1 1 0,3 2 0 16,-1-3 0-16,5 1 3 0,-2-2 1 16,1 3-1-16,-1-3 0 0,6-1 18 0,-2-5-1 0,-3-1 0 15,5 1 1-15,-4 0 13 0,2 1 0 16</inkml:trace>
  <inkml:trace contextRef="#ctx0" brushRef="#br0" timeOffset="93576.79">9181 10792 12 0,'0'-4'0'16,"0"4"0"-16,7-8 0 0,-7 8 0 0,13 3 0 0,-13-3 0 15,6-3 0-15,-6 3 0 0,3-12 0 0,-3 12 0 16,2-21 0-16,-2 21 12 0,0-30 2 0,0 30-2 16,0-24 1-16,0 24 21 0,0-21 0 0,0 21-1 15,0-17 1-15,0 17 3 0,0-5 0 0,0 5 0 16,-2-5 1-16,2 5-6 0,-5-4 0 0,5 4 1 15,-4-5-1-15,4 5 21 0,-4-3 0 0,4 3 0 16,-5-4 1-16,5 4-7 0,-4-2 0 0,4 2 0 16,-4 0 0-16,4 0-5 0,-3 0-1 0,3 0 1 0,-2 7-1 15,2-7-4-15,-10 26 0 0,10-26 0 16,-1 33 1-16,2-16-8 0,3 8-1 0,2-8 0 16,3-1 1-16,2-3-7 0,2-2-1 0,0 1 1 15,-1 5-1-15,-1 0-4 0,0 3 1 0,-4-3 0 0,3-2 0 16,-1 3-4-16,-3-4-1 0,-1 1 1 15,4-1 1-15,3-2-6 0,-1 0 0 0,2 2 0 0,6 0 0 16,-1-2-2-16,1 2 0 0,-1 0 0 0,1-4 1 0,0-1-4 16,-6-1 1-16,3-1-1 0,1-1 2 0,0-3-2 15,0 0-1-15,-2-1 1 0,-2 2-1 0,-2-3-2 16,0 1 2-16,-3 2-2 0,-1-1 1 0,-7-3-3 0,11 5 1 16,-11-5 1-16,11 2-1 0,-11-2-1 0,12 7 1 15,-12-7-1-15,7 3 1 0,-7-3-1 0,6 4 0 16,-6-4 0-16,1 5 0 0,-1-5-1 0,0 2 0 15</inkml:trace>
  <inkml:trace contextRef="#ctx0" brushRef="#br0" timeOffset="94025.03">9490 10953 979 0,'0'1'0'0,"0"-1"0"0,0 7 0 0,0-7 4 15,6 0 0-15,-6 0-1 0,3 0 2 16,-3 0-2-16,4 4 1 0,-4-4-1 0,2 7 1 0,-2-7-1 16,-2 7 0-16,2-7-1 0,0 15 2 0,0-15-4 15,0 23 0-15,0-23 0 0,-6 26 1 0,5-9-2 0,-9 2 1 16,3 0-1-16,-1-3 1 0,1 1-5 0,-2 0 2 15,-3-1-2-15,3-2 2 0,-8 5-2 0,2-2 1 16,-1 2-1-16,3 0 1 0,1 0-1 0,3 2 1 16,-2-4-1-16,-2 2 2 0,-2-1 2 0,-2-1 0 15,2 2 0-15,2 0 0 0,4-2 1 0,3 1 1 0,-3-1-1 16,2-3 1-16,1 1 10 0,0 1 1 0</inkml:trace>
  <inkml:trace contextRef="#ctx0" brushRef="#br0" timeOffset="101999.7">21122 9838 12 0,'2'0'0'0,"-2"0"0"16,2 5 0-16,-2-5 0 0,0 6 0 0,0-6 0 15,0 0 0-15,0 0 0 0,-2 0 0 0,2 0 0 16,-4-2 0-16,4 2 0 0,-3 0 0 0,3 0 0 16,0 0 0-16,0 0 0 0,0 0 0 0,0 0 0 15,0 0 0-15,0 0 0 0,0 0 0 0,0 0 0 16,0 0 0-16,0 0 0 0,0 0 0 0,0 0 0 15,0 0 0-15,0 0 0 0,0 0 0 0,0 0 0 0,0-2 0 16,0 2 0-16,7-2 0 0,-7 2 0 0,11-5 0 16,-11 5 0-16,8-3 0 0,-8 3 0 0,17-4 0 15,-17 4 0-15,33-3 0 0,-14 1 0 16,-4 0 0-16,-4 1 0 0,-2 1 0 0,0 0 0 0,1 0 0 16,-1 0 0-16,-1 0 0 0,-1 0 0 0,0 0 0 15,1 0 0-15,-1 0 0 0,3 0 0 0,3 0 0 16,2 0 0-16,0 0 0 0,-2 0 0 0,0 3 0 0,2 1 0 15,-1-3 0-15,-4 3 0 0,-1-4 0 0,0 2 0 16,-1-1 0-16,-8-1 0 0,13 2 0 0,-4-2 0 0,2 0 0 16,2 0 0-16,2 0 0 0,0-2 0 0,0 1 0 15,-2-1 0-15,-4 2 0 0,-9 0 0 0,10 0 0 16,-10 0 0-16,4 0 0 0,-4 0 0 0,1 0 0 16,-1 0 0-16,0 0 0 0,0 0 0 0,0 0 0 0,0 0 0 15,0 0 0-15,0 0 0 0,6 0 0 0,-6 0 0 16,6 0 0-16,-6 0 4 0,3 0 2 0,-3 0 0 15,4 0-1-15,-4 0 12 0,4 0 0 0,-4 0 0 16,2 0-1-16,-2 0 8 0,-2 0 1 0,2 0-2 16,-4 0 2-16,4 0 0 0,-4 0 1 0,4 0-1 15,-3 0 1-15,3 0-3 0,-6-4-1 0,6 4 0 16,-15 0 2-16,4 0 5 0,-2 0 1 0,-2 0 1 16,0 0-1-16,2 0 3 0,0-1-1 0,2 1 1 15,3 0-1-15,8 0 4 0,-5-4 1 0,5 4 0 16,-6 0 0-16,6 0-4 0,-4-2-1 0,4 2 1 0,-7-1-1 15,7 1-11-15,-15 0 0 0,6 0-1 0,1 0 1 16,-1 0-10-16,0 0 0 0,-1 0-1 0,3 0 1 16,7 0-6-16,-11 0 0 0,11 0 1 0,-11 0-1 0,11 0-2 15,-10-4 0-15,10 4-1 0,-11 0 2 0,2 0-3 16,-2 0 1-16,1 0 0 0,3 0 1 0,-1 0-1 16,1-2 1-16,7 2 1 0,-9 0-1 0,9 0 0 15,-2-3 2-15,2 3-1 0,-4 0 1 0,4 0 0 0,-4-3 2 16,4 3 0-16,-4 0 0 0,4 0-1 15,-1-4 2-15,1 4 0 0,0 0 0 0,0 0-3 0,0 0 2 16,0 0-1-16,0-2 1 0,0 2-1 0,0 0 1 16,0 0 0-16,5-1-1 0,-5 1 0 0,6 0 1 15,-6 0-2-15,4-2 2 0,-4 2-1 0,9-5-1 16,-2 3 1-16,1 0 0 0,1 2-5 0,2 0 1 16,0 0 0-16,-1 0 0 0,-1 0 1 0,0 0-1 15,3 0 0-15,-1 0 2 0,0 0-3 0,0 0 1 16,4 0 0-16,2 0 0 0,1 0-2 0,1-1 2 0,-2 1-1 15,-4 1 0-15,-4 3-1 0,-3 1 0 16,-6-5 0-16,11 2 1 0,-11-2-1 0,11 1 0 0,-3-1 0 16,-1 0 0-16,0 0-1 0,1 2 1 0,-8-2 0 15,11 7 0-15,-11-7-1 0,11 0 1 0,-11 0-1 16,10 0 1-16,-10 0-2 0,7 0 2 0,-7 0-1 16,6 0 1-16,-6 0 0 0,2 0 0 0,-2 0 0 15,0 3 0-15,0-3 0 0,0 6 0 0,0-6 0 16,-2 1 0-16,2-1 1 0,-4 7 2 0,4-7-2 0,-8 7 1 15,8-7 4-15,-9 7-1 0,0-3 1 0,-6-1 1 16,-4 2 2-16,-3 2 0 0,1 0-1 0,3-2 1 16,1-3 3-16,2 1-1 0,-2 1 0 15,-1-1 0-15,1-1-2 0,-4 0 1 0,3 0 1 0,-1 1-1 16,1-1-1-16,-1 1 1 0,2 1-1 0,2-1 1 16,2-3-2-16,0-3 0 0,2 3-1 0,4 3 2 15,7-3-2-15,-6 5 1 0,6-5-1 0,-6 0 1 0,6 0-3 16,-3 0 2-16,3 0-2 0,-8 0 2 0,8 0-2 15,-7 0 0-15,7 0 0 0,-8 0 0 0,8 0-1 16,-7 0 0-16,7 0 0 0,0 0 0 0,0 0-3 0,0 0 0 16</inkml:trace>
  <inkml:trace contextRef="#ctx0" brushRef="#br0" timeOffset="102685.85">21482 8911 12 0,'2'1'0'0,"-2"-1"0"0,3 11 0 0,-3-11 30 0,-1 8 2 16,1-8-1-16,0 4 0 0,0-4 23 0,0 2 1 15,0-2-1-15,0-2 1 0,0 2-27 0,0 0 0 16,0 0 0-16,0 0 0 0,0 0-5 0,0 0-1 16,0 0 1-16,0 0-1 0,0 0-5 0,0 0 1 15,0 0-1-15,0 0 1 0,0 0-4 0,0 0 1 16,0 0-1-16,0 0 2 0,0 0-5 0,0 0 1 0,0 0-1 15,0 0 1-15,0 0-4 0,0 0 1 0,0 0-1 16,0 5 1-16,0-5-4 0,0 12 2 0,0-12-1 16,5 21 1-16,-5-21-3 0,6 28 1 0,-6-28-1 15,7 29 0-15,-7-29-1 0,8 33-1 0,-3-19 0 16,1 5 0-16,-1-2 0 0,1 0 0 0,0 2-1 16,-3-5 1-16,1 2-1 0,0-2 0 0,1-2 1 15,3 3-1-15,-1-1 0 0,1 5 0 0,-1-3 0 0,1 1 0 16,1-3-1-16,0 2 1 0,1-1 0 15,-1-3 1-15,-2 0-2 0,1-1 1 0,-3-3-1 0,1-1 1 16,1 2-1-16,3 0 0 0,-3-1 0 0,-3 3 1 16,-2-6-1-16,0 0 1 0,-2-5-1 0,3 10 1 15,-3-10-1-15,4 6 1 0,-4-6 0 16,4 7 1-16,-4-7 0 0,4 8 1 0,-4-8 0 0,3 5 1 16,-3-5 0-16,4 4 2 0,-4-4 0 0,4 3-1 15,-4-3 1-15,2 9-1 0,-2-9 1 0,0 2 0 16,0-2 0-16,0 3 1 0</inkml:trace>
  <inkml:trace contextRef="#ctx0" brushRef="#br0" timeOffset="102991.92">21592 9239 237 0,'2'2'0'0</inkml:trace>
  <inkml:trace contextRef="#ctx0" brushRef="#br0" timeOffset="103285.09">21571 9307 313 0,'-2'0'0'0,"2"0"0"0,0 0 0 0,0 0 10 16,-1 7 0-16,1-7 0 0,0 7 1 0,0-7 14 16,-2 7 1-16,2-7-1 0,-4 7 1 0,4-7 11 0,-7 7 1 15,7-7-1-15,-10 10 2 0,10-10-11 16,-11 16 1-16,11-16-1 0,-11 13 1 0,11-13-9 16,-11 12 0-16,11-12 1 0,-15 16 0 0,15-16-6 0,-19 21-1 15,19-21 1-15,-18 21-1 0,18-21-6 16,-17 22 1-16,17-22-1 0,-13 28 1 0,13-28-5 0,-17 21 2 15,17-21-1-15,-13 20 0 0,13-20-3 0,-13 19 2 16,13-19-1-16,-15 21 1 0,15-21-2 0,-21 21 1 16,21-21-1-16,-13 19 2 0,13-19-2 0,-5 15 0 0,5-15 1 15,-6 13-1-15,6-13 0 0,-7 13 0 0,7-13 0 16,-4 11 1-16,4-11 1 0,-6 2 1 0,6-2-1 16,-3 3 2-16,3-3 2 0,-4 3 0 0</inkml:trace>
</inkml:ink>
</file>

<file path=ppt/ink/ink2.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3-13T22:36:42.943"/>
    </inkml:context>
    <inkml:brush xml:id="br0">
      <inkml:brushProperty name="width" value="0.05292" units="cm"/>
      <inkml:brushProperty name="height" value="0.05292" units="cm"/>
      <inkml:brushProperty name="color" value="#FF0000"/>
    </inkml:brush>
  </inkml:definitions>
  <inkml:trace contextRef="#ctx0" brushRef="#br0">18715 1165 12 0,'0'0'0'0,"0"0"7"0,0 0-1 16,0 0 1-16,13 20 1 0,-13-20 39 0,6 9 0 16,-6-9 0-16,3 4 0 0,-3-4 19 15,2 5 0-15,-2-5 0 0,0 3 0 0,0-3-16 0,0 5 0 16,0-5-1-16,0 7 2 0,0-7-17 0,0 12 0 16,0-12 1-16,6 21 0 0,-6-21-5 15,13 33 1-15,-8-16-1 0,-3 4 1 0,-4-5-7 0,1 4 0 16,1 5 1-16,0 1 0 0,1 1 1 0,3 3 1 15,0-1-2-15,-2 8 2 0,-2-3 4 0,0 6-1 16,0-5 0-16,-2 4 2 0,0-1-5 0,0-1 0 16,0 1-1-16,0-2 3 0,2-3-6 0,0 0 1 0,0 0-1 15,0-7 1-15,0 1-2 0,-1-6 2 0,1-3-2 16,0-3 2-16,-2-6-8 0,0-6-1 0,2-3 1 16,0 0 1-16,0 0-7 0,0 0 1 0,0 0-1 15,0 0 1-15,0 0-3 0,0 0 1 0,0 0 0 0,0-3 0 16,0 3 0-16,0-4 0 0,2-1 0 0,3-7 1 15,5-9 0-15,-1-6 0 0,-4 1 1 0,1-2-1 16,0-1-1-16,-3-1 0 0,1-6 0 16,0 1 0-16,-2-8-2 0,0 0 1 0,1-1 0 0,1 6 0 15,0 0-2-15,1 5-1 0,1-6 1 0,-2-5 1 16,-2-8-2-16,-1-1 2 0,1-1-2 0,2 0 2 16,3 9-2-16,3 4 0 0,-3 6 0 0,-5 2 0 15,-2 2-1-15,-2 9 0 0,0 1 0 0,0 2 0 16,1 7-2-16,-1 3 2 0,0 0-1 0,2 4 0 0,0 5 1 15,5-3 0-15,-5 3 0 0,0 0 0 0,0 0-2 16,-1 0 1-16,1 0-1 0,-4 0 1 0,4 0-2 0,-4 12 2 16,2 0-2-16,0 5 1 0,1 8-1 0,-3 4 0 15,0 0 0-15,0 4 1 0,1 0-1 0,-1 7 0 16,2-2 0-16,2-2 1 0,2 6-2 0,2-4 1 16,-1 7 0-16,-1 0 0 0,2 2-1 0,0 1 2 15,-2 2-2-15,1-1 1 0,1-2 0 0,0 1 0 16,-1-3 0-16,1 2 0 0,0-2 0 0,0-4 0 0,1-1 1 15,3-5-1-15,-3 1-1 0,1-7 1 0,-2 1-1 16,-1-2 1-16,1 1-1 0,-2-5 0 0,2 0 0 16,1-3 1-16,1 0-1 15,-2-9 0-15,-1 2 0 0,1-7 0 0,-4-7 0 0,6 8 0 16,-6-8 0-16,3 6 0 0,-3-6 0 0,2 0 0 0,-2 0 0 16,0 0 0-16,0 0 0 0,0 0 0 0,0 0 0 15,-5-18 0-15,-1-6 0 0,-1-2 0 0,-1-5 0 16,1 2 0-16,1-1 0 0,0 1 0 0</inkml:trace>
  <inkml:trace contextRef="#ctx0" brushRef="#br0" timeOffset="671.6">18672 1230 1016 0,'-4'9'5'0,"4"-9"19"0,-7 9 1 0,-14 20 0 15,7-5 1-15,4-12-5 0,5-6 1 0,5-6 1 16,-2 7-1-16,2-7 6 0,0 3 1 0,0-3 0 16,0 0 0-16,0 0-9 0,0 0 0 0,0 0 0 15,0-3 2-15,0 3-7 0,5-4 2 0,1-5-1 16,3-3 1-16,2-5-3 0,1-7 2 0,-3 3-1 16,0 0 0-16,2 1-1 0,1-1 0 0,-3 0 0 15,-2 0 0-15,-1 0-1 0,-2 1-1 0,1-3 0 16,5 2 1-16,1 4-3 0,0-4 0 0,0 1 0 0,-2-1 0 15,-1 0-1-15,1 0 1 0,1 1-1 16,-3-5 1-16,0 1-1 0,1-2 0 0,-1 2 0 0,3 0 1 16,1-1-1-16,0 5 0 0,0-3 0 0,-1 4 0 15,-1 7 1-15,-2-2 0 0,1 6-10 0,-3 1 0 16,-5 7 6-16,6-9 1 0,-6 9-7 0,7-7 0 16,-7 7 3-16,4-5 1 0,-4 5-4 0,4 0 0 15,-4 0 1-15,4 0 1 0,-4 0-2 0,9 3 0 0,-2 2 1 16,1 2 0-16,-1 6-1 0,3 0 0 15,3 12 0-15,0 1 0 0,-2 1 0 0,-2 6 0 0,0 0 0 16,-1 0 0-16,-3 2 0 0,1-4 0 0,2-2 0 0,-1 0 0 16,-1-1 0-16,-1 2 0 0,1-6 0 0,-1 2 1 15,1-2-1-15,-2-3 0 0,-2 3 0 16,-1-3 0-16,3 3 0 0,2-7 1 0,-1 1-1 0,1-3 0 16,-1-1 0-16,-1-2 2 0,-2 0-2 0,0-5 0 0,-2-7 0 15,4 5 1-15,-4-5-1 0,0 4 0 0,0-4 0 16,0 5 1-16,0-5-1 0,0 0 0 0,0 0 0 15,0 0 1-15,0 0-1 0,0 0 0 0,0 0 0 16,0-2 1-16,0 2-1 0,0-7 0 0,0 7 0 16,0-17 1-16,2 5-1 0,1-4 0 15</inkml:trace>
  <inkml:trace contextRef="#ctx0" brushRef="#br0" timeOffset="1488.2">19525 1466 1130 0,'4'5'0'0,"-4"-5"0"0,13 12 0 15,-13-12 15-15,6 7 1 0,-6-7 0 0,9 0-1 16,-9 0 15-16,15 0 0 0,-15 0 0 0,15-7 0 0,-15 7-5 16,15-12 0-16,-15 12 0 0,24-26-1 0,-7 10-9 15,1-4 1-15,-1-6-2 0,-4 1 2 0,-2-4-5 16,-1-2 1-16,-1 2 1 0,0-4-1 0,1 0 5 16,-1-2 1-16,0 4-1 0,-1 2 1 0,-3-4 0 15,1 3 0-15,-2 1 0 0,-1-4-1 0,-1-3-3 0,0-1 1 16,-2 3-2-16,-2 1 2 0,0-4-4 15,-1 5 0-15,-1 2 0 0,0 4 0 0,1 4 10 0,-1 4-1 16,0 6-20-16,0 0 0 0,1 3 16 0,-3 4 0 16,6 5-16-16,-9-7 0 0,9 7 16 0,-2 0 1 0,2 0-17 15,-6 0 0-15,6 0 11 0,-9 4 0 0,2-1-11 16,-1 6 0-16,-1 0 7 0,-2 3 0 0,1 3-7 16,3-1 0-16,3 5 2 0,2-2 1 0,-2 1-3 15,1 3 0-15,-3-2 2 0,1 1 0 0,1 1-2 16,2 0 0-16,2 0 0 0,0-1 1 0,-2-2-1 15,0 3 0-15,0-2 0 0,1-2 0 0,-1 4 0 0,0-1 0 16,0 1 0-16,2 3 0 0,0 1 0 0,0-3 0 16,0 6 0-16,0-2 0 0,0 1 0 0,0-1 0 15,0 2 0-15,0 2 0 0,2-3 0 16,2-1 0-16,1-2-1 0,1 2 1 0,-3 2 0 16,-1 1 0-16,2 4-1 0,0-3 1 0,-2 1 0 0,-1-2 0 15,1 1-1-15,-2 3 1 0,0-4-2 0,2 0 2 16,4-1-1-16,-1 2 1 0,-1-3 0 0,0-1 0 15,-2 2-1-15,0 1 1 0,1-3 0 0,1 2 0 0,2-2 0 16,1-2 0-16,1 4 0 0,-1-2 0 0,0 1-1 16,1-1 1-16,-1 2 0 0,-1 2 0 0,0-1-1 0,-3 4 1 15,1-4 0-15,2 1 0 0,3 1-1 0,0 2 1 16,-1-7 0-16,-1 1 0 0,1-4-1 0,-3-2 1 16,3-1-1-16,1 1 1 0,0 2-2 0,-1-3 2 15,-1 1 0-15,-1 0 0 0,-1 1 0 16,1 3 0-16,-1-1 0 0,-1-3 0 0,-2-4 0 15,0 2 0-15,0-2 0 0,0-1 0 0,-2-2 0 0,0 1 0 16,2-3 0-16,-1-3 2 0,1 0-1 0,2-2 1 0,-4-7 0 16,6 8 0-16,-6-8 2 0,-2 12-1 15,2-12 1-15,-4 9 0 0,4-9 1 0,0 4 0 16,0-4 1-16,-4 1-1 0,4-1 1 0,-3 4 1 0,3-4-1 16,-4 3 1-16,4-3 0 0,-4 0 1 15,4 0-1-15,-9-3 0 0,-1-2-1 0,-1-6 0 0</inkml:trace>
  <inkml:trace contextRef="#ctx0" brushRef="#br0" timeOffset="2105.58">19591 1942 1206 0,'-2'3'0'0,"2"-3"0"0,-4 0 0 0,4 0 22 0,-7 0 1 0,7 0-1 0,-6 0 1 0,6 0 9 15,0 0 2-15,0 0 0 0,0 0-1 0,0 0-7 16,0 0 1-16,0 0-1 0,0 0 1 0,0 0-16 0,0 0 0 15,0 0 0-15,2 0 2 0,-2 0-3 0,11 0 0 16,-11 0 0-16,19-5 1 0,-19 5 0 0,31-4 2 16,-31 4-2-16,32-6 1 0,-32 6 1 0,24-11-1 0,-24 11 0 15,23-7 1-15,-23 7-2 0,22-5 1 0,-22 5-1 16,22-7 2-16,-22 7-3 0,23-12 1 0,-23 12 0 16,28-9 1-16,-10 4-6 0,-1-2 1 0,-2 6 0 15,-4-3 1-15,-3 4-4 0,-3-3 1 0,-5 3-1 16,8-6 1-16,-8 6-2 0,3 0 1 0,-3 0 0 15,8 0 0-15,-8 0 0 0,4 0-1 0,-4 0 0 16,3 0 2-16,-3 0-3 0,4 0 0 0,-4 0 1 0,4 0 0 16,-4 0-2-16,3 0 1 0,-3 0 1 15,4 0-1-15,-4 0-1 0,4 0 0 0,-4 0 0 16,4 6 0-16,-4-6-1 0,3 7 1 0,-3-7-1 16,4 1 2-16,-4-1-2 0,4 4 0 0,-4-4 0 15,0 3 1-15,0-3-1 0,0 0 0 0,0 0 0 0,0 0 0 16,0 0 0-16,0 0 0 0,0 0 0 0,0 0 0 0,0 0 0 15,0 0 0-15,0 0 0 0,0 0 0 0,0 0 0 16,0 0 0-16,0 0 0 0,0 0 0 0,0 0 0 16,0 0 1-16,0 0 0 0,0 0 0 0,0 0 1 15,0 0 1-15,0 0-1 0,0 0 0 0,0 0 1 0,0 0 1 16,0 0-1-16,0 0 1 0,0 0-2 0,0 0 1 16,0 0 1-16,0 0-1 0,0 0-1 0,0 0 0 15</inkml:trace>
  <inkml:trace contextRef="#ctx0" brushRef="#br0" timeOffset="3554.81">20668 410 79 0,'0'0'0'0,"0"0"228"15,0 0 0-15,0 0-228 0,5 28 0 0,-5-28 122 16,2 14 2-16,-2-14-124 0,0 20 0 0,0-4 96 15,2 5 2-15,2 3-98 0,-2 0 0 0,-2-1 64 0,-2 1 0 16,2 5-64-16,0-1 0 0,0 7 51 0,0 1 1 16,0 0-52-16,0-1 0 0,0 5 40 0,0-2 1 15,2-2-41-15,1 1 0 0,-1 1 33 16,0-2 2-16,0-3-35 0,2 5 0 0,-1 0 16 0,1 2 0 16,0-2-1-16,0-2 1 0,-1 2-4 0,1-1 2 0,0-5-1 15,-2 7 1-15,1-3-3 0,1-3 1 0,0 0-1 16,-1 0 2-16,1-1-4 0,0-2 1 0,0 3-1 15,-1-7 1-15,1 5-2 0,0-5 0 16,0 3 0-16,-1-1 1 0,1-2-3 0,2 2 1 16,-1-2 0-16,-1 1 1 0,-2-3-3 0,0-3 2 0,1 0-1 15,1 0 0-15,0-1 1 0,0 1 0 0,1-3-1 16,1-3 1-16,-4-3 0 0,-1-3 0 0,1 0-1 16,0-1 2-16,-2-8-2 0,4 9-1 0,-4-9 1 15,2 7 0-15,-2-7-2 0,0 5 1 0,0-5-1 0,0 3 1 16,0-3-3-16,0 4 1 0,0-4 1 0,0 2-1 15,0-2-1-15,0 3 0 0,0-3 1 16,0 0-1-16,0 0-1 0,0 0 1 0,0 0-1 0,0-3 2 0,0 3-2 16,0-2 0-16,0 2 0 0,-10-12 1 0,-1 0-2 15,-6-9 0-15</inkml:trace>
  <inkml:trace contextRef="#ctx0" brushRef="#br0" timeOffset="4105.88">20740 1701 1062 0,'0'0'4'0,"0"0"10"0,0 0 2 0,0 0 0 0,-9 30-1 0,9-30 2 0,0 20 1 0,0-20 0 16,2 25 0-16,3-8-3 0,1 2 0 0,0-2 0 16,-3 1 1-16,1-3-4 0,2 2 1 0,-1 2 0 15,-1-1 0-15,-2-1 1 0,0-5 0 0,1 5 1 16,3 2-1-16,5 2 0 0,0 3 1 0,1-3-2 0,-3 0 2 16,0-4-2-16,-1 4 2 0,-1 0-2 0,1 3 2 15,1 6-3-15,4 2 0 0,-2-4 1 0,-2 1-1 16,1-4 0-16,-1 1 1 0,0-2-1 0,1-3 2 15,-1-4-3-15,-2-1 0 0,-1-8 0 0,0 1 2 16,-6-9-6-16,5 9 2 0,-5-9-1 0,4 3 1 16,-4-3 1-16,9 3 0 0,-9-3 1 0,10 6 0 15,-10-6 0-15,3 0 0 0,-3 0 0 0,10-4 1 0,-3 2-2 16,1-1 1-16,-1-2 0 16,0-2 0-16,-1-7 1 0,0-2 0 0,1-4-1 0,1-5 2 0,-1-1 1 15,0-1 1-15,-1-3-1 0,0 1 2 16,-3-4 0-16,-1 0 1 0,-2-3-2 0,-4 3 2 0,1 0 0 15,-3 4 0-15,2 3 0 0,3 1 1 0,1 6-3 0,0 6 1 16,-2 0 0-16,0 5 1 0,0-1-7 0,0 6 0 16,2 3 0-16,-4-4 0 0,4 4-4 0,-3-3 0 15,3 3 0-15,-4-2 1 0,4 2-6 0,-8-3 1 16,8 3 0-16,-3-4 0 0,3 4-2 0,-4-5 0 0,4 5 0 16,-4-7 2-16,4 7-2 0,-3-9 0 0,3 9 0 15,0-8 0-15,0 8-2 0,0 0 1 0</inkml:trace>
  <inkml:trace contextRef="#ctx0" brushRef="#br0" timeOffset="4770.64">21607 950 785 0,'0'0'11'0,"0"0"52"0,0 0 1 0,0 0-1 0,-6-12 1 0,6 12-18 0,0-3 1 0,0 3 0 0,-4-2 0 0,4 2-23 0,0-4-1 16,0 4 1-16,0 0 0 0,0 0-11 0,0 0 0 15,0 0 1-15,0 4-1 0,0-4-4 0,0 10 1 16,0-10-1-16,6 24 2 0,0-3-2 0,-1 3 1 0,-1 1-1 15,0-1 1-15,-2 2-4 0,-1 1 1 16,3 3 0-16,0 3 1 0,1 0-3 0,5 0 2 0,-3-1-1 16,-1 3 0-16,-1 1 0 0,-1 1 0 0,4 1-1 15,3 0 2-15,4 2-2 0,1-2 0 0,-1 2 1 16,-2-2-1-16,-1-2 0 0,-1 2 0 0,2 4 0 16,2 3 1-16,1 0-2 0,3 5 2 0,-2-5-2 0,-4-7 2 15,0 2-2-15,-2-6 1 0,0 3-1 0,2-1 2 16,0 2-1-16,0 4 1 0,2-6 0 0,-2-2-1 15,0 3 2-15,0-8 1 0,0 2-1 0,1-5 0 16,-3-5 0-16,0 0 0 0,-2 0 0 16,-1 3 0-16,-5 0-1 0,1 6 0 0,0-10-1 0,0 4 1 0,1-3-2 15,3-3 2-15,1 1 0 0,2-6-1 16,0 3 0-16,0-4 0 0,-3 0 0 0,-3-1 0 16,-3-4-1-16,-2-2 0 0,0-5 0 0,0 12 0 0,0-12 0 15,0 7-1-15,0-7 0 0,0 2 1 16,0-2-1-16,0 3 0 0,0-3 1 0,0 3-1 0,0-3-1 15,0 4 1-15</inkml:trace>
  <inkml:trace contextRef="#ctx0" brushRef="#br0" timeOffset="5404.35">21976 1961 1067 0,'0'1'0'0,"0"-1"0"0,0 7 0 15,0-7 14-15,0 9 2 0,0-9 0 0,0 9-1 16,0-9 16-16,0 3 0 0,0-3 1 0,0 4-1 0,0-4-10 16,0 5 1-16,0-5-1 0,0 8 0 15,0-8-11-15,-2 13 0 0,2-13 1 0,-4 15-1 0,4-15-4 16,-4 26 2-16,4-26-1 0,-3 24 1 0,3-24 1 15,0 33 0-15,-2-17 0 0,0 1 0 0,2 0 0 16,-2 2 0-16,0 2 0 0,0 0 0 0,0 0 1 16,-1-1 0-16,1 1 0 0,-2 3 1 15,-1 2-1-15,-5 2 0 0,1-2 0 0,1 2 1 0,5 1-4 16,-1 1 2-16,-2-1 0 0,-1-1 0 0,-1-2-2 16,-1 1 1-16,0-1 0 0,0 2 0 0,1-4-2 15,3-3 1-15,-1 2 0 0,-2-3 0 0,1-1-3 16,0-1 2-16,1-3-1 0,2-3 1 0,2-3-3 0,1 0 2 15,-1-1-2-15,0-1 2 0,-2 2-2 0,0 0 0 16,2-1 1-16,1-4-1 0,1-4 0 0,-4 8 2 0,4-8-2 16,-4 4 2-16,4-4-2 0,-4 5 2 15,4-5-2-15,0 3 2 0,0-3-1 0,0 4 2 0,0-4-2 16,0 2 2-16,0-2-2 0,0 3 2 0,0-3-2 16,0 3 2-16,0-3 0 0,0 2-1 0,0-2 1 15,0 0 0-15,0 0 1 0,0 0 0 0,0 0 0 0,0 0-1 16,0 0 1-16,0 0 1 0,0 0-1 0,0 0 1 15,0 0-2-15,0 0 1 0,0 0 0 0,0 0 0 16,0 0-4-16,0 0 1 0</inkml:trace>
  <inkml:trace contextRef="#ctx0" brushRef="#br0" timeOffset="7430.56">19764 3695 12 0,'0'0'0'0,"0"0"0"15,0 0 0-15,0 0 17 0,0 0 0 0,0 0-1 16,0 0 1-16,0 0 37 0,0 0 0 0,0 0 0 15,0 0 0-15,0 0 2 0,0 0 1 0,0 0-1 16,0 0 1-16,0 0-13 0,0 0 1 0,0 0 0 0,0 0 0 16,0 0-16-16,0 8 0 0,0-8 0 0,0 13 0 15,0-13-5-15,6 20 0 0,-6-20-1 16,7 33 2-16,0-12-5 0,3 3 1 0,-3-3 0 16,-1 0 0-16,-2-1 1 0,-3 1 1 0,3 0-1 0,2 7 1 15,3 1 0-15,2 4 2 0,-3 0 0 0,-1 1-1 16,-3 3 0-16,-2-4-1 0,1 0 1 0,1-1 0 0,0 1-5 15,1 0 1-15,3 2 0 0,-2 1 0 0,-1 1-6 16,-1 4 0-16,0-5 1 0,-1-1-1 16,1-2-1-16,-2 0-1 0,2-6 0 0,-3-1 1 0,-1-7-4 15,0-1 1-15,0-4 0 0,0-4 0 0,0-1-1 16,-1-8 0-16,1-1 0 0,0 7 1 0,0-7-3 16,-4 9 0-16,4-9-1 0,-2 3 1 0,2-3 0 0,-2 4 0 15,2-4-1-15,-4-4 2 0,4 4-2 16,-3-7-1-16,1-3 1 0,-2-9 0 0,0-7-1 0,-1-7 1 15,-3-3-1-15,1-6 2 0,-1-3 1 0,1-1 1 16,1 1 0-16,1 0 0 0,-1 0-2 0,2 0-1 16,-1-2 1-16,-3 2 1 0,1-5 2 0,0-4 1 0,1 6-1 15,2 6 2-15,4 1-1 16,0 1 1-16,2 7 1 0,0 3-1 0,2 6 0 0,3 3 1 0,-3 4-1 16,-4 5 1-16,-2 3-1 0,-2 4 0 0,4 5-1 15,-2-7 2-15,2 7-3 0,0-3 1 0,0 3 0 16,0-2 0-16,0 2-2 0,0 0 0 0,0 0 0 15,0 0 1-15,0 0-4 0,0 0 0 0,0 0-1 16,0 17 2-16,0 1-3 0,2 6 2 0,2 4-2 16,0 1 2-16,-2 6-5 0,1 4 1 0,1 0 0 0,0 2 0 15,-1 2-2-15,1 4 0 0,-2-5 0 0,4-3 1 16,3-1-1-16,0-1 0 0,1-4 0 0,-1 1 0 16,2 6 0-16,2-2 0 0,-2-1 0 0,-1-3 0 0,-3 2 0 15,-1-3 0-15,-1-3 0 0,-3-6 0 16,-2-3 0-16,-4-4 0 0,4-1 0 0,2-1 0 0,4-1 0 15,-1 2 0-15,-3-4 0 16,-2-4 0-16,0-8 0 0,0 9 0 0,0-9 0 0,-3 4 0 0,3-4 0 16,-4 1 0-16,4-1 0 0,-4 4 0 0,4-4-1 15,-4-5 1-15</inkml:trace>
  <inkml:trace contextRef="#ctx0" brushRef="#br0" timeOffset="8104.62">19490 4075 1155 0,'2'7'0'0,"-2"-7"0"15,11 4 0-15,-11-4 21 0,17-11 0 0,-17 11 0 16,17-20 1-16,-17 20 12 0,5-30 2 0,1 13 0 16,1-4 0-16,3-8-1 0,1-4 1 0,-2 0-1 0,0 2 0 15,-1 5-15-15,-3-2 0 0,1 6 0 0,0-2 0 16,-3-1-5-16,-1 5-1 0,2-6 1 0,2-2 1 15,1-2-5-15,0-6 0 0,1 1 0 0,-1 3 0 16,1 4-2-16,1-1 0 0,0 4 0 0,-3-1 0 16,-4 2-3-16,-2-4 1 0,2 8-1 0,0 2 1 15,1 6-1-15,3 4-1 0,-2 1 1 0,-4 1 0 0,0 6-2 16,0-6 1-16,0 6-1 0,0-6 1 0,0 6-1 0,0-5 2 16,0 5-2-16,0-7 2 0,0 7-1 0,0-5 1 15,0 5 0-15,0-3 0 0,0 3-2 0,0-4-1 16,0 4 0-16,0 0 1 0,0 0-3 0,3 0 1 15,-3 0-1-15,4 0 2 0,-4 0-3 0,4 0 1 0,-4 0 0 16,9 7 0-16,-1 2-1 0,-3-4 0 16,1 2 0-16,-1 1 1 0,3 5-1 0,1-1 0 15,2 2 0-15,-1 1 0 0,-1 6-1 0,0 0 1 16,1-1 0-16,-1 1 0 0,0 3-1 0,2-3 1 16,1 3 0-16,-1 2 0 0,0 2-1 0,0 1 1 15,0-3-1-15,0 2 1 0,3-4-2 0,-1 2 2 0,0 2 0 16,0-7 0-16,0 0-1 0,2-1 1 15,-2 1 0-15,-4 0 0 0,-5 0-1 0,-6-1 1 0,2-2 0 16,2 1 0-16,1-2 0 0,3 2 0 0,0-2 0 16,-3-5 0-16,-1-3 0 0,0-4 0 0,-2-5 0 0,2 7 0 15,-2-7 0-15,0 12 0 0,0-3 0 0,0-6 0 16,0 3 0-16,0 2 0 0,0-1 0 0,0-2 1 16,0-5 0-16,2-3 1 0,3-6-1 0,1-5 0 0,0-8 0 15,-1-7 1-15</inkml:trace>
  <inkml:trace contextRef="#ctx0" brushRef="#br0" timeOffset="8920.79">20511 3811 1168 0,'8'-14'0'0,"-8"14"0"0,18-23 0 0,-18 23 15 0,11-10 2 16,-11 10 0-16,13-16 0 0,-13 16 26 0,21-26-1 0,-12 11 1 16,1-6 1-16,-1-8-13 0,0 1 2 0,-1-5-1 15,-3-2 1-15,-1 3-17 0,-2-5 2 0,0-1-1 16,1 2 1-16,3 0-7 0,1-1 2 0,-3-1-1 15,-6 0 0-15,-3 2-3 0,-3-6 0 0,3 1 0 16,1-1 0-16,2-3-3 0,0-5 1 16,-3 7-1-16,-1 5 1 0,-1 8-1 0,-1 2-1 0,-1 6 1 15,0 1 1-15,-1 6-2 0,1 3 2 0,0-1-1 16,1 5 0-16,4 3 1 0,3-2 0 0,1 7 0 16,-6-4-1-16,6 4 1 0,-13-2 1 0,5-1-1 15,1 3 1-15,-2 3 1 0,-2-3 0 0,1 2 0 0,3 2-1 16,-1-4 3-16,1 3-1 0,-1 2 0 0,1 2 1 15,7-7-1-15,-9 12 0 0,5-3 0 0,-2 0 2 16,-3-1-2-16,0 1 0 0,1 3 0 0,3 4 0 0,5 4-2 16,0 1 1-16,-2 0 0 0,-2-4 0 0,0 2-4 15,1-1 1-15,1 2 0 0,0 5-1 0,2 1-1 16,0 3-1-16,0 2 0 0,0-7 1 0,0 6-3 16,2-4 0-16,3 1 0 0,1-2 0 0,-1 1-1 15,1-2 0-15,0 0 0 0,1 2 1 0,1 3-1 0,-1 3 0 16,2-3 0-16,3 0 0 0,1 4 0 0,0 0 0 15,-2 0 0-15,-2-4 0 0,-3 1 0 16,-3-1 0-16,-1 2 0 0,2-1 0 0,0-4 0 0,-1 5 0 16,1-2 0-16,0-3 0 0,0 2 0 15,-3-4 0-15,1 6 0 0,0-1 0 0,0 1 0 0,-2 2 1 16,2 1 0-16,4 4 1 0,1-4-1 0,2 1 1 16,-1-1 0-16,-5-2 0 0,-3-5 2 0,-1 2-1 15,1 1 1-15,1 4-1 0,3 0-1 0,0 0 0 16,0 1 1-16,1 3 0 0,3-1-1 0,-1 2 1 0,-1-1-1 15,1-5 0-15,3-2-1 0,-3 3 0 0,-1-4 0 16,-1-1 2-16,1-2-2 0,-3 1 1 0,1-1 0 16,0 2 0-16,0 2 1 0,-1 2 0 0,1 1 0 15,2-3 1-15,1-1-2 0,1 4 1 0,-3-7 0 0,1-2 0 16,-2-5-1-16,-3-1 1 0,3-3-1 0,2-1 1 16,3 3-1-16,0 2 2 0,-1-1-2 0,-5-3 1 15,-3-1 1-15,-1-2-1 0,2 0 0 0,1-3 1 16,0-2-1-16,-2-2 2 0,0-5-2 0,0 10 2 0,0-10-2 15,6 9 1-15,-6-9 1 0,5 9-1 16,-5-9 0-16,0 5-1 0,0-5 0 0,0 7 1 0,0-7-3 16,-1 2 1-16</inkml:trace>
  <inkml:trace contextRef="#ctx0" brushRef="#br0" timeOffset="10038.48">20457 4536 1293 0,'2'-4'0'0,"-2"4"0"0,6 0 0 0,-6 0 18 0,-2 9 0 0,2-9 0 16,-4-3 1-16,4 3 14 0,0-6 1 0,0 6-1 0,0-3 1 15,0 3 5-15,0-4 0 0,0 4 1 0,0 2-1 0,0-2-11 16,0 5 0-16,0-5 0 0,2-3 0 0,-2 3-5 16,9-4-1-16,-9 4 1 0,15-5 0 0,-15 5-3 15,13-12 2-15,-13 12-2 0,21-21 1 0,-21 21-10 16,20-33 2-16,-20 33-1 0,22-29 0 0,-10 12 0 16,-1-2 0-16,0 5 0 0,0 5 1 0,0 6-4 15,1-1 1-15,-3 1-1 0,0 1 1 0,0-1-3 16,1-1-1-16,-1 1 1 0,0 1 1 15,-1-5-4-15,-3 2 2 0,3 1 0 0,3-1-1 0,2 2 1 16,0-1 1-16,-2 4-1 0,1-3 1 0,-3 1-4 0,0 2 2 16,-1-3-1-16,-3 3 1 0,-5 0-2 0,8-6 2 15,-8 6-1-15,5 0 1 0,-5 0-2 16,8 2 0-16,-8-2 1 0,5 0-1 0,-5 0-1 0,8 0 2 16,-8 0-2-16,7-2 1 0,-7 2 0 0,8-3 0 15,-8 3 0-15,7 0 1 0,-7 0-2 0,8 0 1 16,-8 0 1-16,7 0-1 0,-7 0 0 0,7 0 2 15,-7 0-2-15,4 0 2 0,-4 0-1 0,4 0 2 0,-4 0-2 16,4 0 2-16,-4 0 1 0,3 0 1 0,-3 0-2 16,0 0 2-16,0 0-1 0,0 0 0 15,0 0-1-15,0 0 2 0,0 0-2 0,0 0 1 0,0 0-1 16,0 0 1-16,0 0-3 0,0 0 2 0,0 0-1 16,0 0 0-16,0 0 0 0,0 0-1 0,0 0 1 0,0 0 0 15,0 0-2-15,0 0 0 0,0 0 0 0,0 0 1 16,0 0-2-16,0 0 0 0,0 0 0 0,0 0 2 15,0 0-3-15,0 0 0 0,0 0 0 0,0 0 1 16,0 0-1-16,0 0 1 0,0 0-1 0,0 0 0 0,0 0-1 16,0 0 1-16,0 0-1 0,0 0 1 0,0 0-1 15,0 0 1-15,0 0-1 0,0 0 1 0,0 0-1 16,0 0 1-16,0 0-1 0,0 0 2 16,0 0-2-16,-1 0 0 0,1 0 0 0,-2 0 1 0,2 0-1 15,3 5 0-15,-3-5 0 0,-1 7 1 0,1-7-1 16,1 0 0-16,-1 0 0 0,0-3 1 0,0 3-2 15,-1 0 1-15,1 0 0 0,0 0 0 0,0 0-1 0,0 0 0 16,0 0-1-16,0 0 1 0,0 0-2 0,0 0 0 16,0 0-1-16,0 0 1 0,0 0-3 0,0 0 2 15,0 0-2-15,0 0 2 0,0 0 0 0,0 0 2 16,0 0 0-16,0 0 0 0,0 0 0 0,0 0 1 16,0 0 0-16,0 0 1 0,0 0 0 0,0 0 0 15,0 0 0-15,0 0 0 0,0 0 0 0,0 0 0 0,0 0 0 16,0 0 0-16,0 0 0 0,0 0 0 0,0 0 0 15,0 0 1-15,0 0-1 0,0 0 1 0,0 0-1 16,0 0 2-16,0 0-2 0,0 0 0 16,0 0 0-16,0 0 0 0,0 0-2 0,0 0 2 0,0 0 0 15,0 0 0-15,0 0-1 0,0 0 1 0,0 0-1 16,0 0 1-16,0 0-1 0,5 0 1 0,-5 0 0 16,6-4 0-16,-6 4 0 0,2-2 0 0,-2 2 0 15,1-3 0-15,-1 3 0 0,0 0 0 16,0 0 0-16,0 0 0 0,0 0 0 0,0-3 1 0,0 3 0 0,0-4 0 15,0 4 1-15,0 0-1 0,0 0 0 0,0 0 1 0,0 0-1 16,0 0 0-16,0 0 0 0,-1 0 2 0,1 0-3 16,0 0 0-16</inkml:trace>
  <inkml:trace contextRef="#ctx0" brushRef="#br0" timeOffset="11287.46">21383 3068 728 0,'0'0'0'0,"0"0"0"0,4 7 0 0,-4-7 4 0,4 4 2 16,-4-4 0-16,0 5-1 0,0-5 22 15,-2 3 0-15,2-3 0 0,-4 2 0 0,4-2 18 0,-4 4 1 16,4-4 0-16,0 6 0 0,0-6-8 0,0 11 1 0,0-11-1 15,-3 19 2-15,3-19-17 0,-4 29 1 16,4-13-1-16,0 1 1 0,0-5-4 0,2 2 1 0,1-2 1 16,1 0-1-16,0 0-4 0,0 1 1 0,1 2 0 15,3 6 0-15,1 0-3 0,0-1 1 0,-1 5 0 16,-5 1 0-16,3-2-5 0,-2-3 1 0,1 3 1 16,3 2-1-16,1 1-3 0,2 3 1 0,-1-1-1 15,-3 4 1-15,-3-3-2 0,0 1 0 0,1-2 0 16,3-3-1-16,1 2-1 0,2-2 0 0,-2 2-1 15,1-4 2-15,-3 2-3 0,-1-2 2 0,1 2 0 0,1 3-1 16,-1 2-1-16,1 2 0 0,-1 0 1 16,-1-3-1-16,-3-1 0 0,-1-1-1 0,2-2 0 15,-2-2 1-15,2-3-1 0,-3-1 0 0,1-4 1 16,0 1-1-16,-2 1 0 0,-2 1 1 0,4-2-1 0,0-1 1 16,0-3-1-16,0 3 0 0,-2 1 1 0,0-5 0 15,0 4 0-15,-2-2 0 0,2-6-1 0,0 1 2 0,0-2-2 16,0-3 2-16,0-4-2 0,0 5 2 0,0-5-2 15,0 3 0-15,0-3 1 0,0 4-1 0,0-4 0 16,0 1 1-16,0-1-1 0,0 4 2 0,0-4-3 16,0 0 1-16</inkml:trace>
  <inkml:trace contextRef="#ctx0" brushRef="#br0" timeOffset="11922.62">21540 4020 1281 0,'0'5'0'0,"0"-5"0"0,0 9 0 0,0-9 18 0,0 7 0 0,0-7 0 16,0 5 0-16,0-5 4 0,0 4 2 0,0-4-2 15,0 0 2-15,0 0-2 0,5 12 1 0,-5-12-1 16,6 13 2-16,-6-13-12 0,4 21 0 0,-4-21 1 0,3 28-1 16,-3-28-4-16,10 28 1 0,-10-28 0 0,11 29 0 15,-6-8-1-15,1-4 1 0,-2 0-1 0,-1-1 1 16,-1 0 0-16,0-4 0 0,2 2 0 0,0 5 1 0,-1 1-1 16,1 3 1-16,0 1-1 0,0-3 1 0,-1-2-2 15,1 2 0-15,3-1-1 0,3 1 2 0,3 5 0 16,2-2 1-16,-2 1-1 0,-4-3 1 0,-2-3-4 15,-1-5 1-15,2 2-2 0,1-1 2 0,0-1-2 16,-1-2-1-16,-1 0 1 0,1 0 0 16,-1-3-2-16,-1 0 0 0,-1-1 0 0,1 3 1 15,1-3-1-15,1-3 0 0,-8-5 1 0,11 13 0 16,-11-13 0-16,5 6-1 0,-5-6 0 0,8 2 2 0,-8-2-3 16,5 4 1-16,-5-4 1 0,6 3-1 0,-6-3 0 15,4 0 1-15,-4 0-1 0,4-3 1 0,-4 3-1 0,3-9 0 16,1 0 1-16,0-6-1 0,1-6 0 0,3-3 1 15,-3 3-1-15,-1 0 2 0,-2 1 0 0,-2 2 1 0,0-3-1 16,0-6 1-16,-2-3 1 0,0 1 1 16,0-4 0-16,0 4-1 0,1-4 2 0,-1 5 0 0,2-1 0 15,0 4 1-15,0 5-1 0,0-1 2 0,2 4-3 16,-2 1 3-16,-2 4 0 0,-2 0 1 0,0 7 0 16,2-2 1-16,2 7-2 0,0-6 0 0,0 6 0 15,-1-3 2-15,1 3 0 0,0 0 1 0,0 0-1 16,-2 0 1-16,2 0-2 0,-2 0 0 0,2 0 1 15,0 0-1-15,0 0-1 0,-4-3 1 0,4 3-1 0,-4 0 0 16,4 0-2-16,0 0 1 0,0 0-1 16,-1 0 1-16,1 0-3 0,0 0 0 0</inkml:trace>
  <inkml:trace contextRef="#ctx0" brushRef="#br0" timeOffset="12855.62">22471 3451 904 0,'6'0'0'0,"-6"0"0"16,13-4 0-16,-13 4 29 0,11 0 0 0,-11 0 1 16,6-5 0-16,-6 5 25 0,2-3 1 15,-2 3 0-15,-4-4 0 0,4 4-17 0,-4 0 2 0,4 0-1 16,-4 0 1-16,4 0-17 0,0 0 1 0,0 0 0 15,0 4 0-15,0-4-10 0,6 13 0 0,-6-13-1 16,11 32 1-16,-5-8-5 0,1 5 1 0,-1-3-1 16,-2-2 1-16,-3 1-3 0,-1-1 1 0,0-3-1 15,2 1 1-15,2 2-1 0,0 4 0 16,-1-2 0-16,1-2 1 0,2 2 1 0,-1 2 0 0,1-2 0 16,-2 5 1-16,-1 2-1 0,1 2 0 0,2 1 1 0,3-3 0 15,0 0-2-15,1 1 0 0,1-1 0 0,-2-2 0 16,-1-5 1-16,-3-5 0 0,3 3 0 0,-1-3 0 0,-1 0-2 15,-3 0 1-15,1-4 0 0,0-2 0 16,0 3-2-16,-1 1 0 0,-1-7 1 0,-2 0 0 0,0-3-1 16,-2-8 1-16,2-1 0 0,0 7-1 0,0-7 1 15,0 0 0-15,0 0 0 0,0 0 0 0,0 0 1 16,0 4 0-16,0-4 0 0,0 5 1 16,0-5-1-16,0-4 1 0,0 4-1 0,-3-8 1 0,-1-1-7 0,0-6 2 15</inkml:trace>
  <inkml:trace contextRef="#ctx0" brushRef="#br0" timeOffset="14021.52">22415 3811 1030 0,'-1'0'0'0,"1"0"0"0,-2 0 0 0,2 0 17 15,0-5 0-15,0 5 0 0,0-4 1 0,0 4 8 16,0 0 1-16,0 0-1 0,-4-3 1 0,4 3-5 0,-4-2 1 15,4 2-1-15,-4-7 1 0,4 7-3 0,-5-14 0 16,5 14 0-16,-13-24 1 0,5 5-4 0,1 2 0 16,1-1 0-16,4-3 0 0,2-3 6 0,0-5 1 15,-1 5-1-15,-3-1 1 0,0 1 1 0,-1 3 1 0,-1 1-1 16,0-1 1-16,-1-3-6 0,-1 1 2 0,3 2-1 16,1-1 0-16,4 1-3 0,0 0 1 0,-4 4-1 15,1 1 1-15,-1 6-5 0,0-2-1 16,1 3 1-16,1 2-1 0,2 7-3 0,-2-8 0 0,2 8 1 15,-4-7 0-15,4 7-1 0,-4-5 1 0,4 5-1 16,-3-9 1-16,3 9-2 0,-4-12 0 0,4 12 0 16,-2-7 0-16,2 7-2 0,0-2 0 0,0 2 0 15,0 0-1-15,0 0-2 0,2-3 0 0,-2 3 1 16,7-6-1-16,-7 6-3 0,4-3 1 0,-4 3 1 16,9-3-1-16,-1 3-2 0,-1-4 1 0,4 2 0 0,6-1 0 15,7-1-1-15,4-1 0 0,-3-2 0 0,-5-1 0 16,-3-1 0-16,-2 0 0 0,-2 1 0 0,-2-1 0 15,-5 2 0-15,-1 2 0 0,3-4 0 0,1 2 0 16,2 2 0-16,0-5 0 0,-1 1 0 0,-1 1 0 0,-2 2 0 16,-1-1 0-16,-6 7 0 0,11-8 0 0,-11 8 0 15,11-9 0-15,-3 6 0 0,-1 3 1 0,-7 0-1 16,11-9 2-16,-11 9-1 0,10-5 0 0,-10 5 0 16,5-4 1-16,-5 4-1 0,8-3 2 0,-8 3-2 15,7-9 0-15,-7 9 0 0,10-7 1 0,-3 6-2 0,1-3 1 16,-8 4 0-16,11-9 1 0,-11 9-2 0,11-3 0 15,-11 3 0-15,7-3 1 0,-7 3-1 0,4 0 0 16,-4 0 0-16,4 0 0 0,-4 0 0 0,4 0 0 16,-4 0 0-16,3 0 0 0,-3 0-1 0,4 0 1 15,-4 0 0-15,4 0 0 0,-4 0-2 0,3 6 2 16,-3-6-1-16,6 13 1 0,-2-8-1 0,-1 2 0 16,-3-7 0-16,8 8 1 0,-8-8-1 0,7 12 0 15,-7-12 0-15,6 9 1 0,-2 0-2 0,-1-4 1 0,1 2 0 16,0 2 1-16,0-3-1 0,-1 5 1 0,1-1 0 15,0-1 0-15,1 3-1 0,3-3 1 0,-3 3-1 16,1-4 1-16,0 1-1 0,-1-2 1 0,-1 2 0 16,0-1 0-16,-3 1-1 0,1-4 1 0,0 2 0 15,0 2 0-15,2-2 0 0,0 3 0 0,-1 0 0 16,-1-1 0-16,0 0 0 0,0-1 0 0,0 1 0 0,0 7 0 16,-2 1 0-16,-2 0 0 0,2 2 0 0,2-1 0 15,3-3 0-15,3-1 0 0,-3-2 0 0,-1 4 0 16,-2-4 0-16,0 5 0 0,0-1 0 0,-1 1 1 0,-1 4-1 15,-1-4 1-15,2 2-1 0,1-7 1 16,0-3 0-16,2-1 1 0,-4-8-1 0,5 13 2 16,-3-5-2-16,-2-1 0 0,0 2 0 0,0-4 0 15,0-5 3-15,2 7 0 0,-2-7-1 0,4 5 2 16,-4-5-2-16,0 0 2 0,0 0-2 0,0 0 2 16,0 0-2-16,0 0 1 0,0 0 1 0,0 0-1 0,0 0 1 15,0 0 0-15,0 0 1 0,0 0 0 0,0 0-2 0,0 0 2 16,0 0-2-16,0 0 2 0,0 0-3 0,0 0 2 15,0 0-1-15,0 0 1 0,0 0-3 16,0 0 0-16</inkml:trace>
</inkml:ink>
</file>

<file path=ppt/ink/ink3.xml><?xml version="1.0" encoding="utf-8"?>
<inkml:ink xmlns:inkml="http://www.w3.org/2003/InkML">
  <inkml:definitions>
    <inkml:context xml:id="ctx0">
      <inkml:inkSource xml:id="inkSrc0">
        <inkml:traceFormat>
          <inkml:channel name="X" type="integer" max="18176" units="cm"/>
          <inkml:channel name="Y" type="integer" max="11008" units="cm"/>
          <inkml:channel name="F" type="integer" max="4096" units="dev"/>
          <inkml:channel name="T" type="integer" max="2.14748E9" units="dev"/>
        </inkml:traceFormat>
        <inkml:channelProperties>
          <inkml:channelProperty channel="X" name="resolution" value="588.22009" units="1/cm"/>
          <inkml:channelProperty channel="Y" name="resolution" value="632.64368" units="1/cm"/>
          <inkml:channelProperty channel="F" name="resolution" value="0" units="1/dev"/>
          <inkml:channelProperty channel="T" name="resolution" value="1" units="1/dev"/>
        </inkml:channelProperties>
      </inkml:inkSource>
      <inkml:timestamp xml:id="ts0" timeString="2026-03-13T22:46:34.880"/>
    </inkml:context>
    <inkml:brush xml:id="br0">
      <inkml:brushProperty name="width" value="0.05292" units="cm"/>
      <inkml:brushProperty name="height" value="0.05292" units="cm"/>
      <inkml:brushProperty name="color" value="#FF0000"/>
    </inkml:brush>
  </inkml:definitions>
  <inkml:trace contextRef="#ctx0" brushRef="#br0">17854 16582 703 0,'2'2'0'0,"-2"-2"0"0,0 3 0 0,0-3 26 15,-9 2 1-15,9-2 0 0,-10 0 0 0,10 0 8 16,2 0-1-16,-2 0 1 0,2 5 0 0,-2-5 10 16,0 7 0-16,0-7 0 0,0 14 1 0,0-14-28 15,0 24 1-15,0-24-1 0,8 30 1 0,-8-30-6 0,16 31 2 16,-16-31-2-16,10 28 2 0,-10-28-4 0,-6 27 1 15,6-27 0-15,-2 28 0 0,2-28-1 0,6 28 0 16,-6-28 1-16,5 31 0 0,-3-12-1 0,2 0 1 16,-2 0 1-16,-2 0-1 0,-4 2-1 0,-2 1 1 15,-1 2-1-15,-2 2 0 0,-2 4 1 0,-4 3 2 0,2-2-1 16,5-3 1-16,4 1 3 0,4 0 1 0,2-1-1 16,0-4 1-16,2-1 4 0,0-4-1 0,-4-2 0 15,-2 0 2-15,0 1 5 0,-2-3 0 16,2 1 0-16,2-2 1 0,2-2 3 0,0 0 0 0,-2-2 1 15,-2 2-1-15,-2 2 0 0,-1 0 0 0,-1 0 1 16,1-2-1-16,-1 2-4 0,-1 0 0 16,5-6 0-16,4-1 1 0,-2-7-6 0,14 4 1 0,-14-4-1 15,10 0 2-15,-10 0-14 0,2-2 1 0</inkml:trace>
  <inkml:trace contextRef="#ctx0" brushRef="#br0" timeOffset="1199.96">17862 16523 1318 0,'-4'-5'0'0,"4"5"0"0,2-2 0 0,-2 2 17 0,13 4 1 15,-13-4-1-15,3 5 1 0,-3-5 4 0,-9 0 2 0,9 0-2 16,-11-2 2-16,11 2-21 0,-6 0 2 0,6 0-2 15,-3-3 1-15,3 3-5 0,0-4 0 0,0 4 0 16,0-3 1-16,0 3-11 0,0-3 1 0,0 3-2 16,0-2 2-16,0 2-11 0,0-2 1 0,0 2-1 15,2-3 0-15,-2 3 4 0,13-4 1 0,-13 4-1 16,13-7 0-16,-13 7 9 0,15-7 1 0,-15 7 0 0,26-12 0 16,-6 4 3-16,2-1 2 0,1 0-1 15,-5 2 1-15,1 2 0 0,-2 0 2 0,0 0 0 0,-1 1 0 0,-1 4 2 16,-2 0 0-16,0-1 0 0,-1 1 0 15,-1 3 14-15,-2 0 1 0,8-1-1 0,5 0 0 16,8 0 10-16,4-2 1 0,-3 0 0 0,-3 1 0 16,-4 5 0-16,-1 1 0 0,1-2 0 0,4-2 1 15,5 1-10-15,3-3 1 0,-3 3 0 16,-1 1 0-16,-2 4-12 0,0-1 0 0,-2-2-1 0,0-3 1 0,0-3-3 16,-2-2 2-16,2 1-1 0,1-3 0 0,3 1-1 15,3-1-1-15,1 1 0 0,-3-3 2 0,1 1-3 16,1 0 1-16,1 0 0 0,-3 0 0 0,-1 0 1 15,-2-1 1-15,0 3-1 0,-1 1 2 0,-1 0-3 0,0-1 1 16,2-1-1-16,0 1 2 0,2-2-1 0,-1 0 1 16,5-2-1-16,-3 0 1 0,-1-2 0 0,0-1 2 15,-1 1 0-15,1 2-1 0,0 2 7 0,1 0 0 16,-1 1 0-16,-2 3 0 0,-6 1-2 0,-2 0 1 0,4-2-1 16,4 0 1-16,6-1-4 0,3-1 0 0,-4 2 0 15,-1 4-1-15,-5 2 2 0,-1-1 0 0,-2 1 0 16,-1 1 0-16,-3 2-3 0,0 0 0 0,3-2-1 15,1 0 1-15,0-2-5 0,0 1 1 0,2-2-1 16,2-1 2-16,-1-1-3 0,1-1 0 0,0 1 0 16,-2 1 1-16,0 3 0 0,-4-1 1 0,0-1 0 15,-1-2 1-15,-5-2 1 0,-1 1 2 0,-2 2-1 16,-4 1 1-16,-1 2 2 0,-3-1 0 0,2-3-1 16,6-2 2-16,4-3-4 0,1-2-1 0,1 2 1 15,-6 1 1-15,-4 3-4 0,-4-1 0 0,-7 2 0 0,12-3 0 16,-12 3 0-16,9-4-1 0,-9 4 0 0,13-5 0 15,-6 3 0-15,1 0 0 0,1-1 0 0,4-2 0 16,2 0 1-16,0-2-1 0,-4 3 0 0,-3 2 0 0,-8 2 0 16,3 0 0-16,-3 0 0 0,-3 0 2 0,3 0-3 15,0 0 1-15,0 0 0 0,0 0 0 0,0 0-1 16,0 0 1-16,0 0-1 0,0 0 1 0,0 0-1 16,5 0 1-16,-5 0-1 0,6 0 1 0,-6 0-1 0,4 0 2 15,-4 0-1-15,3 0 0 0,-3 0 0 0,4 7 1 16,0 0-1-16,-1 0 2 0,-1 0 0 0,0 0 0 15,0 0 1-15,0 2-1 0,0 1 3 0,0 0-1 16,-1 1 1 0,-1-1 1-16,0 2-1 0,0 2 1 0,0 0 0 0,0 0 1 0,0 0-1 0,0 0 1 15,-1-1 0-15,1 5 0 0,-2 1 0 16,-2 0 1-16,0-2-1 0,2 0 1 0,2 1-4 0,0-1 1 16,-1 2 0-16,-1 2-1 0,0 3 0 0,-2 0 0 15,2 0 1-15,0-1-1 0,1-1 0 0,-1-1-1 16,0 3 1-16,0 2 1 0,0 2-2 0,0 0 1 0,0-1-1 15,0 1 0-15,1 2 1 0,-1 1 1 0,2-2-1 16,2-3 1-16,1-3 1 0,1-3 0 0,-4 3 0 16,-4 1 1-16,-3 0-2 0,-4 1-1 0,3-3 1 15,5-1 1-15,3-4-2 0,1-3 1 0,-1-2-1 16,-3-2 1-16,-3 1-3 0,-1-2 2 0,3-1-2 16,2 1 2-16,0-1-3 0,0 1 1 0,0 0 0 0,1-2 0 15,1-7-2-15,-8 7 1 0,8-7-1 0,-7 8 2 16,3-1-2-16,-2-2 1 0,-1-1 0 0,-2-2 1 15,-4-1-5-15,-2-1 2 0</inkml:trace>
  <inkml:trace contextRef="#ctx0" brushRef="#br0" timeOffset="1968.47">17768 17816 855 0,'2'0'1'0,"-2"0"25"0,4 0 0 0,18-2 0 0,-5 1 1 16,-8 1 11-16,-5 0 1 0,-4 0-1 0,8-2 0 0,-8 2-13 15,16-5 0-15,5 1 1 0,5-1 0 0,9-4-7 16,8-1 1-16,-4 1-1 0,-5 1 2 0,-4-3-7 16,-4 3 2-16,-2 1 0 0,-2 0-1 0,1 0 0 15,-1 0 1-15,6 0-1 0,4-3 1 0,9-1-3 16,3-1 2-16,1 2 0 0,-4 1-1 0,0 6-1 15,-2 3-1-15,2-2 0 0,2-3 2 0,0-2-3 0,2-2 1 16,1 2-1-16,3 0 2 0,-1 2-4 16,2 2 1-16,-1 1-1 0,-3 2 1 0,1 2-3 15,-2 1-1-15,1-3 1 0,5-3 1 0,5-4-3 16,1-4 0-16,1-1 1 0,2 2-1 0,1 1-2 0,3 1 0 16,-3 1 0-16,-3 3 1 0,0 4-2 0,-3 0 0 15,1 0 0-15,0 0 2 0,6 0-3 0,1 0 1 16,-1-2 0-16,-7 1 1 0,-2-1-2 0,-5 0 1 0,2 1-1 15,4-3 1-15,4 1 3 0,0-1 0 0,0 1 1 16,-6-1 0-16,-4 1-2 0,-1-1 1 0,0 3-1 16,-1-1 2-16,3-2 4 0,3 3 0 0,-4 1 0 15,-7 0 0-15,-2 0 13 0,-3 1-1 0,-1 1 1 16,-1-4 0-16,-1-3 4 0,-1-3 1 0,-2 1 0 16,-4 1 0-16,-4 3-3 0,-1 0 0 0,-3-1-1 15,1 1 2-15,-1-1-4 0,-1-1 1 0,-4 2-1 16,-2 1 1-16,-11 2-3 0,8-4 0 0,-8 4 0 0,-2-3 2 15,2 3-7-15,-2 0 1 0,2 0 0 0,2-4 1 16,-2 4-6-16,6-7 1 0</inkml:trace>
  <inkml:trace contextRef="#ctx0" brushRef="#br0" timeOffset="4583.41">21312 16392 124 0,'2'0'0'15,"-2"0"0"-15,2 0 0 0,-2 0 12 0,0 0 1 0,0 0-1 16,0-2 2-16,0 2 33 0,0 0 0 0,0 0 0 15,0 0 1-15,0 0-9 0,0 0 1 0,0 0-1 16,0-2 1-16,0 2-3 0,6-3 1 16,-6 3-1-16,5-4 1 0,-5 4-16 0,10-3 1 0,-10 3-1 15,13-3 0-15,-13 3-2 0,11-4 0 0,-11 4-1 16,28-9 1-16,-4 3 5 0,2-3 1 0,0 0-1 16,-4 1 1-16,-5-1-2 0,-4 0 0 0,0 1 0 15,0-1 1-15,0 0-5 0,2 1 0 0,2-1 0 16,2 0 2-16,-1-1-7 0,1 0 2 0,1 1-1 15,3 2 1-15,1 2-4 0,0-2 1 0,1 2-1 0,-3 1 1 16,2 2-4-16,0 2 0 0,1-1 0 0,-1-1 1 16,2 0-3-16,2 1 1 0,-2-1 0 0,-2 2 0 15,2 2 1-15,0 1 0 0,0-1 0 0,-1-2 1 16,-1-2 1-16,0-1-1 0,2 1 0 0,2 2 1 16,4 0-2-16,1-2 2 0,-1 0-1 0,-2 1 0 0,-4-1-1 15,-2 2 1-15,0 0 0 0,1 2 0 0,-5-1-2 16,-1 1 0-16,-1 0 0 0,-1 0 0 0,4-1-1 15,-1-1 1-15,-1 0-1 0,-1 0 1 0,-1 0-3 16,0 0 1-16,0 2 0 0,-1 1-1 0,3 1 2 16,0-2 0-16,-3-1 0 0,-1 1 0 0,-2 2 1 15,-3-3 0-15,-3 1 0 0,-1 0 1 0,-6-2 0 16,9 2 0-16,-9-2 0 0,8 0 1 0,-8 0 0 16,13 0 2-16,-13 0-2 0,9 0 1 0,-9 0 4 0,2 0 1 15,-2 0 0-15,0 0 0 0,0 0-6 0,0 0 1 16,0 0 1-16,0 6-1 0,0 3-3 0,0 1 1 15,-2 6 0-15,-2 5 0 0,-3 3-3 0,-3 5 1 16,-3-3-2-16,-3-3 2 0,-5-4-5 0,-1-3 0 0,3-3 0 16,4 0 1-16,6-5-3 0,5-3 0 0,4-5 0 15,-7 6 0-15,7-6-1 0,-13 0 0 0,3 0 0 16,-1 0 1-16,-2 0-1 0,-2 0 0 0,0 0 0 16,-1-4 0-16,-3-1 0 0,0-4 0 0,4-1 0 15,-1-2 0-15,-3 0 0 0,2 1 1 0,0 4-1 16,1 0 2-16,-1 2-1 0,0 2 0 0,0 1 0 15,1 0 1-15,1-1 0 0,0-1 2 0,-4 4-2 0,-3 4 1 16,-6 3 0-16,-2 1-1 0,0 3 0 0,2-3 0 16,6 1-1-16,1-2 2 0,5-2-1 15,-1 0 0-15,2-3-1 0,4-4 0 0,-2 2 1 0,-4 4-1 16,-4 3 1-16,-1 3 0 0,2 1 0 16,-1-1 1-16,2 2 0 0,1 2 0 0,-1 1 1 15,1-1-1-15,1 4 0 0,2 2 2 0,2 1-2 0,0 0 2 0,0 0-1 16,2-1 2-16,1 5-2 0,-1 2 2 0,0 6-4 15,0 5 2-15,0-1-2 0,3-4 1 0,4-2-2 0,4-2 0 16,0-1 1-16,-3-2 0 0,-1-4-2 16,0-1 1-16,4-4-1 0,2-3 1 0,4-5-1 0,1-2 0 15,1-4 0-15,-3-1 0 0,-5-2 0 0,8 3 0 16,-8-3 0-16,14-1 0 0,-2-1 0 0,1 0 0 16,3 0 0-16,3-1 0 0,2 0-1 0,1-1 1 15,-2 2 0-15,-1 2 0 0,-4 4 0 0,-2 3 0 16,2 3 0-16,4 2 0 0,-1 4-1 15,5-1 1-15,-1 3-1 0,-3 4 1 0,-5 6-3 0,-2 1 2 0,3 1 0 16,3-3 0-16,5 1-1 0,-1 0 0 16,-2-1-1-16,-3 1 1 0,-4-2 0 0,-3-2 0 15,4-1-1-15,5-4 1 0,3-5-1 0,3-4 1 0,-1-3-1 16,-2-2 1-16,-1-3-1 0,-3-2 0 0,1 0 0 16,1 0 1-16,3 2-2 0,1 1 2 0,2 1 0 15,0-3 0-15,2 1-1 0,2 0 1 0,0 3 0 16,0 4 0-16,1 3-2 0,3 3 2 0,-1-1 0 15,-3-2 0-15,-2-1-2 0,0-3 2 0,0 3 0 16,0 1 0-16,0 2-1 0,-2 1 1 0,0-1 0 0,-2-2 0 16,1-1-1-16,-1-3 1 0,0-1 0 0,2-2 0 15,0-1-1-15,0-4 2 0,0-2-1 0,0 0 1 16,1 1 0-16,-3-1 0 0,-2-3 0 0,2-2 1 16,2-4 0-16,0-1 0 0,-3 0 0 0,-1 2 0 15,-3-1 0-15,-2 3 0 0,1 1 0 16,3 3 0-16,1 3 0 0,2 1 0 0,2 0 0 0,-1-2 1 0,-3 0-1 15,2 0 1-15,6 2-1 0,-2-1 1 0,2 1-1 16,0-2 0-16,-17 0 0 0,0-1 1 0,0-2-1 0,0-2 0 16,9-7 0-16,-1 0 0 15,-1-2 0-15,2 1 0 0,-1-2 0 0,-1-3 0 0,-1 0-1 0,0-1 1 16,-3 0-1-16,-1 2 1 0,2-2-1 16,-2 1 0-16,4-6-1 0,-3 0 1 0,1 0 0 15,0 0 0-15,-10 12 0 0,1-3 0 0,-4 1-1 0,-2-1-1 16,-1 5 1-16,1 0 1 0,2-1-2 0,0 1 0 15,-2 4 1-15,-2-1 0 0,0 0-2 0,-2 1 1 16,0 1 0-16,0-2 0 0,0 0 0 0,2 1 0 0,0-3-1 16,0 1 1-16,0 0-1 0,-2-1 0 0,0 1 1 15,-1-2-1-15,-1 0 3 0,-2 1 0 0,-1-8 0 16,-1 2 0-16,3-2 0 0,1 0 1 0,0 0 0 16,3 2 0-16,-1-3 0 0,0 1 0 0,-4 0 0 15,1 4 0-15,-5-2 1 0,1-1 0 0,-2-1 0 16,0 2 1-16,-1 0 2 0,1-2 0 0,2 3 0 15,0 0 0-15,-1 3 3 0,1-1 1 0,2 2 0 16,-3-1-1-16,1 1 1 0,0-1 0 0,3 4 0 0,-1 0 0 16,-1 2-1-16,1 0 0 0,7 7 0 0,-8-7 1 15,8 7-2-15,-4-6 0 0,4 6 1 0,-7-7 0 16,7 7 0-16,-11-11-1 0,-8-4 1 16,2 1 1-16,-1-3-4 0,-1-1 1 0,12 11-1 0,-1-1 2 15,1 1-5-15,1 0 1 0,-7-7 1 0,-2 4-1 16,-1-1-2-16,-3 3 0 0,8 2 0 0,0 1 1 0,1 0-1 15,1 0 0-15,1 1 0 0,-1 1 0 0,0-1-1 16,-1 3 1-16,-6-1 0 0,1 0 0 0,-2 0-2 16,0 1-1-16,10 1 1 0,-1 0 0 0,1 0-6 15,-1 0 1-15,1 0-1 0,0 0 2 0,-1 1-4 0,-1 1 1 16,1 0 0-16,1-2 0 0,-1 0 0 0,1 0 0 16,-8 2 0-16,0-2 1 0,-2-2 3 0,1 0 1 15,-3 0-1-15,0 1 2 0,1-1 2 0,-1-1 1 16,2 1 0-16,1 0 0 0,1 2 0 0,0 0 0 15,-6 2 0-15,-1 0 0 0,0 1 0 0,-3 0 0 16,16-1 0-16,0 0 0 0,1 0 0 0,1-2 0 0,-3 1 0 16,1-1 0-16,0 2 0 0,-1 0 0 15,-8 0 0-15,-1-1 0 0,2 1-1 0,-3 0 1 0,3-2 0 16,0 0 0-16,1-2-1 0,1-1 1 16,5 1 0-16,1 0 0 0,0 0-1 0,-1 1 1 0,-12-3 0 15,0 1 0-15,-2 1 0 0,-1 0 0 0,1 2 0 16,0 0 0-16,-2 0 0 0,0 0 1 0,-6 2-1 15,0 3 1-15,-1 6 0 0,-1 1 0 0</inkml:trace>
  <inkml:trace contextRef="#ctx0" brushRef="#br0" timeOffset="9067.09">15272 4145 653 0,'5'24'0'0,"5"0"0"16,1-1 0-16,0-4 7 0,2-7 1 0,-4 9 0 15,2 1 0-15,1 9 31 0,-1 11 1 0,2-1-1 16,-4 1 1-16,2-1-11 0,1 4 1 0,-1 0-1 15,2-3 1-15,-2 5-6 0,4 1-1 16,-4 0 1-16,-4-6 0 0,-5 0-9 0,-2-1 0 0,-3-3-1 16,-3 4 1-16,-1-2-6 0,-3 1 1 0,3 1-1 15,3-6 1-15,4 2-4 0,0-2-1 0,-4-3 1 0,1 0-1 16,-5-3 2-16,-3-6 1 0,2 2 0 16,1-6 0-16,4 1 5 0,4-2 2 0,0-1-2 0,0-6 2 15,0 0 5-15,4-4 1 0,-4-8 1 0,6 9-1 16,-6-9 0-16,4 5 1 0,-4-5-1 0,5 2 0 0,-5-2-3 15,0-3 1-15,0-6 0 0,0-1 0 0,0-8-5 16,0-6 1-16,0-2-2 0,0 2 2 0,0-6-5 0,-4 1 1 16,4-2-1-16,4 1 1 0,0-2-3 0,5-3 1 15,0 0 0-15,-3 1 0 0,0-6-4 0,-1-2 0 16,1 4 1-16,-1 0-1 0,1 2-1 0,-2 0-1 16,-1-3 0-16,1 0 1 0,0-5 3 0,0-1 0 15,3 4 0-15,4-1 1 0,8 6-1 0,0-2-1 16,1 5 1-16,-1-3 1 0,-3 3-1 15,-4-4 1-15,1 3-1 0,0 1 1 0,-2 0-2 0,0 0 1 0,4 0-2 16,-2 4 2-16,4-2-1 0,0 5-1 16,-4 2 1-16,-4 3-1 0,-4 0-2 0,-5 0 0 0,6 4 0 15,7 1 1-15,6 8-3 0,1-1 1 0,3 6-1 16,-3-3 2-16,2 3-3 0,5 3 0 0,-13 0 0 16,-6 0 1-16,-8 0-1 0,-9 0 0 0,9 0 0 15,7 9 0-15,12-1 0 0,9 4 0 0,-6 4 0 16,-7 1 0-16,-8 4-1 0,-7 3 1 0,0 0 0 15,0 6 0-15,0-1-2 0,0 8 1 0,0-3 0 16,0 3 0-16,2-4 0 0,2-1 0 0,2 1 0 0,1 4 0 16,-3 1-1-16,3 0 1 0,2 2 0 0,-1-2 0 15,1-2 0-15,-1-1 0 0,-1 1 0 0,-1 0 0 0,-3-6 1 16,-3 3 0-16,2-4 0 0,6 0 0 16,3 3 1-16,0-6 0 0,2 3 0 0,-2 0 0 0,2-1 6 15,2-2 0-15,-2 2-1 0,-3-4 1 16,-10 0 9-16,-6-1-1 0,0-1 1 0,-1-1 1 0,0-2 7 15,-1 0-1-15,4-7 1 0,-1 5-1 0,7-4 0 16,1 2-1-16,-1-6 1 0,-2-1 0 0,0-8-7 16,-2 9 1-16,2-9-2 0,-7 5 2 15,7-5-7-15,-2 7 2 0,2-7-1 0,-2 5 0 0,2-5-3 16,-3 4 1-16,3-4 0 0,7 7 0 0,4-6-4 16,4 3 2-16,-6-1-1 0,1-1 0 0,-10-2-1 0,2 4-1 15,-2-4 1-15,-6-2-1 0,6 2-1 0,-13-7 0 16,5-5-1-16,3-5 2 0,1-8-4 0,2-2 1 15</inkml:trace>
  <inkml:trace contextRef="#ctx0" brushRef="#br0" timeOffset="10085.07">19404 3764 1293 0,'13'42'0'0,"2"2"0"0,-4-9 0 16,-5-14-6-16,-6-9-1 0,2 12 0 0,2 13 0 0,3 16-8 15,2 13 0-15,-1 8 1 0,-3 1-1 0,1 4-43 16,0 3-1-16</inkml:trace>
  <inkml:trace contextRef="#ctx0" brushRef="#br0" timeOffset="10351.21">19490 5119 12 0,'8'16'0'0,"3"1"0"0,0-2 0 0,-2-6 5 16,-1-5 1-16,1 4 0 0,2 1 0 0,0 3 0 0,1-3 0 16,-3 3-1-16,0-7 2 0,-1-2 14 0,-3 1 1 15,3-4-1-15,3-4 1 0,2 1 19 0,2-2 0 16,0-7 0-16,0-6 0 0,-1-6-1 0,1-4-1 15,0-3 0-15,0-5 1 0,2-6-1 0,2-3 0 0,-1-5 0 16,-1-3 0-16,0-10 6 0,-2-3 0 16,5-3 0-16,3-5 0 0,1-1-6 0,2-8 1 0,-4-3-1 15,-3-4 1-15,-4-9-5 0,-4-1 1 16,0 3 0-16,-2 0 0 0,1 2-3 0,-1 1 1 0,-5 6 0 16,-4 7-1-16,-8 6-5 0,-1 10 1 0,-2-1-1 15,0 4 0-15,-2 8-5 0,-2 0 1 0,2 9-1 16,1 4 2-16,1 3 0 0,-2 1-1 0,0 4 1 15,-2 4 0-15,0 5-1 0,0 3 2 0,2 0-1 16,2 6 1-16,2 3-13 0,1 3 2 0,-1 4-1 16,0 5 1-16,1 0-7 0,5 0 0 0</inkml:trace>
  <inkml:trace contextRef="#ctx0" brushRef="#br0" timeOffset="10833.91">19365 3826 929 0,'-2'2'0'0,"2"-2"0"0,4 0 0 0,-4 0 14 0,4-2 1 0,-4 2-1 0,2 0 2 16,-2 0-6-16,0 9 1 0,0-9 1 0,7 26-1 15,2-2-8-15,4 6 2 0,1 2-1 0,-5 1 1 0,-2 4-7 16,-1 1 0-16</inkml:trace>
  <inkml:trace contextRef="#ctx0" brushRef="#br0" timeOffset="10968">19518 4878 213 0,'4'4'0'0,"-4"-4"0"0,13 17 0 0,-13-17 0 0,5 4 1 15,-5-4 0-15,12 8 0 0,-12-8-2 0,18 9 0 16,-18-9 0-16,19 2 0 0,-19-2 6 0,24 1 1 15,-5-4-1-15,-1-6 1 0,5-6 11 0,3-3 1 16</inkml:trace>
  <inkml:trace contextRef="#ctx0" brushRef="#br0" timeOffset="11866.03">20038 4780 1369 0,'2'0'0'0,"-2"0"0"0,2-5 0 0,-2 5 0 16,0-4 0-16,0 4 0 0,7-3 0 0,-7 3 0 15,19-9 0-15,-19 9 0 0,13-7 1 0,-13 7-2 0,9-2 1 16,-9 2 0-16,9-3 0 0,-9 3-9 0,21 0 1 15,-21 0-1-15,30 21 1 0,-12-4-10 0,1 4 0 16,-4 3 0-16,-4 0 1 0,-4 2-11 0,-3 2 1 16,-2-7 0-16,0 3 0 0,-4 0 7 0,-2 2 1 15,-1-2 0-15,-1 1 0 0,-1 0 7 0,-3 3 0 0,3 2 1 16,1-6 0-16,4-3 9 0,2-4 1 0,-1-2-2 16,-5-2 2-16,0-5 2 0,-1-3 2 15,7-5-2-15,-9 4 1 0,9-4 9 0,0 0 0 0,0 0 1 16,-2 0 0-16,2 0 8 0,0 0 1 0,0 0 1 15,0-19-1-15,0 0-3 0,2-9 1 0,1 0-1 16,1 2 1-16,-2-3-12 0,0-4 0 0,3 0-1 16,3 6 2-16,1 4-8 0,2 2 1 0,1 1-1 15,-3 1 1-15,-2 1-3 0,1 3 1 0,1 1-1 16,2 2 1-16,2 1-6 0,2 3 1 0,2 2 0 16,0 1 0-16,0 7-1 0,-1 1 2 0,1 3-1 15,-4 2 0-15,0 4 2 0,0 4-1 0,0 0 1 0,0 4 1 16,0 5-1-16,-1 4 1 0,-1 4 0 0,0-4-1 15,0 1 4-15,0 3 0 0,-3-4 0 0,-3 2 0 16,-1 0 1-16,-2-3 0 0,0 1 1 0,0-4-1 0,1-8 1 16,3-1 0-16,-2-4 0 0,-4-4 1 0,0-8 1 15,-6 4 1-15,6-4-1 0,-4 0 2 0,4 0 0 0,-2 0 1 16,2 0 0-16,0 0 1 0,0 0 1 16,-3-4 0-16,3 4 0 0,-4-7 0 0,2-3 0 15,0-2 0-15,2-7 0 0,0-4 1 0,-2-4-1 0,2-3 1 16,2 1-1-16,0-4 1 0,0 5-6 0,2 2 1 15,3 2-1-15,2-5 1 0,5 4-5 0,0 1 1 16,3 0 0-16,0 1 0 0,0 3-1 0,0-1 0 16,-4 5 0-16,-2 1 0 0,-8 6-3 0,-4 0-1 15,1 9 1-15,1-8 0 0,-1 8-5 0,8 0 0 0,-8 0 0 16,7 0 1-16,-7 0 0 0,10 3 0 16,-3 6-1-16,1 5 1 0,-5 5 2 0,1 7-1 15,0-2 0-15,0 0 2 0,1 2 3 0,3 2 0 0,-1 1 0 16,-1-3 1-16,-1 4 0 0,1 1 0 15,-4-2 0-15,-4-3 1 0,-4-2 1 0,-3-5 1 0,1 2 0 16,5-7 0-16,5 2 4 0,1-8-1 0,-3-1 1 16,-2-2 1-16,2-5-1 0,-11 4 1 0</inkml:trace>
  <inkml:trace contextRef="#ctx0" brushRef="#br0" timeOffset="13750.55">16747 2651 200 0,'-2'0'0'0,"2"0"0"0,-3 4 0 0,3-4 0 0,-2 0 0 16,2 0 0-16,-6 3 0 0,6-3 5 0,-7 17 0 15,7-17 0-15,2 33 1 0,7-7 15 0,0 5 1 16,1 2 0-16,-10 0 0 0,-4-3 3 0,-5 2 1 16,5 1-2-16,6 5 2 0,9-1-7 0,6 1 0 15,-6 0 0-15,-9 2 0 0,-10 1-1 0,-5 1 1 16,0-2-1-16,4 1 1 0,7 2-2 0,-2 2 1 15,2-3 0-15,-1-6 0 0,-1 1 2 0,-2-5 2 16,3 1-2-16,3-3 1 0,0-6 1 0,0 2-1 0,5-9 0 16,6-1 2-16,6-4-5 0,2 0 1 15,-2-7 0-15,-6 2 0 0,-11-7-6 0,5 2 2 0</inkml:trace>
  <inkml:trace contextRef="#ctx0" brushRef="#br0" timeOffset="14117.11">16464 3934 803 0,'4'-4'0'0,"-4"4"0"0,5-3 0 0,-5 3 7 0,4 0 1 16,-4 0-1-16,19-14 1 16,1 2 8-16,6 0 0 0,2-6-1 0,-2 3 2 0,1-1 0 0,-1 2 0 15,-2-5 0-15,4 2 1 0,3-4-5 16,1 0 2-16,-2-3-2 0,0 7 2 0,-2 0 3 0,0-2 1 16,0-2 0-16,0 0 0 0,-1 0-1 0,1-5 1 15,0 4 0-15,-2-1 0 0,1 2-5 16,-1 2 0-16,-2 2 1 0,-2-4-1 0,-5 1-3 0,-4 2-1 15,-2 6 0-15,-1-3 1 0,-5-3-7 0,1 3 1 0,-1-1-1 16,-3-1 1-16,0 0-5 0,-2 1 0 0,-2 2 0 16,-2-1 1-16,-1-3-2 0,-3 3 1 0</inkml:trace>
  <inkml:trace contextRef="#ctx0" brushRef="#br0" timeOffset="14449.78">15883 2952 916 0,'5'-5'0'0,"-5"5"0"0,21 0 0 0,-21 0 3 16,22 2-1-16,-22-2 0 0,21-9 1 0,-21 9-1 15,11-24 0-15,-11 24 0 0,20-35 0 0,1 15 2 0,1-5-1 16,8 5 0-16,5-1 2 0,8 4-4 16,2-2 1-16,0-6 0 0,-6 3 1 0,-6 1-2 0,-5 0 1 15,2-1 0-15,6-1 1 0,5 2-1 16,1-3 0-16,5 3 0 0,3-3 1 0,1-2 2 0,3-1 2 16,-2 1 0-16,-7 1-1 0,-4 5 4 0,-4-1 1 15,-7 0-1-15,-2 2 1 0,-8 5 2 0,-3-1 1 16,1 3-1-16,3 3 1 0,1 0-4 0,3 1 0 0,-5-1 0 15,-1 2 1-15,-3 2-6 0,-1 5-1 0</inkml:trace>
  <inkml:trace contextRef="#ctx0" brushRef="#br0" timeOffset="15133.95">17118 3039 979 0,'0'0'0'0,"0"0"0"0,0 7 0 0,0-7 7 15,6 5 1-15,-6-5 0 0,7 17-1 0,-1 2 11 16,3 7 0-16,0-1 0 0,-3-1 1 0,-2 2-3 16,-1 1 0-16,-1-1 0 0,0 4 0 0,-2 3-3 15,-4 3-1-15,1-3 0 0,1-5 2 0,2-2-5 0,0-1 0 16,-2-2 0-16,-2-2 1 0,-1-9-4 0,-1-2-1 16,0-3 1-16,1-3 0 0,5-4-6 0,-8 0 2 15,8 0-2-15,-9-7 1 0,2 3-1 0,-1-1 0 16,3-2 0-16,1-2 0 0,4-3-1 0,0-1 1 15,-2-5 0-15,0-1 0 0,2-2 0 0,0-5 0 16,-2 2 0-16,0 0 0 0,1 0 1 0,-1 0 1 16,2 1-1-16,3-1 1 0,5-4 2 0,1-1 0 15,1-1 1-15,-3-3-1 0,0 7 0 0,1-5 0 0,1 2 1 16,1-4-1-16,-1-2-3 0,-2 2 0 0,3 2 0 16,1 5 2-16,0 2-5 0,2 0 2 0,2 7 0 15,0-4 0-15,0 5-3 0,-2 2 1 0,0 4 0 16,-2 1-1-16,-2 4 0 0,-1 5 1 0,-8 0-2 15,11 0 2-15,-11 0 1 0,11 0 0 0,-3 4 0 16,1 4 1-16,4 6 0 0,2 5 0 0,-2 2 0 16,-2 3 0-16,0 2 1 0,-1 2 0 0,-3 1 0 0,-1-3 0 15,-3 2 3-15,-1-4 0 0,2 2 1 16,0 2-1-16,1-6 3 0,5 3 0 0,-3-1-1 0,-1 0 2 16,-3 2 2-16,1 2 0 0,-2-2 0 0,0 1 2 15,0 3-1-15,-2-4 1 0,0 5-1 0,2-2 2 16,3 1 0-16,3-3 2 0,-3 3-2 0,-3-6 2 0,0 2 2 15,-2-5 0-15,2-1-1 0,0-1 2 0,1-5-3 16,3-2 0-16,0 1-1 0,-5-5 2 0,-1-8-6 0,-1 7 0 16,1-7 0-16,0 5 1 0,0-5-4 0,0 0 1 15,0 0 0-15,0 0 0 0,0 0-6 0,0-5 0 16</inkml:trace>
  <inkml:trace contextRef="#ctx0" brushRef="#br0" timeOffset="16168.04">17703 2530 1192 0,'0'0'0'0,"0"0"0"16,0 0 0-16,0 0 6 0,-2 0 1 0,2 0-2 15,-3 2 2-15,3-2-1 0,-4 12 0 0,4-12 0 16,-8 33 1-16,3-6 10 0,-1 6-1 0,3 5 1 16,3 4 0-16,1 0-3 0,3 3 0 0,-4 0 1 0,-2-1-1 15,-3 1 1-15,-3-3 1 0,3 0-2 0,1-1 2 16,4-3 0-16,0-1 0 0,-2-5 1 0,0-2 0 16,0-6-1-16,0-3 0 0,4-6-1 0,0-1 2 15,-2-14 2-15,4 7 1 0,-4-7-1 0,2 2 2 0,-2-2-2 16,0 3 0-16,0-3 0 0,0 4 0 0,0-4-8 15,7 0 2-15,1 0-2 0,-1-4 1 0,-7 4-4 16,13-12 1-16,-4-2-1 0,3-1 1 0,1-9-5 16,-2-2 2-16,-2 1-2 0,-1 1 2 0,-5 0-3 15,-1-2 1-15,0 2-1 0,0-2 2 16,0 3-5-16,0 1 1 0,1 1 0 0,5 2 0 0,3 5-1 16,4-1 0-16,-4 2 0 0,-7 1 0 0,-8 4-1 15,-3-1 1-15,7 9-1 0,-8-9 1 0,8 9-3 0,6-3 2 16,-6 3 0-16,4 0 0 0,-4 0-1 0,0 0 0 15,0 0-1-15,11 7 1 0,4 7-2 0,5 1 0 16,-1 6 1-16,-4-4-1 0,-4 4 1 0,-2 3 1 16,4-3-1-16,2-5 0 0,2 1 1 0,0-5 1 0,-2 0-1 15,-2-3 1-15,-2-6-1 0,-2-3 2 0,-9 0-1 16,9 0 1-16,-9 0-1 0,4-3 1 0,-4 3 0 16,17-12 0-16,0 3 0 0,3-3 0 0,1-5 0 15,-3 1 0-15,1-5 0 0,-2-5 0 0,-4 2 0 16,-2 0 1-16,-2 0-1 0,-3 3 1 0,1-3-1 15,3 1 2-15,3-1-1 0,0 0 0 0,-2 0 0 16,-4-2 0-16,-1 1-1 0,-2-2 1 0,-4 4 0 16,-2-1 0-16,-2 3-1 0,-2 2 2 0,3 2-2 15,-1-1 1-15,2 3-1 0,-2-2 0 0,1 5 0 16,-1-1 1-16,4 13-1 0,-2-8 1 0,2 8 0 16,-4-4 0-16,4 4 0 0,-7-3 0 0,7 3 0 15,-9 0 2-15,1 0-1 0,-1 0 1 0,-2 3 0 0,-2 4 0 16,-2 5 0-16,-2 6 2 0,6-1-1 0,3 2 1 0,6 7-1 15,2 3 1-15,-1 4-1 0,-1-3 2 0,-2 1-2 16,0-2 2-16,2 4-2 0,2 0 2 16,4-4-1-16,0 4-1 0,3 0 1 0,3 0 0 0,3-4-1 15,2 1 0-15,-1-2-1 0,-2-4 2 0,-5-7-3 16,-1-5 1-16,1 0 0 0,2-3 0 0,3-6-3 0,-1-1 1 16,-11-2 0-16,9 4 0 0,-9-4-1 0,4 0 0 15,-4 0 0-15,5-6 0 0,-5 6-1 0,10-10 1 16,3 1-1-16,7 1 1 0,6-4-4 0,6-2-1 15,-6 2 1-15,-5 5-1 0,-8 5-10 0,-4 2-1 16,0 5 0-16,3-1 0 0,4 8-6 16,5-2 0-16,-4 6-1 0,-4-4 2 0,-8 0-7 0,-5 0 1 15,2 0-1-15,2-3 1 0,3 0 2 0,3-1 0 0,-3-1 1 16,-1-2 0-16,-6-5 2 0,5 9 0 16,-5-9 1-16,4 7 0 0,-4-7 4 0,4 2 0 0,-4-2 0 15,0 0 0-15,0 0 3 0,0-2 0 0,0-5 0 16,0-7 0-16,-2-10 6 0,0-6 1 0,0-1-1 15,2 2 1-15,2-4 6 0,0 4 0 0,-2-4 0 16,-4 0 1-16,0 0 0 0,-1 0 0 0,1 4 0 16,4-1 0-16,2 3 2 0,2 1 1 0,-1-6-1 15,-1 3 2-15,-2 0 3 0,0-1-1 0,2 1 1 0,2-2 1 16,1 5 0-16,5 1 1 0,-1-1 0 0,-3 6 0 16,-5 1-3-16,1 1 2 0,4 1-1 0,1-2 1 15,5 2-5-15,-1-1 1 0</inkml:trace>
  <inkml:trace contextRef="#ctx0" brushRef="#br0" timeOffset="17369.31">18976 3080 892 0,'2'4'0'0,"-2"-4"0"16,2 0 0-16,-2 0 2 0,0 0 1 0,0 0-1 15,0-4 2-15,0 4-2 0,0-3 0 0,0 3 1 16,0-21-1-16,0-1-2 0,0-9 0 0,1-1 0 16,3 1 0-16,0-2-7 0,-2 0 0 0,1 1 1 15,1 2-1-15,0-3-16 0,1 4 2 0,1-1 0 16,-4 1 0-16,-2-7-10 0,-2-1 2 0,2 3 0 0,0 1 0 16,0 0 3-16,0-3 0 0,2 3 0 15,4 3 0-15,1 6 21 0,0 3-1 0,3 1 1 16,1-1-1-16,2 5 6 0,2 2 1 0,-2 2-1 15,-2 4 1-15,-2 1 7 0,-1 5 1 0,-8 2-1 0,11-4 1 16,-3 1 7-16,-1 3-1 0,0 3 1 0,1 1 0 0,1 1 2 16,4 0 1-16,-2 7-1 0,-1 4 1 0,-3 5-1 15,-1 0 1-15,-3 3 0 0,-1 0 0 0,-2 2-2 16,-3 2 0-16,-1-2-1 0,0 1 1 0,0-1-1 16,-3 2 0-16,0-6-1 0,-1 3 1 0,1-5-5 15,-1-2 2-15,1 1-1 0,1-5 0 0,2 1-1 0,3-6 0 16,-1 0-1-16,-2-3 1 0,4-6-3 0,-9 9 0 15,1-5 0-15,3-3-1 0,5-1 0 0,-8 4 0 16,8-4 0-16,-13 3-1 0,4 1 2 16,-2-4 0-16,1-4 0 0,1 1 0 0,-2-2 1 0,0-4 0 15,1-1 0-15,3 1 1 0,3 4 4 0,0-2 1 16,4 7 0-16,-7-12-1 0,7 12 4 0,-8-9 0 16,8 9 0-16,-3-5 0 0,3 5-1 0,0 0 0 15,0 0 0-15,0-4 0 0,0 4-1 0,0 0 0 0,0 0 0 16,7 4 0-16,3-1-2 0,1 6-1 0,2 0 1 15,4-1 0-15,1 8-5 0,3 1 2 0,-3-5-2 16,-1 0 1-16,-2-6-4 0,-2-6 1 0,2 3 0 16,0-3 1-16,0 3-5 0,0-3 2 0,3-3-1 15,3 0 0-15,3-3-1 0,2-2 0 0,2-4 0 16,-2-4 1-16,-2 0-2 0,-1-1 1 0,-1 0 1 0,0-4-1 16,1 0-2-16,-1 0 0 0,-1-3 1 0,-3 3 0 15,-1-3-1-15,-2 4 0 0,0-5 0 0,0-1 0 16,1-1-1-16,3-3 0 0,-4 6 0 0,-6-2 0 15,-7 5 0-15,-4 2 0 0,-1 5 0 0,1-1 0 16,2-3 0-16,0 6 0 0,-2 0 0 0,0 4 0 0,2 8 0 16,0-7 1-16,0 7-1 0,-4-6 2 15,4 6-1-15,-7-3 0 0,7 3 0 0,-11 0 1 16,1 3 0-16,-3 3 1 0,-3 4-1 0,-3 7 1 0,-3 8 4 16,-3 1 1-16,3 6 0 0,3 1 0 0,4 9 3 15,1 3 0-15,-3 0 0 0,2-4 0 0,2 4 2 16,-2 2 0-16,2-2 0 0,2-9 0 0,1-3-3 0,1-7 1 15,2-1 1-15,5-8-1 0,5-7-3 0,3-1 0 16,2-4-1-16,-1-1 2 0,-7-4-3 0,13 3 0 16,-2-1-1-16,4-2 2 0,4-2-5 0,-1-5 2 15,1 2-1-15,0-4 0 0,-3-3-2 0,1-3 1 16,-2-3-1-16,0-1 0 0,0 5-2 0,0-1 1 0,-4 1 0 16,-4-2 0-16,-3-1-4 0,-2 1 1 0,0 4 0 15,0 0-1-15,0 0-4 0,-1 3 2 0,1 4-1 16,0-2 0-16,-2 7 3 0,4-5-1 0,-4 5 1 15,4-9 0-15,-4 9 2 0,1-3 0 0,-1 3 0 16,-3-3-1-16,3 3 2 0,-4-6 0 0,4 6 0 16,-2-3 0-16,2 3 1 0,0 0 0 0,0 0 0 15,0 0 0-15,0 0 0 0,0 0 0 0,0 0 0 16,0 0 1-16,0 0 1 0,0 3 2 0,2 6-1 16,2 0 0-16,-1 8 4 0,1 7 0 0,0-3-1 15,0-2 2-15,-1-2 2 0,1-1 1 0,0-6-1 16,-2 1 0-16,0-6-4 0,-2-2 2 0,0-3-1 0,0 6 1 15,0-6-4-15,1 3 1 0,-1-3-1 0,4 3 2 16,-4-3-6-16,4 2 1 0,-4-2 0 0,2-2 0 0,-2 2-2 16,0-12 1-16,2 4 0 0,3-11 0 0,3-2-12 15,-1-5 0-15</inkml:trace>
  <inkml:trace contextRef="#ctx0" brushRef="#br0" timeOffset="19050.06">19837 2444 916 0,'7'5'0'0,"2"2"0"0,-1-2 0 0,-8-5-4 0,9 9 0 16,-7-3 1-16,2 3 0 0,-1 8-30 0,1 1 2 16,0 1-1-16,2 1 1 0,3 5-15 0,0-3 1 15,-3 2 0-15,-4-3 0 0,-4-2-5 16,-2 2 0-16,-2 0 1 0,1-4 0 0,-3-1 22 0,1 1 1 16,1-1 0-16,1-8 0 0,5-8 23 0,-4 9 0 15,4-9-1-15,-4 3 2 0,4-3 9 0,0 2 1 16,0-2-1-16,0-2 1 0,0 2 33 0,0 0 0 0,0 0 0 15,0-12 0-15,0 0 15 0,-2-9 1 0,2-3 1 16,0 0-1-16,0-6-8 0,2 1 1 0,4-4-1 16,3 4 1-16,4-4-12 0,0 5-1 0,0-1 0 15,-1 1 1-15,-3 6-18 0,0 1 1 0,2 0-1 16,4 0 2-16,4-1-15 0,0 1 0 0,-3 4 0 16,-1-1 1-16,-2 6-7 0,0 0 1 0,-2 3 1 0,-3 6-1 15,-8 3-2-15,11 0 1 0,-2 7-1 0,4 2 1 16,4-1-1-16,4 4 0 0,-3 6 0 0,1-3 0 15,-2 6 0-15,0 3 0 0,-6 2 0 0,-4 0 0 16,-3 5 1-16,-6 2 1 0,0-3 0 0,0-1 0 16,4-1 5-16,2-2 0 0,-2-6 1 0,-2 1 0 15,-2-9 3-15,-2 0 2 0,2-6-1 0,2 1 0 16,0-7 3-16,0 3 1 0,0-3-1 0,-2 5 1 16,2-5 2-16,-3 4 1 0,3-4-1 0,-4 0 1 15,4 0-4-15,-4 0 0 0,4 0 1 0,2-4 0 0,-2 4-3 16,8-3 1-16,-5-6-1 0,-1-5 1 0,0-10-1 0,0 0 2 15,0-4-1-15,0 2 1 0,-2 2-5 0,0-2 0 16,1 2 0-16,5-6 0 0,1 3-3 0,3-3 1 16,1 4 0-16,0-1 0 0,0 2-6 0,2 1 0 15,0 2 0-15,-1 1 2 0,-1 0-4 0,-2 2 0 0,2 5 0 16,0 4 1-16,1 5-1 0,-1 1 0 16,-2 4 0-16,-1 4 0 0,-8-4-2 0,11 5-1 0,-6 2 1 15,3 5 0-15,3 5 1 0,0 7 0 16,-1 1 0-16,-3 1-1 0,-3 6 1 0,-2 1 1 0,3 4-1 15,4-4 1-15,3 1 0 0,1 3 0 0,2-8 0 16,-1-1 0-16,0-8 0 0,-3-2 1 16,2-6-1-16,2 0 1 0,0 0 1 0,-2-3 0 0,2-6-1 15,-1-1 1-15,3-4 0 0,2-1 1 0,-1-1-1 16,-1-1 1-16,0 2-1 0,2-6 2 0,1 0-1 16,1-6 1-16,-1-3-2 0,2-2 0 0,-1-5 0 15,-6 5 2-15,-2-5-2 0,-4 1 0 0,2 2 0 16,1-3 1-16,-3 1-2 0,2 0 1 0,-3-2 0 0,-7 2 1 15,-4 3-2-15,-5-3 0 0,3 3 0 0,-1-5 0 16,2 7 0-16,2-5 0 0,1 7 0 0,-3-1 0 16,0 6-1-16,-1 3 2 0,-3 6-1 0,-1-2 0 0,-2 5 0 15,-1-4 0-15,3 4 0 0,-2 4 0 0,0 1 0 16,0 4 2-16,-1 6-1 0,1 3 0 0,2 2 0 16,0 4 1-16,1 1-1 0,4 1 0 0,4-2 0 15,0 4 1-15,2-8-1 0,4 1 0 16,1-4-1-16,1-4 2 0,-1-1-1 0,1-4 0 0,-8-8-1 0,11 9 1 15,-2-9 0-15,2 3 0 0,2-3-1 16,0 2 0-16,4 2 0 0,2-4 0 0,1-4-1 0,1 2 1 16,-3 2 0-16,-3-3 1 0,-5 3-2 15,-5 3 0-15,3-1 0 0,3 2 0 0,2-1 0 0,4 1 0 16,-2 1 0-16,-2 7 0 0,-2 3 0 0,-2 6 0 16,-1 0 0-16,-5 0 0 0,-3-1 0 0,-3 1 0 15,1 3 0-15,2-6 0 0,2-1 0 0,-1 2 0 16,1-7 0-16,-2-1 0 0,0-11 0 0,-2 10 0 15,2-10 0-15,0 2 0 0,0-2 0 0,0 0 0 0,0 0 0 16,0-2 0-16,0 2 0 0,0-3 0 0,0 3 0 16,0-13 0-16,0 1 0 0,0-5 0 0,2-4 0 15,4-3 0-15,3-4 0 0,2 2 0 0,-3-1 0 16,-6 1 1-16,-4 5-1 0,-4 0 0 0,6 0 0 16,6 6 1-16,9 1-1 0,5 2 1 0,-3 5-1 15,-6-2 1-15,-11 9-1 0,4-3 0 0,-4 3 0 0,0-2 1 16,0 2-1-16,0 0 0 0,0 0 0 0,0 0 0 15,0 0-1-15,0 0 1 0,9 12-1 0,1-3 1 16,3 5-2-16,2 1-1 0,-6-3 1 0,0-3 0 16,-1 3-1-16,-3-3-1 0,-5-9 1 0,10 9 1 15,-10-9-3-15,11 6 2 0,7-6-1 0,1 0 1 16,3-6 1-16,3-3 0 0,-3-3-1 0,-2-6 2 16,-1-2-4-16,-4-5 0 0,2-2 1 0,-2 1-1 15,-4-4-2-15,0 1 2 0,4-7-1 0,-2-1 1 16,0 3-2-16,0-3 1 0,-4-8-1 0,-3 4 2 0,-4-4-1 15,-2 0 2-15,2 10-2 0,1-5 2 0,1 2 0 0,0 2 1 16,-2 10 0-16,-2-2-1 0,-2 2 2 0,0-1 0 16,2 15-1-16,0-2 2 0,0 2 0 0,2 3 1 15,-2 9-1-15,0-12 1 0,0 12 0 0,-2-4 0 16,2 4 0-16,0-3 0 0,0 3 0 0,0 0 0 16,-9 7 0-16,1 10 1 0,1 13 0 0,-1 9 2 15,3 24-2-15,1-13 1 0,6-2 1 0,2-4 2 16,-1 4-2-16,3 6 2 0,1-1 0 0,3 4 1 0,-3-6 0 15,1-10-1-15,-1-1 3 0,0-5 0 0,8-11 0 16,0 5 1-16,8-1-3 0,3-7 1 0,-6-1 0 16,1-2 0-16,-3 3-2 0,1-4 2 15,0-5-1-15,1-2 0 0,2-1 0 0,5-4 0 0,0-1-1 16,0-4 1-16,-3-4 2 0,2-1-1 0,-9-2 1 16,-2-2 1-16,-1 1-4 0,0-4-1 0,4-9 1 15,-1 4 0-15,0 1-2 0,1-5 0 0,-3 0 0 16,-2-3 1-16,-3-2-3 0,-5 2 1 0,3-12 0 15,-3 1 1-15,-1 2-3 0,0 0 1 0,-2 6 0 0,-1-3 0 16,-1 1-1-16,-1-4 1 0,-1 21-1 0,0-6 1 16,2 3-1-16,-2 3 0 0,0 3 0 0,0 2 1 15,2 7-1-15,-7-8 0 0,7 8 0 0,-4-2 0 0,4 2 0 16,-4-4 0-16,-7 8 0 0,0 6 1 0,0 9 2 16,0 2-1-16,-2 17 0 0,3-5 2 0,5-4 0 15,3 3 0-15,0 0 1 0,0-2 1 0,0 3 0 16,2 0 1-16,2-4 0 0,4 0 0 0,1-1-1 15,1 2 1-15,-1-10 0 0,0 5-1 0,3-3 1 16,-1 2 1-16,2-5-1 0,0-1 1 0,2-5-1 16,2 3 2-16,-3-4 0 0,-1-3 0 0,2-2-1 15,0 1 0-15,7-2 0 0,1-3 0 0,1-3-1 16,1 0 0-16,-5-7 0 0,1 2 1 0,-4-7-6 16,-2-2 2-16,9-14-2 0,-5 2 1 0,0-5-4 0,-1-2 0 15,-3 4 0-15,-3-4 1 0,-1 4-11 0,-1-4 1 16</inkml:trace>
  <inkml:trace contextRef="#ctx0" brushRef="#br0" timeOffset="19316.32">21329 1814 1683 0,'22'-2'0'0,"3"-2"0"0,-3 1 0 0,-5-2-2 0,-4 1 0 0,4-4 0 0,9 1 1 16,9 2-1-16,8-4 0 0,2 2-1 0,-1 2 1 0,1-4 0 15,0 2 1-15,1-5-2 0,3 3 2 0,1-3-8 16,0 0 0-16,-3 2 0 0,2-2 0 0,-1 0-1 15,0-4 1-15</inkml:trace>
  <inkml:trace contextRef="#ctx0" brushRef="#br0" timeOffset="21551.2">20645 3683 878 0,'8'-6'0'0,"-8"6"0"15,28-10 0-15,-10 8 25 0,3-1 0 0,1-2-1 0,4-11 2 16,0-5 5-16,0-3 2 0,1-5 0 0,-3 1-1 16,-2-1-25-16,-3-4 0 0,-1 0-1 0,-1 0 1 15,-2-2-7-15,0-4 0 0,-2 0 0 0,-2 1 0 16,0 2-1-16,1 0 1 0,-5-2-1 0,-3-2 1 15,-2-3-5-15,-4-2 2 0,2 0 0 16,2 3-1-16,3-3-3 0,3 4 1 0,-3 4-1 0,-3 4 1 16,-2 7 0-16,-4 6 0 0,1 1 0 0,-1 6 1 0,0 8 0 0,0 0 1 15,4 5-1-15,-3-3 2 0,3 3 2 0,0 0 1 16,0 0 0-16,-4 3 0 0,4-3 0 16,-4 5 1-16,4-5-1 0,-5 16 1 0,-1 1 1 0,-1 0 2 15,1 8-2-15,4-5 1 0,4 5 1 0,2-5 0 16,-1 8 1-16,1 1-1 0,2 4-3 0,1 0 0 15,1 0 1-15,-3-3 0 0,1 2-2 0,-1-2 1 16,3-1-1-16,1 4 1 0,4 3-1 0,2 3 0 0,0 2 0 16,-2 4 1-16,0 4-1 0,0 1 0 0,2 0 0 15,4 0 1-15,3 2-1 0,4-2 1 0,-3 7 1 16,-3-3-1-16,-1 0 3 0,-3 3 2 0,1-2-2 16,2 2 2-16,3-3 6 0,1-4 2 0,-3 4-2 15,-1 3 1-15,-4 2 5 0,1 5 0 0,-1-5 0 16,-2-2 1-16,-1-2 2 0,-3 2 0 0,0-3 0 15,0-1 1-15,1 5-2 0,-1-1 0 0,0-4 0 16,-1-3 1-16,-6-5-5 0,-2-6 1 16,3-1-1-16,3-2 1 0,2 0-4 0,1-3 1 0,0-3-1 15,-1-1 2-15,1-1-5 0,2-2 1 0,-2-2-1 16,-3-3 1-16,-4-4-1 0,-2 2 2 0,2-5-1 0,0 1 0 16,-1-6-2-16,1 0 0 0,-2-9 0 15,4 8 1-15,-4-8-4 0,-2 2-1 0,2-2 1 0,0-3 1 16,0 3-6-16,-4-4 0 0</inkml:trace>
  <inkml:trace contextRef="#ctx0" brushRef="#br0" timeOffset="22083.34">21061 3357 1419 0,'-2'-1'0'0,"2"1"0"0,2-9 0 0,-2 9 2 0,7-2 1 0,-7 2-1 16,2-2 0-16,-2 2 0 0,-4-3 2 0,4 3-2 15,-3 0 1-15,3 0 2 0,0 0-1 0,0 0 1 16,2-3 0-16,-2 3-4 0,11 0 2 0,-11 0-1 16,26-9 0-16,0-3-1 0,6 0 2 0,-5 0-2 15,-6 1 1-15,-6-1-2 0,-6 5 0 0,2-2 0 16,2 1 0-16,4-4-2 0,0 0 1 0,0-1-1 0,0 1 1 16,-1 2-5-16,-1 3-1 0,0-2 0 0,-2 6 2 15,-2-2-10-15,-1 5 0 0,1 0 1 0,4 5 0 16,1 2 8-16,5 1 0 0,-1 6-1 0,1 2 2 15,-1 5 5-15,1-1 0 0,-1 1 0 0,-1 3 0 16,-2-3 1-16,-4 3 0 0,-4-3 0 0,-1 3 1 16,-6 2 3-16,-2-5 0 0,-2 3 1 0,0-3 0 0,0-5-2 15,0-2 1-15,-2-2-1 0,-3 3 2 16,-4-1-3-16,-2 2 0 0,0-1 1 0,0-6-1 0,1 0-2 16,3-1 1-16,0-3 1 0,-2 2-1 0,-1 2 2 15,3-2 1-15,2-2-1 0,-1 4 2 0,-3-2 1 16,0-2 1-16,0 2-1 0,-1-2 1 0,-1 0 6 0,2-1-1 15,0-1 1-15,2-3 0 0,1 4-1 0,1-4-1 16</inkml:trace>
  <inkml:trace contextRef="#ctx0" brushRef="#br0" timeOffset="22977.43">21787 3233 1269 0,'2'3'0'0,"-2"-3"0"0,8 2 0 0,-8-2 10 16,7 3 1-16,-7-3-1 0,8 7 1 0,-8-7 8 15,3 5 0-15,-3-5 1 0,8 13 0 0,-8-13-5 16,5 15 1-16,-5-15 0 0,17 33 0 0,-4-4-11 16,4 4 1-16,-6 2-1 0,-5-2 2 0,-4 3-7 0,-4-3 0 15,0 0 0-15,2-4 1 0,2-1-4 0,2-2 1 16,1-2-1-16,-1-6 1 0,0-6-8 0,-3 0 0 15,1-7 0-15,0-2 0 0,-2-3-6 0,4 4 0 16,-4-4 1-16,4-4 0 0,-4 4 9 0,1 0 1 16,-1 0-1-16,0 0 1 0,0 0 5 0,0 0 0 15,0 0 0-15,0-5 0 0,0 5 2 0,6-15 1 16,-2-3-1-16,-2-6 2 0,0-5 5 0,-1-8 0 16,1 4 0-16,0 1 1 0,0 6 3 0,0-2 2 15,0 2-2-15,0 2 2 0,1-6-3 0,1-3 1 0,-2 4-1 16,-2 1 0-16,-4 4-3 0,-1 0 0 0,3 1 0 15,4 3 0-15,5 4-5 0,2-1 0 0,4 5 0 16,0 0 0-16,-1 3-3 0,-1 5 1 0,2-1-1 16,2 5 2-16,0 2-3 0,-2 1 1 0,0 3 0 15,2 4 0-15,1 4-1 0,1 5 0 0,-4 2 0 16,0-1 0-16,2 6 0 0,0 2 1 0,-4 5-1 16,-3 0 1-16,-3 5 0 0,-1 3 1 0,2-4-1 0,3-4 0 15,2-7-1-15,2-2 0 0,0-3 0 0,-2-9 1 16,-1 0-1-16,-3-9 0 0,1-1 0 0,-1-2 0 15,2-2-1-15,3 2 1 0,1-7 0 0,1-1 0 16,3-4-1-16,0-4 0 0,-2-1-1 0,-2-1 2 0,-2-2-2 16,-2-5 1-16,-1 5 0 15,-4-5 0-15,-2 1 0 0,-2 2 0 0,-2-3-1 0,0-2 1 0,-2-3 0 16,0 1 1-16,1-1-1 0,-3 3 1 0,-1-3-1 16,-1 6 1-16,-3 0-1 0,-2 1 1 0,-2 1-1 15,-2 5 1-15,-1-1-1 0,-3 6 1 0,1 0-1 16,-3 7-1-16,3 1 1 0,1 4 0 0,2 6 0 0,1 2 1 15,-1 4 0-15,0 4 0 0,2 0 0 16,0 4 0-16,0 1 0 0,-1 0 0 0,-3 5 0 0,-2 1 1 16,5-2-1-16,4 1 1 0,7 1 0 0,3 3 1 15,4-6-1-15,2 2 0 0,1 2 0 0,3-2 0 16,3-6 0-16,4-4 1 0,3-4-1 0,5-3 1 16,-3-4-1-16,-1-2 1 0,-2-3-2 0,-1 0 1 0,5-5-1 15,3-2 1-15,6-10-2 0,2-2 1 0,-1-7 0 16,1-3 0-16,-2-4-8 0,0-7 0 0,-2 2 1 15,-1-4 0-15,1 1-13 0,2-4 1 0,-2-4-2 16,-2-1 2-16,0 0-9 0,-1-7 1 0,-1 3-1 16,0 4 1-16,-2-7-33 0,-1 3-1 0</inkml:trace>
  <inkml:trace contextRef="#ctx0" brushRef="#br0" timeOffset="23367.94">22773 2068 452 0,'-5'-3'0'0,"5"3"0"15,-6-6 0-15,6 6-4 0,0-7 1 0,0 7 0 16,-9-8 0-16,9 8-2 0,-17-7-1 0,17 7 1 0,-19-2-1 15,19 2 6-15,-17 5 0 0,17-5 0 16,-16 16 0-16,16-16 4 0,-25 29 2 0,14-8 0 0,4-4-1 16,1 4 19-16,3 3-1 0,-1 4 1 0,-2-2 1 0,1 2 22 15,-1-2 0-15,2 7 0 0,2 3 0 0,1 2-2 16,-1 7 0-16,0 0 0 0,2 5 1 0,2 4-8 16,1 3 1-16,1 5-1 0,2 4 2 0,1 3-10 15,3 6 1-15,1-1 0 0,2-3 0 0,4-5-5 16,-1-4 1-16,3 0 0 0,1 4 0 0,5 0-4 0,1-4 2 15,-2 4 0-15,-4 0-1 0,-1-1-5 16,-2 3 2-16,0 1-1 0,-2-3 0 0,-2 0-4 0,-2-1 0 16,2 1-1-16,2-2 2 0,0 2-5 15,0-2 2-15,-2 0-1 0,-2 0 1 0,-4-2-3 0,1 1 0 16,-3-1 0-16,3-1 2 0,1 1-4 0,2 0 0 16,-2 0 0-16,-1-3 1 0,-1 2-3 15,1-7-1-15,-3-1 1 0,-1 1 1 0,0-7-4 0,-2-4 2 16,1-5 0-16,3-9-1 0,0-4 0 0,-1-10-1 0,1-3 1 15,-1-1 0-15,-5-11 2 0,13 7 0 0,-13-7-1 16,10 3 2-16,-10-3 0 0,4 5 0 0,-4-5 0 16,1-7 0-16,-1 7-3 0,0-8 1 0,0-6 0 15,-1-10-1-15,-1-6-1 0,-2-6-1 0</inkml:trace>
  <inkml:trace contextRef="#ctx0" brushRef="#br0" timeOffset="23900.14">22505 3307 1444 0,'0'0'0'15,"0"0"0"-15,0 0 0 0,0 0 8 0,2 0 1 16,-2 0-2-16,9-3 2 0,-9 3-6 0,15-9-1 16,-15 9 0-16,15-21 2 0,-8 0-4 0,1 1 1 0,-1-1 0 15,2 0 0-15,3 4-2 0,1-2 1 0,3 2-1 16,3 4 1-16,3 1-4 0,3 0 2 0,-3 4-1 15,-1-1 0-15,-5-3-13 0,-1 3 0 0,0 0-1 16,0 1 1-16,0-4-14 0,0 1 0 0,0 6-1 16,-2 0 1-16,-4 5-4 0,-1 0 2 15,-1 0-2-15,0 0 2 0,1 2 28 0,-1 1 1 16,5 6 0-16,4 3 0 0,5 9 5 0,1-2-1 0,-3 3 0 16,-4-1 1-16,-6-2 8 0,-3-2 0 0,-3 4 0 15,-1 0 0-15,2 0 8 0,0 3 1 0,-4-3-1 16,-2 3 1-16,-2 0-1 0,0 2 1 0,-5-5 1 15,-2-4-1-15,0-1-7 0,-2-4 0 0,0 0 1 16,1 0 0-16,3 0-5 0,0 5 0 0,-1-4 0 0,1-1 0 16,0-7-4-16,1-2 2 0,8-3-1 0,-11 9 1 15,2-2-1-15,0 1 1 0,-1-6 0 0,1 2-1 16,0-4 2-16,-1 3 0 0,1-3 0 0,-2-3 0 16,0-3-3-16,-2-4 0 0</inkml:trace>
  <inkml:trace contextRef="#ctx0" brushRef="#br0" timeOffset="25450.21">23041 3056 1067 0,'2'4'0'0,"-2"-4"0"16,11 12 0-16,-11-12 10 0,19 15 0 0,-19-15 0 16,15 30 0-16,-11-16 11 0,-4 5 1 0,0 5-1 15,0-2 0-15,0 6 5 0,0-4 1 0,2 2 0 16,3 2 0-16,3-2-11 0,-1 2 1 0,1-2-1 16,-3-6 1-16,1-1-3 0,-1-5-1 0,1-2 1 15,-2-3-1-15,-4-9-7 0,7 3 0 0,1-6 0 16,1-2 1-16,4-4-5 0,2-3 1 0,0-4 1 0,-2-1-1 15,0-7-2-15,0-6 0 0,0 3 0 16,0 1 1-16,2-4-2 0,2 3 0 0,-4-3 0 16,-4 1 0-16,-3 5 1 0,-5-1 0 0,-1 5 0 15,-1-6 1-15,-1 1 2 0,0-2-1 0,-2 3 0 0,-1 3 2 16,-3 3 0-16,-1 3 1 0,-2 4 0 0,-2-1-1 16,-2 5 2-16,-2 2 1 0,0 5-1 0,-2 2 0 15,1 5 0-15,-1 5 0 0,1 0 0 0,-1 5-1 0,2-1-1 16,2-2 0-16,2 5 1 0,0 2 0 0,2 1-2 15,4 2 2-15,1 1-2 0,0-5 2 0,-1-2-1 16,1 2 1-16,3-1 0 0,3-1-1 0,1-6 1 0,1 0 0 16,0-7-1-16,0-1 1 0,-2-4-4 0,7 3 0 15,-7-3 0-15,4 2 2 0,-4-2-4 0,2 0 0 16,-2 0 0-16,11-2 1 0,2-1-3 0,6-3-1 16,5 0 1-16,0 0 0 0,2 3-15 0,2 3 0 15,-2 0 1-15,-1 0-1 0,-5 5-28 0,1 5 0 16,-3-1 0-16,1 3 0 0,-2 6-23 0,-2-3 0 15,0-3 0-15,-2 2 1 0,0 2-29 0,-2-4 2 0,-2-2 0 16,-1 2-1-16,-7-1 22 0,1-3 2 0,2 1-1 16,2-6 0-16,1 3 39 0,2-3 1 15,-1-3-1-15,-4 2 2 0,-4-2 11 0,1-2 0 16,-1 2-1-16,0-7 2 0,2 2 7 0,4-4 0 0,-1-3-1 16,1-7 2-16,0-2 3 0,-1-1 0 15,-3 1 0-15,-4 0 2 0,-7 1 6 0,-6 1 0 0,4-2 0 16,3 3 0-16,5 3 25 0,3-2 2 0,0-1-1 15,-2 8 1-15,0 1 41 0,-2 1 0 0,4 8 0 16,0-9 1-16,0 0 2 0,0 2-1 0,0 7 1 0,0-8 0 16,0 8-19-16,2-12 2 0,-2 12-1 0,6-9 1 15,-6 9-14-15,0-9 2 0,0 9-1 0,0-8 1 0,0 8-13 16,0-4 0-16,0 4 0 0,7-8 2 16,2 1-13-16,1 1 1 0,-1-2 0 0,0-4 0 0,-1 3-8 15,-1-3 1-15,3 3 1 0,3-3-1 0,0 0-7 16,3 0 0-16,-2 3 1 0,-5 2-1 0,-9 7-3 15,9-5-1-15,-9 5 0 0,8-3 1 0,-8 3-1 0,7 0 0 16,-7 0 0-16,9-4 1 16,-1 2-2-16,-1 2 1 0,-7 0-1 0,11 0 1 15,-11 0-1-15,6 9 0 0,-6-9 0 0,9 0 1 0,-1 0-1 16,1 0 0-16,-1 0 0 0,-5 0 0 0,-3 0 0 0,2 4 0 16,-2-4 0-16,-4 10 0 0,1-3 0 0,-3 2 0 15,1 3 0-15,-1 5 1 0,0 7-1 0,3 4 1 16,-1 1-1-16,-2 1 1 0,-1-1 3 0,-1-1 0 15,3 1-1-15,-1 1 2 0,3-3 3 0,1 3 0 0,4-6 0 16,1 0-1-16,5-3 6 0,3 0 0 0,0-7 1 16,-3-2-1-16,-8-12-1 0,11 7 2 0,-11-7-2 15,11 5 2-15,-11-5-1 0,11 0 1 0,-2 0-1 16,6 0 1-16,4 0-5 0,3 0 1 0,-1-5-1 16,-4-6 1-16,-3-3-2 0,-1-1-1 0,-1-2 1 15,-1-2 0-15,-2 5 6 0,0 2 0 0,1-1 0 16,-1 0 0-16,0 0 2 0,1 1 0 0,-3 0-1 15,-1 0 1-15,-1 0 0 0,1 0 0 0,-2 3-1 0,-1 4 1 16,-3 5-4-16,8-7 1 0,-8 7-1 0,4-3 0 16,-4 3 0-16,1 0-1 0,-1 0 0 15,0 0 0-15,0 0-4 0,0 0 0 0,0 0-1 0,0 10 2 16,0-1-4-16,0 5 0 0,2 6 1 0,2 5-1 16,2 4-2-16,-1 4 1 0,-1-2-1 0,0-8 1 15,1-3-1-15,3-4 1 0,-1-4-1 0,-5 0 1 0,-2-12-2 16,-2 5 2-16,2-5-1 0,2 4 0 0,-2-4-1 15,7 0 0-15,1-4 1 0,1 1-1 0,4-2 1 16,4-1 1-16,7-6 1 0,-3 0-1 0,-4-5-1 16,-1-2 1-16,-8 10-1 0,-1-3 0 0,-1 0 0 0,-1 3 0 15,-5 9 1-15,4-12-1 0,-4 12 0 0,4-8 0 16,-4 8 1-16,4-6-1 0,-4 6-1 0,3-3 1 16,-3 3 1-16,4-4-1 0,-4 4-1 0,4 0 1 15,5 7-1-15,-1 2 2 0,-3 3-2 0,1 9 1 16,5 12-1-16,-4-7 1 0,1 1-1 0,-1-1 1 15,-3-19-1-15,0-1 1 0,-2 2-1 16,-1-4 1-16,-1-4-1 0,4 8 2 0,-4-8-3 0,4 4 0 0,-4-4 0 16,4 1 1-16,-4-1-1 0,3 0 0 0,14-5 0 15,-2-7 0-15,2-5 0 0,0-7 0 16,1-6 0-16,-3 1 0 0,-4 1 0 0,0-1 0 0,-3 1 0 16,-1 2 0-16,-1-3 0 0,0-3 0 0,1 0 0 15,-1 0 0-15,-1 0 0 0,1-5 0 0,-4 16 0 16,-1-3 1-16,1 3-1 0,0-3 1 0,-6 10-1 15,-1 2 1-15,-6 0-1 0,-4 3 1 0,4 6-1 16,-1-2 1-16,1 1-1 0,2 4 1 0,-2 0-1 16,0 0 2-16,-2 6-2 0,0 0 0 0,-14 15 0 15,7 0 1-15,3 3-1 0,0 6 0 0,2-1 0 0,1-1 1 16,1 1-1-16,-2 1 0 0,7-13 0 0,1 2 0 16,1 2-1-16,1-4 1 0,5-8 0 0,0 3 0 0,0-4-3 15,1 1 2-15,1 1 0 0,0-4 0 16,2 1-3-16,0 1 0 0,-4-8 1 0,3 5 0 0,-3-5-4 15,6 7 1-15</inkml:trace>
  <inkml:trace contextRef="#ctx0" brushRef="#br0" timeOffset="26866.99">24571 3141 1130 0,'2'5'0'0,"-2"-5"0"0,8 16 0 0,-8-16 10 0,9 14 0 0,-9-14 0 15,7 27 1-15,-7-27 10 0,-7 33 2 0,7-33-1 16,-13 30 1-16,13-30-3 0,-11 24 0 0,11-24 0 16,-6 21 2-16,6-21-11 0,0 20 1 0,0-20-1 15,0 16 2-15,0-16-3 0,7 21 1 0,-7-21 0 16,-1 14 1-16,1-14 0 0,-19 3 0 0,19-3 1 15,-15 0 0-15,15 0-2 0,-2 0 2 0,2 0-2 16,-2-7 1-16,2 7-2 0,-7-9 0 0,7 9 0 16,-8-26 1-16,5 6-2 0,-1-8 1 0,2 4-1 15,2 1 1-15,2-1-1 0,0 3 0 0,2 0 0 16,1 1 0-16,3 1-2 0,1 5 1 0,4-2 0 16,2-1 0-16,4 0-2 0,1 1 0 0,-3-1 0 0,-4 5 1 15,-4 0-3-15,-1-1 1 0,-5 1-1 0,-1 7 2 0,-2 5-3 16,2-3 1-16,-2 3-1 0,0 3 1 0,0-3-1 15,2 0-1-15,5 0 0 0,5 2 0 0,4 5 4 16,7-2 0-16,-1 4-1 0,-1-1 2 0,-3 3 5 16,-1 1 2-16,-2-4-2 0,-4 5 2 0,-7-5-8 0,-4 1 2 15,2-4-1-15,1 2 1 0,5-4-5 0,1 3 2 16,2-3-1-16,-1-3 1 0,-1 2-3 0,0-2 0 16,6-2 0-16,4-5 2 0,5-1-3 0,4-1 1 15,-2-3-1-15,-4-4 1 0,-3 2-2 16,-2-1 2-16,-2 1-1 0,-2 2 0 0,-4 0-1 0,-3 0 1 15,-1 3-1-15,-1 0 1 0,0-1-1 16,-1 1 1-16,1 4-1 0,-2-2 1 0,-2 7-1 0,7-5 1 16,-7 5-1-16,4-5 2 0,-4 5-2 0,4-2 1 15,-4 2-1-15,0 7 1 0,0-7-1 0,-4 12 0 16,0-3 0-16,-3 6 1 0,-4 6-1 0,-2 2 0 16,-4 1 0-16,0 0 1 0,-3 0-1 0,-3 0 0 0,5-1 0 15,5-2 1-15,5-1-1 0,6 1 1 0,1-2-1 16,-5-5 1-16,-3-2 0 0,-3-3 1 0,5-2-1 15,1-4 1-15,6-3 0 0,-1 0 0 0,1 0 1 16,5-3 0-16,-5 3 0 0,6 0 1 0,-6 0-1 16,7-5 2-16,-7 5-1 0,8-13 2 0,-1 1-2 15,4-3 2-15,4-6 2 0,2 4 0 0,-2-4-1 0,-6 5 2 16,-1 4 0-16,-5-2 0 0,3 4 0 0,-1 1 0 16,-5 9-4-16,8-8 0 0,-8 8 1 0,9-5 0 0,1 1-3 15,-1 4 0-15,-2 0 1 0,-3 0-1 0,-4 0-2 16,6 4 1-16,-6-4 1 0,7 10-1 0,-3 0-1 15,1 2 0-15,3 6 0 0,1-4 2 16,2 5-2-16,1-2 0 0,-1-5 0 0,2 0 1 0,2-8-2 16,-2-3 0-16,-4 3 0 0,-1-4 1 0,-8 0-1 15,5-5 0-15,-5 5 0 0,13-13 0 0,-2 1-1 16,2-5 0-16,2-4 0 0,0-1 0 0,0-8 0 16,0-4 0-16,0-3-1 0,0 1 1 0,2 1 0 15,-1-1 0-15,-4-2 0 0,-3 5 1 0,-5-27 0 16,-4 30 0-16,0 1 0 0,1-4 0 0,3-3 0 15,-2 3 0-15,-2-5 0 0,-2 1 0 0,-2-1 0 16,1 2 0-16,-1 3 1 0,0 7-1 0,1 2 0 16,-1 3 0-16,0 0 0 0,2 9 0 0,0 3 0 15,-1 3 0-15,-1 0 0 0,4 6 0 0,-4 0 1 0,4 0-1 16,-15 6 1-16,2 2-1 0,-4 4 0 0,1 4 0 16,-3 8 1-16,0 9 1 15,1 9-1-15,1 4 0 0,4-4 0 0,4 6 2 0,1 2 1 0,1 1-1 16,-4 2 0-16,-1 4 1 0,1-3 0 0,2 0 1 15,3-6-1-15,4-6-2 0,2-4 1 0,2-2-1 16,0-3 0-16,-2-4-2 0,0-8 1 0,4 3 0 16,1-3 1-16,5-5-2 0,1 1 0 0,2-5 0 15,2 0 0-15,0 0-2 0,0-3 2 0,-2-4 0 16,-2 2 0-16,-4-7 0 0,-1 0 0 0,-6 0 0 16,11-3 0-16,-3-1 0 0,1 1 0 0,4-2 0 0,2-4 0 15,2-3 0-15,1-6 0 0,-1 3 0 16,-2-2 0-16,-4 1 0 0,-3-1 0 0,-3 1 0 0,1 1 2 15,-1 1-2-15,-1-4 1 0,-2 3 0 0,0 3 0 0,0 0-1 16,-2-2 1-16,0 2-1 0,0 5 1 0,0 7-1 16,0-9 1-16,0 9-1 0,0-3 1 0,0 3-1 15,0-2 2-15,0 2-1 0,-2-4 0 0,2 4 0 0,-4-3 1 16,4 3-1-16,-7 7 2 0,1 2-1 16,-1-1 1-16,-1 4-1 0,1 6 2 0,1 1-3 0,2 1 0 15,3 1 0-15,1-10 0 0,5-1-1 0,4-1 1 16,1-1-1-16,-3-4 1 0,-7-4-1 0,11 5 0 15,1-5 0-15,2 3 0 0,7-3 0 16,5 4 0-16,-2-4 0 0,-5 0 0 0,-2 0-1 16,-1 5 1-16,-1-2-1 0,-3-3 1 0,-5 2-2 15,-1 0 1-15,-6-2 0 0,11 9 0 0,-11-9-2 0,7 5 1 16,-7-5 0-16,8 12 0 0,1-3-1 0,0-1 2 0,-1-1-1 16,-3-2 1-16,-5-5 0 0,6 7 1 0,-6-7 0 15,4 5 0-15,-4-5 0 0,3 4 0 0,-3-4 0 16,2 0 0-16,-2 0 0 0,0-4 0 0,0 4 0 15,0-5 1-15,2-5 0 0,2-1 0 0,-4-8 0 16,-4-1 2-16,-3-5-1 0,-5 0 1 0,-2 0-1 16,-3-1 2-16,-2 2-1 0,-3 0 2 0,-4-2-2 15,-4-2 1-15,-2-8-4 0,-1 1 2 0</inkml:trace>
  <inkml:trace contextRef="#ctx0" brushRef="#br0" timeOffset="27035.12">24294 1954 1532 0,'-30'-5'0'0,"-4"-4"0"0,6 5 0 0,10 4 19 0,3 0 2 0,0 6-1 0,0-3 0 0,0 1 22 16,0 1-1-16,2 3 1 0,2 3-1 0,3 3-11 15,5-2 2-15,1 0-2 0,2 5 2 0,4 7-18 16,-1 1 2-16,8 1-1 0,3 5 0 0,2 3-10 16,3 3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1827E-9FD4-3F45-938E-AA4971797D87}" type="datetimeFigureOut">
              <a:rPr lang="es-CL" smtClean="0"/>
              <a:t>13-03-2026</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CD64-4E4F-B84C-9BCC-826FDF889427}" type="slidenum">
              <a:rPr lang="es-CL" smtClean="0"/>
              <a:t>‹Nº›</a:t>
            </a:fld>
            <a:endParaRPr lang="es-CL"/>
          </a:p>
        </p:txBody>
      </p:sp>
    </p:spTree>
    <p:extLst>
      <p:ext uri="{BB962C8B-B14F-4D97-AF65-F5344CB8AC3E}">
        <p14:creationId xmlns:p14="http://schemas.microsoft.com/office/powerpoint/2010/main" val="261605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13-03-2026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3537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13-03-2026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04596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13-03-2026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352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4D9399-395E-9745-BECD-51BEC461A134}" type="datetimeFigureOut">
              <a:rPr lang="es-CL" smtClean="0"/>
              <a:t>13-03-2026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85677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A4D9399-395E-9745-BECD-51BEC461A134}" type="datetimeFigureOut">
              <a:rPr lang="es-CL" smtClean="0"/>
              <a:t>13-03-2026</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27550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A4D9399-395E-9745-BECD-51BEC461A134}" type="datetimeFigureOut">
              <a:rPr lang="es-CL" smtClean="0"/>
              <a:t>13-03-2026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57953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A4D9399-395E-9745-BECD-51BEC461A134}" type="datetimeFigureOut">
              <a:rPr lang="es-CL" smtClean="0"/>
              <a:t>13-03-2026</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4095878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A4D9399-395E-9745-BECD-51BEC461A134}" type="datetimeFigureOut">
              <a:rPr lang="es-CL" smtClean="0"/>
              <a:t>13-03-2026</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107255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D9399-395E-9745-BECD-51BEC461A134}" type="datetimeFigureOut">
              <a:rPr lang="es-CL" smtClean="0"/>
              <a:t>13-03-2026</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796097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13-03-2026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218108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4D9399-395E-9745-BECD-51BEC461A134}" type="datetimeFigureOut">
              <a:rPr lang="es-CL" smtClean="0"/>
              <a:t>13-03-2026</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D2A98C1A-4D2A-2643-88BB-5E9E8BF85A37}" type="slidenum">
              <a:rPr lang="es-CL" smtClean="0"/>
              <a:t>‹Nº›</a:t>
            </a:fld>
            <a:endParaRPr lang="es-CL"/>
          </a:p>
        </p:txBody>
      </p:sp>
    </p:spTree>
    <p:extLst>
      <p:ext uri="{BB962C8B-B14F-4D97-AF65-F5344CB8AC3E}">
        <p14:creationId xmlns:p14="http://schemas.microsoft.com/office/powerpoint/2010/main" val="21492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D9399-395E-9745-BECD-51BEC461A134}" type="datetimeFigureOut">
              <a:rPr lang="es-CL" smtClean="0"/>
              <a:t>13-03-2026</a:t>
            </a:fld>
            <a:endParaRPr lang="es-C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98C1A-4D2A-2643-88BB-5E9E8BF85A37}" type="slidenum">
              <a:rPr lang="es-CL" smtClean="0"/>
              <a:t>‹Nº›</a:t>
            </a:fld>
            <a:endParaRPr lang="es-CL"/>
          </a:p>
        </p:txBody>
      </p:sp>
    </p:spTree>
    <p:extLst>
      <p:ext uri="{BB962C8B-B14F-4D97-AF65-F5344CB8AC3E}">
        <p14:creationId xmlns:p14="http://schemas.microsoft.com/office/powerpoint/2010/main" val="4162651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45.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1.svg"/><Relationship Id="rId9" Type="http://schemas.openxmlformats.org/officeDocument/2006/relationships/image" Target="../media/image53.gif"/></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5D84AB-58EC-4DF9-3946-8693A1C03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19" y="350720"/>
            <a:ext cx="4904915" cy="6188976"/>
          </a:xfrm>
          <a:prstGeom prst="rect">
            <a:avLst/>
          </a:prstGeom>
        </p:spPr>
      </p:pic>
      <p:pic>
        <p:nvPicPr>
          <p:cNvPr id="7" name="Imagen 6">
            <a:extLst>
              <a:ext uri="{FF2B5EF4-FFF2-40B4-BE49-F238E27FC236}">
                <a16:creationId xmlns:a16="http://schemas.microsoft.com/office/drawing/2014/main" id="{AB56041A-F4CD-B104-70B2-50D03F2BD13D}"/>
              </a:ext>
            </a:extLst>
          </p:cNvPr>
          <p:cNvPicPr>
            <a:picLocks noChangeAspect="1"/>
          </p:cNvPicPr>
          <p:nvPr/>
        </p:nvPicPr>
        <p:blipFill>
          <a:blip r:embed="rId3"/>
          <a:stretch>
            <a:fillRect/>
          </a:stretch>
        </p:blipFill>
        <p:spPr>
          <a:xfrm>
            <a:off x="5330141" y="596096"/>
            <a:ext cx="3568040" cy="5943600"/>
          </a:xfrm>
          <a:prstGeom prst="rect">
            <a:avLst/>
          </a:prstGeom>
        </p:spPr>
      </p:pic>
    </p:spTree>
    <p:extLst>
      <p:ext uri="{BB962C8B-B14F-4D97-AF65-F5344CB8AC3E}">
        <p14:creationId xmlns:p14="http://schemas.microsoft.com/office/powerpoint/2010/main" val="1905853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6DE8D4F-DD65-3ABF-637A-519BD308A98B}"/>
              </a:ext>
            </a:extLst>
          </p:cNvPr>
          <p:cNvSpPr txBox="1"/>
          <p:nvPr/>
        </p:nvSpPr>
        <p:spPr>
          <a:xfrm>
            <a:off x="479049" y="398438"/>
            <a:ext cx="8185901" cy="707886"/>
          </a:xfrm>
          <a:prstGeom prst="rect">
            <a:avLst/>
          </a:prstGeom>
          <a:noFill/>
        </p:spPr>
        <p:txBody>
          <a:bodyPr wrap="square" rtlCol="0">
            <a:spAutoFit/>
          </a:bodyPr>
          <a:lstStyle/>
          <a:p>
            <a:pPr algn="just"/>
            <a:r>
              <a:rPr lang="es-CL" sz="4000" b="1" dirty="0"/>
              <a:t>La luz como onda</a:t>
            </a:r>
            <a:endParaRPr lang="es-CL" sz="3200" b="1" dirty="0"/>
          </a:p>
        </p:txBody>
      </p:sp>
      <p:sp>
        <p:nvSpPr>
          <p:cNvPr id="3" name="Rectangle 4">
            <a:extLst>
              <a:ext uri="{FF2B5EF4-FFF2-40B4-BE49-F238E27FC236}">
                <a16:creationId xmlns:a16="http://schemas.microsoft.com/office/drawing/2014/main" id="{3957D2E7-1A6C-4E38-5BBD-A592F78A81CF}"/>
              </a:ext>
            </a:extLst>
          </p:cNvPr>
          <p:cNvSpPr>
            <a:spLocks noChangeArrowheads="1"/>
          </p:cNvSpPr>
          <p:nvPr/>
        </p:nvSpPr>
        <p:spPr bwMode="auto">
          <a:xfrm>
            <a:off x="479049" y="1500182"/>
            <a:ext cx="7947692" cy="10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s-ES_tradnl" altLang="es-CL" dirty="0">
                <a:latin typeface="+mn-lt"/>
              </a:rPr>
              <a:t>En medios transparentes y homogéneos, </a:t>
            </a:r>
            <a:r>
              <a:rPr lang="es-ES_tradnl" altLang="es-CL" b="1" dirty="0">
                <a:latin typeface="+mn-lt"/>
              </a:rPr>
              <a:t>la luz viaja en línea recta</a:t>
            </a:r>
            <a:r>
              <a:rPr lang="es-ES_tradnl" altLang="es-CL" dirty="0">
                <a:latin typeface="+mn-lt"/>
              </a:rPr>
              <a:t>.</a:t>
            </a:r>
          </a:p>
        </p:txBody>
      </p:sp>
      <p:pic>
        <p:nvPicPr>
          <p:cNvPr id="7" name="Picture 4" descr="luz en linea recta">
            <a:extLst>
              <a:ext uri="{FF2B5EF4-FFF2-40B4-BE49-F238E27FC236}">
                <a16:creationId xmlns:a16="http://schemas.microsoft.com/office/drawing/2014/main" id="{DC3C6F34-C732-88EE-BCC7-00ED7042F1D8}"/>
              </a:ext>
            </a:extLst>
          </p:cNvPr>
          <p:cNvPicPr>
            <a:picLocks noChangeAspect="1" noChangeArrowheads="1"/>
          </p:cNvPicPr>
          <p:nvPr/>
        </p:nvPicPr>
        <p:blipFill>
          <a:blip r:embed="rId2"/>
          <a:srcRect/>
          <a:stretch>
            <a:fillRect/>
          </a:stretch>
        </p:blipFill>
        <p:spPr bwMode="auto">
          <a:xfrm>
            <a:off x="906705" y="2469387"/>
            <a:ext cx="2252578" cy="3006738"/>
          </a:xfrm>
          <a:prstGeom prst="rect">
            <a:avLst/>
          </a:prstGeom>
          <a:noFill/>
          <a:ln w="38100">
            <a:solidFill>
              <a:srgbClr val="A7BA1A"/>
            </a:solidFill>
            <a:miter lim="800000"/>
            <a:headEnd/>
            <a:tailEnd/>
          </a:ln>
          <a:effectLst/>
        </p:spPr>
      </p:pic>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backgroundRemoval t="4480" b="99821" l="1728" r="100000">
                        <a14:foregroundMark x1="77862" y1="23835" x2="77862" y2="23835"/>
                        <a14:foregroundMark x1="31749" y1="36022" x2="32829" y2="36201"/>
                        <a14:foregroundMark x1="32289" y1="45699" x2="32289" y2="45699"/>
                        <a14:foregroundMark x1="34557" y1="48029" x2="34557" y2="48029"/>
                        <a14:foregroundMark x1="33369" y1="54480" x2="33369" y2="54480"/>
                        <a14:foregroundMark x1="30238" y1="58602" x2="30238" y2="58602"/>
                        <a14:foregroundMark x1="28726" y1="49821" x2="28834" y2="49642"/>
                        <a14:foregroundMark x1="11879" y1="44444" x2="12095" y2="44624"/>
                        <a14:foregroundMark x1="13391" y1="39606" x2="13391" y2="39606"/>
                        <a14:foregroundMark x1="14039" y1="37455" x2="13391" y2="39247"/>
                        <a14:foregroundMark x1="10043" y1="37634" x2="10799" y2="39785"/>
                        <a14:foregroundMark x1="7343" y1="42473" x2="8963" y2="43369"/>
                        <a14:foregroundMark x1="8855" y1="47670" x2="7019" y2="48387"/>
                        <a14:foregroundMark x1="10583" y1="50896" x2="9935" y2="53405"/>
                        <a14:foregroundMark x1="13283" y1="50179" x2="14363" y2="53405"/>
                        <a14:foregroundMark x1="15119" y1="47491" x2="16307" y2="48566"/>
                        <a14:foregroundMark x1="16847" y1="42115" x2="14903" y2="43369"/>
                        <a14:foregroundMark x1="11987" y1="44086" x2="11987" y2="44086"/>
                        <a14:foregroundMark x1="12635" y1="41577" x2="12527" y2="41935"/>
                        <a14:foregroundMark x1="11987" y1="48566" x2="11987" y2="48566"/>
                        <a14:foregroundMark x1="12203" y1="47133" x2="12203" y2="47133"/>
                        <a14:foregroundMark x1="11771" y1="47670" x2="11987" y2="44982"/>
                        <a14:foregroundMark x1="11879" y1="42652" x2="11879" y2="45341"/>
                        <a14:foregroundMark x1="12095" y1="50358" x2="12095" y2="50358"/>
                        <a14:foregroundMark x1="12851" y1="46774" x2="12203" y2="48029"/>
                        <a14:foregroundMark x1="17927" y1="37814" x2="79050" y2="15771"/>
                        <a14:foregroundMark x1="16955" y1="52330" x2="80454" y2="90502"/>
                        <a14:foregroundMark x1="30886" y1="41935" x2="31317" y2="46416"/>
                        <a14:foregroundMark x1="32289" y1="42473" x2="32721" y2="45341"/>
                      </a14:backgroundRemoval>
                    </a14:imgEffect>
                  </a14:imgLayer>
                </a14:imgProps>
              </a:ext>
            </a:extLst>
          </a:blip>
          <a:stretch>
            <a:fillRect/>
          </a:stretch>
        </p:blipFill>
        <p:spPr>
          <a:xfrm>
            <a:off x="3590487" y="2185028"/>
            <a:ext cx="3718598" cy="2240797"/>
          </a:xfrm>
          <a:prstGeom prst="rect">
            <a:avLst/>
          </a:prstGeom>
        </p:spPr>
      </p:pic>
      <p:pic>
        <p:nvPicPr>
          <p:cNvPr id="6" name="Imagen 5"/>
          <p:cNvPicPr>
            <a:picLocks noChangeAspect="1"/>
          </p:cNvPicPr>
          <p:nvPr/>
        </p:nvPicPr>
        <p:blipFill>
          <a:blip r:embed="rId5">
            <a:extLst>
              <a:ext uri="{BEBA8EAE-BF5A-486C-A8C5-ECC9F3942E4B}">
                <a14:imgProps xmlns:a14="http://schemas.microsoft.com/office/drawing/2010/main">
                  <a14:imgLayer r:embed="rId6">
                    <a14:imgEffect>
                      <a14:backgroundRemoval t="9670" b="89670" l="348" r="99537">
                        <a14:foregroundMark x1="85168" y1="54945" x2="85168" y2="54945"/>
                        <a14:foregroundMark x1="85979" y1="43956" x2="76709" y2="46813"/>
                        <a14:foregroundMark x1="88760" y1="33626" x2="88760" y2="33626"/>
                        <a14:foregroundMark x1="88528" y1="32308" x2="88413" y2="32308"/>
                        <a14:foregroundMark x1="87601" y1="32088" x2="86559" y2="32088"/>
                        <a14:foregroundMark x1="71495" y1="47692" x2="63499" y2="48791"/>
                        <a14:foregroundMark x1="34067" y1="23516" x2="34067" y2="23516"/>
                        <a14:foregroundMark x1="37080" y1="25055" x2="37080" y2="25055"/>
                        <a14:foregroundMark x1="33720" y1="22857" x2="65353" y2="43956"/>
                        <a14:foregroundMark x1="36269" y1="72088" x2="67207" y2="53626"/>
                      </a14:backgroundRemoval>
                    </a14:imgEffect>
                  </a14:imgLayer>
                </a14:imgProps>
              </a:ext>
            </a:extLst>
          </a:blip>
          <a:stretch>
            <a:fillRect/>
          </a:stretch>
        </p:blipFill>
        <p:spPr>
          <a:xfrm>
            <a:off x="4671626" y="4081813"/>
            <a:ext cx="3874836" cy="2042932"/>
          </a:xfrm>
          <a:prstGeom prst="rect">
            <a:avLst/>
          </a:prstGeom>
        </p:spPr>
      </p:pic>
      <p:sp>
        <p:nvSpPr>
          <p:cNvPr id="11" name="CuadroTexto 10"/>
          <p:cNvSpPr txBox="1"/>
          <p:nvPr/>
        </p:nvSpPr>
        <p:spPr>
          <a:xfrm>
            <a:off x="2032994" y="2304294"/>
            <a:ext cx="4981518"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fenómenos de la naturaleza conoces que demuestren la trayectoria rectilínea de la luz?</a:t>
            </a:r>
          </a:p>
        </p:txBody>
      </p:sp>
      <p:sp>
        <p:nvSpPr>
          <p:cNvPr id="10" name="Bocadillo: rectángulo con esquinas redondeadas 1">
            <a:extLst>
              <a:ext uri="{FF2B5EF4-FFF2-40B4-BE49-F238E27FC236}">
                <a16:creationId xmlns:a16="http://schemas.microsoft.com/office/drawing/2014/main" id="{AC787162-025D-487B-8C43-B7153B28EAFA}"/>
              </a:ext>
            </a:extLst>
          </p:cNvPr>
          <p:cNvSpPr/>
          <p:nvPr/>
        </p:nvSpPr>
        <p:spPr>
          <a:xfrm>
            <a:off x="4702642" y="1286026"/>
            <a:ext cx="3930675" cy="1289480"/>
          </a:xfrm>
          <a:prstGeom prst="wedgeRoundRectCallout">
            <a:avLst>
              <a:gd name="adj1" fmla="val 2453"/>
              <a:gd name="adj2" fmla="val 86354"/>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S" b="1" dirty="0">
                <a:solidFill>
                  <a:schemeClr val="bg1"/>
                </a:solidFill>
              </a:rPr>
              <a:t>La generación de </a:t>
            </a:r>
            <a:r>
              <a:rPr lang="es-ES" b="1" dirty="0">
                <a:solidFill>
                  <a:srgbClr val="FFFF00"/>
                </a:solidFill>
              </a:rPr>
              <a:t>sombras</a:t>
            </a:r>
            <a:r>
              <a:rPr lang="es-ES" b="1" dirty="0">
                <a:solidFill>
                  <a:schemeClr val="bg1"/>
                </a:solidFill>
              </a:rPr>
              <a:t> es una </a:t>
            </a:r>
            <a:r>
              <a:rPr lang="es-ES" b="1" dirty="0">
                <a:solidFill>
                  <a:srgbClr val="FFFF00"/>
                </a:solidFill>
              </a:rPr>
              <a:t>evidencia</a:t>
            </a:r>
            <a:r>
              <a:rPr lang="es-ES" b="1" dirty="0">
                <a:solidFill>
                  <a:schemeClr val="bg1"/>
                </a:solidFill>
              </a:rPr>
              <a:t> de que la luz se propaga en </a:t>
            </a:r>
            <a:r>
              <a:rPr lang="es-ES" b="1" dirty="0">
                <a:solidFill>
                  <a:srgbClr val="FFFF00"/>
                </a:solidFill>
              </a:rPr>
              <a:t>línea recta.</a:t>
            </a:r>
          </a:p>
        </p:txBody>
      </p:sp>
    </p:spTree>
    <p:extLst>
      <p:ext uri="{BB962C8B-B14F-4D97-AF65-F5344CB8AC3E}">
        <p14:creationId xmlns:p14="http://schemas.microsoft.com/office/powerpoint/2010/main" val="317879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1"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22 Grupo">
            <a:extLst>
              <a:ext uri="{FF2B5EF4-FFF2-40B4-BE49-F238E27FC236}">
                <a16:creationId xmlns:a16="http://schemas.microsoft.com/office/drawing/2014/main" id="{834BEEE4-B1F1-0C01-A967-AB0D2065510B}"/>
              </a:ext>
            </a:extLst>
          </p:cNvPr>
          <p:cNvGrpSpPr/>
          <p:nvPr/>
        </p:nvGrpSpPr>
        <p:grpSpPr>
          <a:xfrm>
            <a:off x="5929023" y="4968691"/>
            <a:ext cx="2893465" cy="1631840"/>
            <a:chOff x="5452676" y="595925"/>
            <a:chExt cx="3763223" cy="1811991"/>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8090383" y="4832795"/>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B</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6320734" y="5553203"/>
            <a:ext cx="193172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sp>
        <p:nvSpPr>
          <p:cNvPr id="19" name="CuadroTexto 18">
            <a:extLst>
              <a:ext uri="{FF2B5EF4-FFF2-40B4-BE49-F238E27FC236}">
                <a16:creationId xmlns:a16="http://schemas.microsoft.com/office/drawing/2014/main" id="{188A34BF-2B3F-1454-79F3-6DA9C5AA191F}"/>
              </a:ext>
            </a:extLst>
          </p:cNvPr>
          <p:cNvSpPr txBox="1"/>
          <p:nvPr/>
        </p:nvSpPr>
        <p:spPr>
          <a:xfrm>
            <a:off x="555172" y="2829514"/>
            <a:ext cx="7908614" cy="1200329"/>
          </a:xfrm>
          <a:prstGeom prst="rect">
            <a:avLst/>
          </a:prstGeom>
          <a:noFill/>
        </p:spPr>
        <p:txBody>
          <a:bodyPr wrap="square">
            <a:spAutoFit/>
          </a:bodyPr>
          <a:lstStyle/>
          <a:p>
            <a:pPr marL="342900" indent="-342900" algn="just">
              <a:buFont typeface="+mj-lt"/>
              <a:buAutoNum type="alphaUcParenR"/>
            </a:pPr>
            <a:r>
              <a:rPr lang="es-ES" dirty="0">
                <a:latin typeface="Arial" panose="020B0604020202020204" pitchFamily="34" charset="0"/>
                <a:cs typeface="Arial" panose="020B0604020202020204" pitchFamily="34" charset="0"/>
              </a:rPr>
              <a:t>Formar imágenes con un espejo curvo.</a:t>
            </a:r>
          </a:p>
          <a:p>
            <a:pPr marL="342900" indent="-342900" algn="just">
              <a:buFont typeface="+mj-lt"/>
              <a:buAutoNum type="alphaUcParenR"/>
            </a:pPr>
            <a:r>
              <a:rPr lang="es-ES" dirty="0">
                <a:latin typeface="Arial" panose="020B0604020202020204" pitchFamily="34" charset="0"/>
                <a:cs typeface="Arial" panose="020B0604020202020204" pitchFamily="34" charset="0"/>
              </a:rPr>
              <a:t>Generar sombras con una luz de fondo en una pantalla blanca.</a:t>
            </a:r>
          </a:p>
          <a:p>
            <a:pPr marL="342900" indent="-342900" algn="just">
              <a:buFont typeface="+mj-lt"/>
              <a:buAutoNum type="alphaUcParenR"/>
            </a:pPr>
            <a:r>
              <a:rPr lang="es-ES" dirty="0">
                <a:latin typeface="Arial" panose="020B0604020202020204" pitchFamily="34" charset="0"/>
                <a:cs typeface="Arial" panose="020B0604020202020204" pitchFamily="34" charset="0"/>
              </a:rPr>
              <a:t>Observar cómo un objeto parece cambiar de tamaño bajo el agua.</a:t>
            </a:r>
          </a:p>
          <a:p>
            <a:pPr marL="342900" lvl="0" indent="-342900" algn="just">
              <a:buFont typeface="+mj-lt"/>
              <a:buAutoNum type="alphaUcParenR"/>
            </a:pPr>
            <a:r>
              <a:rPr lang="es-ES" dirty="0">
                <a:latin typeface="Arial" panose="020B0604020202020204" pitchFamily="34" charset="0"/>
                <a:cs typeface="Arial" panose="020B0604020202020204" pitchFamily="34" charset="0"/>
              </a:rPr>
              <a:t>Poner un lápiz en un vaso con agua y ver cómo parece quebrarse.</a:t>
            </a:r>
          </a:p>
        </p:txBody>
      </p:sp>
      <p:sp>
        <p:nvSpPr>
          <p:cNvPr id="6" name="CuadroTexto 5">
            <a:extLst>
              <a:ext uri="{FF2B5EF4-FFF2-40B4-BE49-F238E27FC236}">
                <a16:creationId xmlns:a16="http://schemas.microsoft.com/office/drawing/2014/main" id="{B24D1144-A9B9-EE4E-4F69-FF17B5BC8260}"/>
              </a:ext>
            </a:extLst>
          </p:cNvPr>
          <p:cNvSpPr txBox="1"/>
          <p:nvPr/>
        </p:nvSpPr>
        <p:spPr>
          <a:xfrm>
            <a:off x="521020" y="1722627"/>
            <a:ext cx="7908613" cy="646331"/>
          </a:xfrm>
          <a:prstGeom prst="rect">
            <a:avLst/>
          </a:prstGeom>
          <a:noFill/>
        </p:spPr>
        <p:txBody>
          <a:bodyPr wrap="square" rtlCol="0">
            <a:spAutoFit/>
          </a:bodyPr>
          <a:lstStyle/>
          <a:p>
            <a:pPr algn="just"/>
            <a:r>
              <a:rPr lang="es-ES" dirty="0">
                <a:latin typeface="Arial" panose="020B0604020202020204" pitchFamily="34" charset="0"/>
                <a:ea typeface="Arial" panose="020B0604020202020204" pitchFamily="34" charset="0"/>
              </a:rPr>
              <a:t>Un grupo de estudiantes pretende demostrar que la luz viaja en línea recta. ¿Qué experimento permitiría evidenciar esta propiedad?</a:t>
            </a:r>
          </a:p>
        </p:txBody>
      </p:sp>
      <p:grpSp>
        <p:nvGrpSpPr>
          <p:cNvPr id="17" name="Group 2"/>
          <p:cNvGrpSpPr/>
          <p:nvPr/>
        </p:nvGrpSpPr>
        <p:grpSpPr>
          <a:xfrm>
            <a:off x="94375" y="238782"/>
            <a:ext cx="2335561" cy="699695"/>
            <a:chOff x="0" y="0"/>
            <a:chExt cx="3114081" cy="932927"/>
          </a:xfrm>
        </p:grpSpPr>
        <p:sp>
          <p:nvSpPr>
            <p:cNvPr id="20" name="Freeform 3"/>
            <p:cNvSpPr/>
            <p:nvPr/>
          </p:nvSpPr>
          <p:spPr>
            <a:xfrm>
              <a:off x="0" y="0"/>
              <a:ext cx="3114081" cy="932927"/>
            </a:xfrm>
            <a:custGeom>
              <a:avLst/>
              <a:gdLst/>
              <a:ahLst/>
              <a:cxnLst/>
              <a:rect l="l" t="t" r="r" b="b"/>
              <a:pathLst>
                <a:path w="3114081" h="932927">
                  <a:moveTo>
                    <a:pt x="0" y="0"/>
                  </a:moveTo>
                  <a:lnTo>
                    <a:pt x="3114081" y="0"/>
                  </a:lnTo>
                  <a:lnTo>
                    <a:pt x="3114081" y="932927"/>
                  </a:lnTo>
                  <a:lnTo>
                    <a:pt x="0" y="932927"/>
                  </a:lnTo>
                  <a:lnTo>
                    <a:pt x="0" y="0"/>
                  </a:lnTo>
                  <a:close/>
                </a:path>
              </a:pathLst>
            </a:custGeom>
            <a:blipFill>
              <a:blip r:embed="rId4"/>
              <a:stretch>
                <a:fillRect/>
              </a:stretch>
            </a:blipFill>
          </p:spPr>
          <p:txBody>
            <a:bodyPr/>
            <a:lstStyle/>
            <a:p>
              <a:endParaRPr lang="es-CL"/>
            </a:p>
          </p:txBody>
        </p:sp>
        <p:sp>
          <p:nvSpPr>
            <p:cNvPr id="21" name="TextBox 4"/>
            <p:cNvSpPr txBox="1"/>
            <p:nvPr/>
          </p:nvSpPr>
          <p:spPr>
            <a:xfrm>
              <a:off x="864131" y="286802"/>
              <a:ext cx="2030318" cy="296179"/>
            </a:xfrm>
            <a:prstGeom prst="rect">
              <a:avLst/>
            </a:prstGeom>
          </p:spPr>
          <p:txBody>
            <a:bodyPr lIns="0" tIns="0" rIns="0" bIns="0" rtlCol="0" anchor="t">
              <a:spAutoFit/>
            </a:bodyPr>
            <a:lstStyle/>
            <a:p>
              <a:pPr algn="ctr">
                <a:lnSpc>
                  <a:spcPts val="1873"/>
                </a:lnSpc>
              </a:pPr>
              <a:r>
                <a:rPr lang="en-US" sz="1338" b="1" dirty="0">
                  <a:solidFill>
                    <a:srgbClr val="3A7A55"/>
                  </a:solidFill>
                  <a:latin typeface="Montserrat Ultra-Bold"/>
                  <a:ea typeface="Montserrat Ultra-Bold"/>
                  <a:cs typeface="Montserrat Ultra-Bold"/>
                  <a:sym typeface="Montserrat Ultra-Bold"/>
                </a:rPr>
                <a:t>EJERCITACIÓN</a:t>
              </a:r>
            </a:p>
          </p:txBody>
        </p:sp>
        <p:sp>
          <p:nvSpPr>
            <p:cNvPr id="22" name="Freeform 5"/>
            <p:cNvSpPr/>
            <p:nvPr/>
          </p:nvSpPr>
          <p:spPr>
            <a:xfrm>
              <a:off x="313955" y="185551"/>
              <a:ext cx="600882" cy="561824"/>
            </a:xfrm>
            <a:custGeom>
              <a:avLst/>
              <a:gdLst/>
              <a:ahLst/>
              <a:cxnLst/>
              <a:rect l="l" t="t" r="r" b="b"/>
              <a:pathLst>
                <a:path w="600882" h="561824">
                  <a:moveTo>
                    <a:pt x="0" y="0"/>
                  </a:moveTo>
                  <a:lnTo>
                    <a:pt x="600881" y="0"/>
                  </a:lnTo>
                  <a:lnTo>
                    <a:pt x="600881" y="561824"/>
                  </a:lnTo>
                  <a:lnTo>
                    <a:pt x="0" y="561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5 – La luz, cuaderno de ejercicios. CPECH.</a:t>
            </a:r>
            <a:endParaRPr lang="es-CL" sz="1000" b="1" dirty="0">
              <a:cs typeface="Arial" panose="020B0604020202020204" pitchFamily="34" charset="0"/>
            </a:endParaRPr>
          </a:p>
        </p:txBody>
      </p:sp>
    </p:spTree>
    <p:extLst>
      <p:ext uri="{BB962C8B-B14F-4D97-AF65-F5344CB8AC3E}">
        <p14:creationId xmlns:p14="http://schemas.microsoft.com/office/powerpoint/2010/main" val="25210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6DE8D4F-DD65-3ABF-637A-519BD308A98B}"/>
              </a:ext>
            </a:extLst>
          </p:cNvPr>
          <p:cNvSpPr txBox="1"/>
          <p:nvPr/>
        </p:nvSpPr>
        <p:spPr>
          <a:xfrm>
            <a:off x="479049" y="398438"/>
            <a:ext cx="8185901" cy="707886"/>
          </a:xfrm>
          <a:prstGeom prst="rect">
            <a:avLst/>
          </a:prstGeom>
          <a:noFill/>
        </p:spPr>
        <p:txBody>
          <a:bodyPr wrap="square" rtlCol="0">
            <a:spAutoFit/>
          </a:bodyPr>
          <a:lstStyle/>
          <a:p>
            <a:pPr algn="just"/>
            <a:r>
              <a:rPr lang="es-CL" sz="4000" b="1" dirty="0"/>
              <a:t>Espectro electromagnético</a:t>
            </a:r>
            <a:endParaRPr lang="es-CL" sz="3200" b="1" dirty="0"/>
          </a:p>
        </p:txBody>
      </p:sp>
      <p:sp>
        <p:nvSpPr>
          <p:cNvPr id="2" name="Rectángulo 1"/>
          <p:cNvSpPr/>
          <p:nvPr/>
        </p:nvSpPr>
        <p:spPr>
          <a:xfrm>
            <a:off x="479048" y="1285099"/>
            <a:ext cx="8044167" cy="1200329"/>
          </a:xfrm>
          <a:prstGeom prst="rect">
            <a:avLst/>
          </a:prstGeom>
        </p:spPr>
        <p:txBody>
          <a:bodyPr wrap="square">
            <a:spAutoFit/>
          </a:bodyPr>
          <a:lstStyle/>
          <a:p>
            <a:pPr algn="just"/>
            <a:r>
              <a:rPr lang="es-ES" dirty="0"/>
              <a:t>Las ondas electromagnéticas se encuentran en un amplio rango de frecuencias y longitudes de onda, que conforman el espectro electromagnético, que va desde las </a:t>
            </a:r>
            <a:r>
              <a:rPr lang="es-ES" b="1" dirty="0"/>
              <a:t>ondas de radio (de baja frecuencia y energía)</a:t>
            </a:r>
            <a:r>
              <a:rPr lang="es-ES" dirty="0"/>
              <a:t>,</a:t>
            </a:r>
            <a:r>
              <a:rPr lang="es-ES" b="1" dirty="0"/>
              <a:t> </a:t>
            </a:r>
            <a:r>
              <a:rPr lang="es-ES" dirty="0"/>
              <a:t>hasta los </a:t>
            </a:r>
            <a:r>
              <a:rPr lang="es-ES" b="1" dirty="0"/>
              <a:t>rayos gamma  (de alta frecuencia y energía)</a:t>
            </a:r>
            <a:r>
              <a:rPr lang="es-ES" dirty="0"/>
              <a:t>.</a:t>
            </a:r>
          </a:p>
        </p:txBody>
      </p:sp>
      <p:grpSp>
        <p:nvGrpSpPr>
          <p:cNvPr id="31" name="Grupo 30"/>
          <p:cNvGrpSpPr/>
          <p:nvPr/>
        </p:nvGrpSpPr>
        <p:grpSpPr>
          <a:xfrm>
            <a:off x="261267" y="2806118"/>
            <a:ext cx="8427468" cy="2994869"/>
            <a:chOff x="261267" y="2806118"/>
            <a:chExt cx="8427468" cy="2994869"/>
          </a:xfrm>
        </p:grpSpPr>
        <p:pic>
          <p:nvPicPr>
            <p:cNvPr id="3" name="Picture 20">
              <a:extLst>
                <a:ext uri="{FF2B5EF4-FFF2-40B4-BE49-F238E27FC236}">
                  <a16:creationId xmlns:a16="http://schemas.microsoft.com/office/drawing/2014/main" id="{23163B6E-F09E-C163-3447-640C9207A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7" t="2382" r="1104" b="2254"/>
            <a:stretch/>
          </p:blipFill>
          <p:spPr bwMode="auto">
            <a:xfrm>
              <a:off x="479048" y="2806118"/>
              <a:ext cx="8120543" cy="2994869"/>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grpSp>
          <p:nvGrpSpPr>
            <p:cNvPr id="30" name="Grupo 29"/>
            <p:cNvGrpSpPr/>
            <p:nvPr/>
          </p:nvGrpSpPr>
          <p:grpSpPr>
            <a:xfrm>
              <a:off x="261267" y="4506174"/>
              <a:ext cx="8427468" cy="307777"/>
              <a:chOff x="261267" y="4506174"/>
              <a:chExt cx="8427468" cy="307777"/>
            </a:xfrm>
          </p:grpSpPr>
          <p:sp>
            <p:nvSpPr>
              <p:cNvPr id="10" name="CuadroTexto 9">
                <a:extLst>
                  <a:ext uri="{FF2B5EF4-FFF2-40B4-BE49-F238E27FC236}">
                    <a16:creationId xmlns:a16="http://schemas.microsoft.com/office/drawing/2014/main" id="{FB6D3398-16A4-54F2-F821-A3D86B5D3F9E}"/>
                  </a:ext>
                </a:extLst>
              </p:cNvPr>
              <p:cNvSpPr txBox="1"/>
              <p:nvPr/>
            </p:nvSpPr>
            <p:spPr>
              <a:xfrm>
                <a:off x="7387288" y="4506174"/>
                <a:ext cx="1301447" cy="307777"/>
              </a:xfrm>
              <a:prstGeom prst="rect">
                <a:avLst/>
              </a:prstGeom>
              <a:solidFill>
                <a:schemeClr val="accent2">
                  <a:lumMod val="75000"/>
                </a:schemeClr>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wrap="none" rtlCol="0">
                <a:spAutoFit/>
              </a:bodyPr>
              <a:lstStyle/>
              <a:p>
                <a:r>
                  <a:rPr lang="es-CL" sz="1400" b="1" dirty="0"/>
                  <a:t>Alta frecuencia</a:t>
                </a:r>
              </a:p>
            </p:txBody>
          </p:sp>
          <p:sp>
            <p:nvSpPr>
              <p:cNvPr id="11" name="CuadroTexto 10">
                <a:extLst>
                  <a:ext uri="{FF2B5EF4-FFF2-40B4-BE49-F238E27FC236}">
                    <a16:creationId xmlns:a16="http://schemas.microsoft.com/office/drawing/2014/main" id="{1D9EAF00-1ED4-0C7E-915D-9F834E67AF68}"/>
                  </a:ext>
                </a:extLst>
              </p:cNvPr>
              <p:cNvSpPr txBox="1"/>
              <p:nvPr/>
            </p:nvSpPr>
            <p:spPr>
              <a:xfrm>
                <a:off x="261267" y="4506174"/>
                <a:ext cx="1322413" cy="307777"/>
              </a:xfrm>
              <a:prstGeom prst="rect">
                <a:avLst/>
              </a:prstGeom>
              <a:solidFill>
                <a:schemeClr val="accent2">
                  <a:lumMod val="75000"/>
                </a:schemeClr>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wrap="none" rtlCol="0">
                <a:spAutoFit/>
              </a:bodyPr>
              <a:lstStyle/>
              <a:p>
                <a:r>
                  <a:rPr lang="es-CL" sz="1400" b="1" dirty="0"/>
                  <a:t>Baja frecuencia</a:t>
                </a:r>
              </a:p>
            </p:txBody>
          </p:sp>
        </p:grpSp>
      </p:grpSp>
      <p:pic>
        <p:nvPicPr>
          <p:cNvPr id="12" name="Picture 6" descr="http://gerardexpress.files.wordpress.com/2012/02/ojo.jpg">
            <a:extLst>
              <a:ext uri="{FF2B5EF4-FFF2-40B4-BE49-F238E27FC236}">
                <a16:creationId xmlns:a16="http://schemas.microsoft.com/office/drawing/2014/main" id="{7B2633F5-182E-4982-8CE1-CD5F5171A5AE}"/>
              </a:ext>
            </a:extLst>
          </p:cNvPr>
          <p:cNvPicPr>
            <a:picLocks noChangeAspect="1" noChangeArrowheads="1"/>
          </p:cNvPicPr>
          <p:nvPr/>
        </p:nvPicPr>
        <p:blipFill>
          <a:blip r:embed="rId3"/>
          <a:srcRect/>
          <a:stretch>
            <a:fillRect/>
          </a:stretch>
        </p:blipFill>
        <p:spPr bwMode="auto">
          <a:xfrm>
            <a:off x="7986320" y="5642952"/>
            <a:ext cx="936553" cy="936553"/>
          </a:xfrm>
          <a:prstGeom prst="rect">
            <a:avLst/>
          </a:prstGeom>
          <a:ln w="38100" cap="sq">
            <a:solidFill>
              <a:srgbClr val="A7BA1A"/>
            </a:solidFill>
            <a:prstDash val="solid"/>
            <a:miter lim="800000"/>
          </a:ln>
          <a:effectLst/>
        </p:spPr>
      </p:pic>
      <p:cxnSp>
        <p:nvCxnSpPr>
          <p:cNvPr id="13" name="23 Conector recto">
            <a:extLst>
              <a:ext uri="{FF2B5EF4-FFF2-40B4-BE49-F238E27FC236}">
                <a16:creationId xmlns:a16="http://schemas.microsoft.com/office/drawing/2014/main" id="{1A05390D-805E-4900-923C-B82D86491643}"/>
              </a:ext>
            </a:extLst>
          </p:cNvPr>
          <p:cNvCxnSpPr/>
          <p:nvPr/>
        </p:nvCxnSpPr>
        <p:spPr>
          <a:xfrm flipH="1" flipV="1">
            <a:off x="7692705" y="3150066"/>
            <a:ext cx="760078" cy="2971611"/>
          </a:xfrm>
          <a:prstGeom prst="line">
            <a:avLst/>
          </a:prstGeom>
          <a:ln w="38100">
            <a:solidFill>
              <a:srgbClr val="9900CC"/>
            </a:solidFill>
            <a:prstDash val="dash"/>
          </a:ln>
        </p:spPr>
        <p:style>
          <a:lnRef idx="1">
            <a:schemeClr val="accent1"/>
          </a:lnRef>
          <a:fillRef idx="0">
            <a:schemeClr val="accent1"/>
          </a:fillRef>
          <a:effectRef idx="0">
            <a:schemeClr val="accent1"/>
          </a:effectRef>
          <a:fontRef idx="minor">
            <a:schemeClr val="tx1"/>
          </a:fontRef>
        </p:style>
      </p:cxnSp>
      <p:cxnSp>
        <p:nvCxnSpPr>
          <p:cNvPr id="14" name="21 Conector recto">
            <a:extLst>
              <a:ext uri="{FF2B5EF4-FFF2-40B4-BE49-F238E27FC236}">
                <a16:creationId xmlns:a16="http://schemas.microsoft.com/office/drawing/2014/main" id="{BFC40E97-B54D-45A5-8583-F37CD1D069F0}"/>
              </a:ext>
            </a:extLst>
          </p:cNvPr>
          <p:cNvCxnSpPr/>
          <p:nvPr/>
        </p:nvCxnSpPr>
        <p:spPr>
          <a:xfrm flipH="1" flipV="1">
            <a:off x="4395831" y="3229762"/>
            <a:ext cx="4058766" cy="2891915"/>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CuadroTexto 31"/>
          <p:cNvSpPr txBox="1"/>
          <p:nvPr/>
        </p:nvSpPr>
        <p:spPr>
          <a:xfrm>
            <a:off x="422308" y="5906836"/>
            <a:ext cx="4981518"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¿Has oído hablar o conoces alguna de las otras ondas electromagnéticas?</a:t>
            </a:r>
          </a:p>
        </p:txBody>
      </p:sp>
      <p:sp>
        <p:nvSpPr>
          <p:cNvPr id="33" name="Bocadillo: rectángulo con esquinas redondeadas 1">
            <a:extLst>
              <a:ext uri="{FF2B5EF4-FFF2-40B4-BE49-F238E27FC236}">
                <a16:creationId xmlns:a16="http://schemas.microsoft.com/office/drawing/2014/main" id="{AC787162-025D-487B-8C43-B7153B28EAFA}"/>
              </a:ext>
            </a:extLst>
          </p:cNvPr>
          <p:cNvSpPr/>
          <p:nvPr/>
        </p:nvSpPr>
        <p:spPr>
          <a:xfrm>
            <a:off x="1279935" y="5082321"/>
            <a:ext cx="3930675" cy="1289480"/>
          </a:xfrm>
          <a:prstGeom prst="wedgeRoundRectCallout">
            <a:avLst>
              <a:gd name="adj1" fmla="val 50473"/>
              <a:gd name="adj2" fmla="val -95156"/>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S" b="1" dirty="0">
                <a:solidFill>
                  <a:schemeClr val="bg1"/>
                </a:solidFill>
              </a:rPr>
              <a:t>Esta pequeña región del espectro corresponde al </a:t>
            </a:r>
            <a:r>
              <a:rPr lang="es-ES" b="1" dirty="0">
                <a:solidFill>
                  <a:srgbClr val="FFFF00"/>
                </a:solidFill>
              </a:rPr>
              <a:t>espectro visible.</a:t>
            </a:r>
          </a:p>
        </p:txBody>
      </p:sp>
      <p:sp>
        <p:nvSpPr>
          <p:cNvPr id="16" name="Bocadillo: rectángulo con esquinas redondeadas 9">
            <a:extLst>
              <a:ext uri="{FF2B5EF4-FFF2-40B4-BE49-F238E27FC236}">
                <a16:creationId xmlns:a16="http://schemas.microsoft.com/office/drawing/2014/main" id="{6ACEBF8C-CA92-E7A6-A0EC-B5E06D035168}"/>
              </a:ext>
            </a:extLst>
          </p:cNvPr>
          <p:cNvSpPr/>
          <p:nvPr/>
        </p:nvSpPr>
        <p:spPr>
          <a:xfrm>
            <a:off x="164154" y="1152571"/>
            <a:ext cx="5976587" cy="1411637"/>
          </a:xfrm>
          <a:prstGeom prst="wedgeRoundRectCallout">
            <a:avLst>
              <a:gd name="adj1" fmla="val 41978"/>
              <a:gd name="adj2" fmla="val 7282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El rango de </a:t>
            </a:r>
            <a:r>
              <a:rPr lang="es-ES" b="1" dirty="0">
                <a:solidFill>
                  <a:srgbClr val="FFFF00"/>
                </a:solidFill>
              </a:rPr>
              <a:t>frecuencias visibles </a:t>
            </a:r>
            <a:r>
              <a:rPr lang="es-ES" b="1" dirty="0"/>
              <a:t>abarca aproximadamente desde los </a:t>
            </a:r>
            <a:r>
              <a:rPr lang="es-ES" b="1" dirty="0">
                <a:solidFill>
                  <a:srgbClr val="FFFF00"/>
                </a:solidFill>
              </a:rPr>
              <a:t>400 THz </a:t>
            </a:r>
            <a:r>
              <a:rPr lang="es-ES" b="1" dirty="0"/>
              <a:t>hasta los </a:t>
            </a:r>
            <a:r>
              <a:rPr lang="es-ES" b="1" dirty="0">
                <a:solidFill>
                  <a:srgbClr val="FFFF00"/>
                </a:solidFill>
              </a:rPr>
              <a:t>750 THz</a:t>
            </a:r>
            <a:r>
              <a:rPr lang="es-ES" b="1" dirty="0"/>
              <a:t>. Esto se traduce en un rango de </a:t>
            </a:r>
            <a:r>
              <a:rPr lang="es-ES" b="1" dirty="0">
                <a:solidFill>
                  <a:srgbClr val="FFFF00"/>
                </a:solidFill>
              </a:rPr>
              <a:t>longitudes de onda </a:t>
            </a:r>
            <a:r>
              <a:rPr lang="es-ES" b="1" dirty="0"/>
              <a:t>que va, aproximadamente, desde los </a:t>
            </a:r>
            <a:r>
              <a:rPr lang="es-ES" b="1" dirty="0">
                <a:solidFill>
                  <a:srgbClr val="FFFF00"/>
                </a:solidFill>
              </a:rPr>
              <a:t>750 nm </a:t>
            </a:r>
            <a:r>
              <a:rPr lang="es-ES" b="1" dirty="0"/>
              <a:t>hasta los </a:t>
            </a:r>
            <a:r>
              <a:rPr lang="es-ES" b="1" dirty="0">
                <a:solidFill>
                  <a:srgbClr val="FFFF00"/>
                </a:solidFill>
              </a:rPr>
              <a:t>400 nm</a:t>
            </a:r>
            <a:r>
              <a:rPr lang="es-ES" b="1" dirty="0"/>
              <a:t>.</a:t>
            </a:r>
            <a:endParaRPr lang="es-CL" b="1" dirty="0"/>
          </a:p>
        </p:txBody>
      </p:sp>
      <mc:AlternateContent xmlns:mc="http://schemas.openxmlformats.org/markup-compatibility/2006">
        <mc:Choice xmlns:p14="http://schemas.microsoft.com/office/powerpoint/2010/main" Requires="p14">
          <p:contentPart p14:bwMode="auto" r:id="rId4">
            <p14:nvContentPartPr>
              <p14:cNvPr id="4" name="Entrada de lápiz 3">
                <a:extLst>
                  <a:ext uri="{FF2B5EF4-FFF2-40B4-BE49-F238E27FC236}">
                    <a16:creationId xmlns:a16="http://schemas.microsoft.com/office/drawing/2014/main" id="{B8871DFE-BF3C-DD74-2778-2EFE5304A4B6}"/>
                  </a:ext>
                </a:extLst>
              </p14:cNvPr>
              <p14:cNvContentPartPr/>
              <p14:nvPr/>
            </p14:nvContentPartPr>
            <p14:xfrm>
              <a:off x="133560" y="2417400"/>
              <a:ext cx="8756640" cy="4093200"/>
            </p14:xfrm>
          </p:contentPart>
        </mc:Choice>
        <mc:Fallback>
          <p:pic>
            <p:nvPicPr>
              <p:cNvPr id="4" name="Entrada de lápiz 3">
                <a:extLst>
                  <a:ext uri="{FF2B5EF4-FFF2-40B4-BE49-F238E27FC236}">
                    <a16:creationId xmlns:a16="http://schemas.microsoft.com/office/drawing/2014/main" id="{B8871DFE-BF3C-DD74-2778-2EFE5304A4B6}"/>
                  </a:ext>
                </a:extLst>
              </p:cNvPr>
              <p:cNvPicPr/>
              <p:nvPr/>
            </p:nvPicPr>
            <p:blipFill>
              <a:blip r:embed="rId5"/>
              <a:stretch>
                <a:fillRect/>
              </a:stretch>
            </p:blipFill>
            <p:spPr>
              <a:xfrm>
                <a:off x="124200" y="2408040"/>
                <a:ext cx="8775360" cy="4111920"/>
              </a:xfrm>
              <a:prstGeom prst="rect">
                <a:avLst/>
              </a:prstGeom>
            </p:spPr>
          </p:pic>
        </mc:Fallback>
      </mc:AlternateContent>
    </p:spTree>
    <p:extLst>
      <p:ext uri="{BB962C8B-B14F-4D97-AF65-F5344CB8AC3E}">
        <p14:creationId xmlns:p14="http://schemas.microsoft.com/office/powerpoint/2010/main" val="83299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2" grpId="0" animBg="1"/>
      <p:bldP spid="33" grpId="0" animBg="1"/>
      <p:bldP spid="33" grpId="1"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292980" y="1794180"/>
            <a:ext cx="8427468" cy="2994869"/>
            <a:chOff x="261267" y="2806118"/>
            <a:chExt cx="8427468" cy="2994869"/>
          </a:xfrm>
        </p:grpSpPr>
        <p:pic>
          <p:nvPicPr>
            <p:cNvPr id="21" name="Picture 20">
              <a:extLst>
                <a:ext uri="{FF2B5EF4-FFF2-40B4-BE49-F238E27FC236}">
                  <a16:creationId xmlns:a16="http://schemas.microsoft.com/office/drawing/2014/main" id="{23163B6E-F09E-C163-3447-640C9207A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7" t="2382" r="1104" b="2254"/>
            <a:stretch/>
          </p:blipFill>
          <p:spPr bwMode="auto">
            <a:xfrm>
              <a:off x="479048" y="2806118"/>
              <a:ext cx="8120543" cy="2994869"/>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grpSp>
          <p:nvGrpSpPr>
            <p:cNvPr id="22" name="Grupo 21"/>
            <p:cNvGrpSpPr/>
            <p:nvPr/>
          </p:nvGrpSpPr>
          <p:grpSpPr>
            <a:xfrm>
              <a:off x="261267" y="4506174"/>
              <a:ext cx="8427468" cy="307777"/>
              <a:chOff x="261267" y="4506174"/>
              <a:chExt cx="8427468" cy="307777"/>
            </a:xfrm>
          </p:grpSpPr>
          <p:sp>
            <p:nvSpPr>
              <p:cNvPr id="23" name="CuadroTexto 22">
                <a:extLst>
                  <a:ext uri="{FF2B5EF4-FFF2-40B4-BE49-F238E27FC236}">
                    <a16:creationId xmlns:a16="http://schemas.microsoft.com/office/drawing/2014/main" id="{FB6D3398-16A4-54F2-F821-A3D86B5D3F9E}"/>
                  </a:ext>
                </a:extLst>
              </p:cNvPr>
              <p:cNvSpPr txBox="1"/>
              <p:nvPr/>
            </p:nvSpPr>
            <p:spPr>
              <a:xfrm>
                <a:off x="7387288" y="4506174"/>
                <a:ext cx="1301447" cy="307777"/>
              </a:xfrm>
              <a:prstGeom prst="rect">
                <a:avLst/>
              </a:prstGeom>
              <a:solidFill>
                <a:schemeClr val="accent2">
                  <a:lumMod val="75000"/>
                </a:schemeClr>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wrap="none" rtlCol="0">
                <a:spAutoFit/>
              </a:bodyPr>
              <a:lstStyle/>
              <a:p>
                <a:r>
                  <a:rPr lang="es-CL" sz="1400" b="1" dirty="0"/>
                  <a:t>Alta frecuencia</a:t>
                </a:r>
              </a:p>
            </p:txBody>
          </p:sp>
          <p:sp>
            <p:nvSpPr>
              <p:cNvPr id="24" name="CuadroTexto 23">
                <a:extLst>
                  <a:ext uri="{FF2B5EF4-FFF2-40B4-BE49-F238E27FC236}">
                    <a16:creationId xmlns:a16="http://schemas.microsoft.com/office/drawing/2014/main" id="{1D9EAF00-1ED4-0C7E-915D-9F834E67AF68}"/>
                  </a:ext>
                </a:extLst>
              </p:cNvPr>
              <p:cNvSpPr txBox="1"/>
              <p:nvPr/>
            </p:nvSpPr>
            <p:spPr>
              <a:xfrm>
                <a:off x="261267" y="4506174"/>
                <a:ext cx="1322413" cy="307777"/>
              </a:xfrm>
              <a:prstGeom prst="rect">
                <a:avLst/>
              </a:prstGeom>
              <a:solidFill>
                <a:schemeClr val="accent2">
                  <a:lumMod val="75000"/>
                </a:schemeClr>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wrap="none" rtlCol="0">
                <a:spAutoFit/>
              </a:bodyPr>
              <a:lstStyle/>
              <a:p>
                <a:r>
                  <a:rPr lang="es-CL" sz="1400" b="1" dirty="0"/>
                  <a:t>Baja frecuencia</a:t>
                </a:r>
              </a:p>
            </p:txBody>
          </p:sp>
        </p:grpSp>
      </p:grpSp>
      <p:sp>
        <p:nvSpPr>
          <p:cNvPr id="2" name="CuadroTexto 1">
            <a:extLst>
              <a:ext uri="{FF2B5EF4-FFF2-40B4-BE49-F238E27FC236}">
                <a16:creationId xmlns:a16="http://schemas.microsoft.com/office/drawing/2014/main" id="{06BBAD54-AF2F-6C2A-7AE9-02DB47AAE26A}"/>
              </a:ext>
            </a:extLst>
          </p:cNvPr>
          <p:cNvSpPr txBox="1"/>
          <p:nvPr/>
        </p:nvSpPr>
        <p:spPr>
          <a:xfrm>
            <a:off x="534622" y="4964987"/>
            <a:ext cx="7944185" cy="646331"/>
          </a:xfrm>
          <a:prstGeom prst="rect">
            <a:avLst/>
          </a:prstGeom>
          <a:noFill/>
        </p:spPr>
        <p:txBody>
          <a:bodyPr wrap="square" rtlCol="0">
            <a:spAutoFit/>
          </a:bodyPr>
          <a:lstStyle/>
          <a:p>
            <a:pPr algn="just"/>
            <a:r>
              <a:rPr lang="es-CL" dirty="0"/>
              <a:t>En otras palabras, podemos decir que el espectro electromagnético es una forma de ordenar las ondas electromagnéticas según su frecuencias.</a:t>
            </a:r>
          </a:p>
        </p:txBody>
      </p:sp>
      <p:sp>
        <p:nvSpPr>
          <p:cNvPr id="6" name="Bocadillo: rectángulo con esquinas redondeadas 5">
            <a:extLst>
              <a:ext uri="{FF2B5EF4-FFF2-40B4-BE49-F238E27FC236}">
                <a16:creationId xmlns:a16="http://schemas.microsoft.com/office/drawing/2014/main" id="{8DCD0A89-50D3-6F8C-6CEA-50104929D8D0}"/>
              </a:ext>
            </a:extLst>
          </p:cNvPr>
          <p:cNvSpPr/>
          <p:nvPr/>
        </p:nvSpPr>
        <p:spPr>
          <a:xfrm>
            <a:off x="1674640" y="3171552"/>
            <a:ext cx="2670857" cy="1338497"/>
          </a:xfrm>
          <a:prstGeom prst="wedgeRoundRectCallout">
            <a:avLst>
              <a:gd name="adj1" fmla="val -45098"/>
              <a:gd name="adj2" fmla="val -95754"/>
              <a:gd name="adj3" fmla="val 16667"/>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solidFill>
                  <a:schemeClr val="bg1"/>
                </a:solidFill>
              </a:rPr>
              <a:t>Observa que, </a:t>
            </a:r>
            <a:r>
              <a:rPr lang="es-CL" b="1" dirty="0">
                <a:solidFill>
                  <a:srgbClr val="FFFF00"/>
                </a:solidFill>
              </a:rPr>
              <a:t>a menor frecuencia, mayor es la longitud de onda</a:t>
            </a:r>
            <a:r>
              <a:rPr lang="es-CL" b="1" dirty="0">
                <a:solidFill>
                  <a:schemeClr val="bg1"/>
                </a:solidFill>
              </a:rPr>
              <a:t>.</a:t>
            </a:r>
          </a:p>
        </p:txBody>
      </p:sp>
      <p:sp>
        <p:nvSpPr>
          <p:cNvPr id="15" name="CuadroTexto 14">
            <a:extLst>
              <a:ext uri="{FF2B5EF4-FFF2-40B4-BE49-F238E27FC236}">
                <a16:creationId xmlns:a16="http://schemas.microsoft.com/office/drawing/2014/main" id="{A6DE8D4F-DD65-3ABF-637A-519BD308A98B}"/>
              </a:ext>
            </a:extLst>
          </p:cNvPr>
          <p:cNvSpPr txBox="1"/>
          <p:nvPr/>
        </p:nvSpPr>
        <p:spPr>
          <a:xfrm>
            <a:off x="479049" y="398438"/>
            <a:ext cx="8185901" cy="707886"/>
          </a:xfrm>
          <a:prstGeom prst="rect">
            <a:avLst/>
          </a:prstGeom>
          <a:noFill/>
        </p:spPr>
        <p:txBody>
          <a:bodyPr wrap="square" rtlCol="0">
            <a:spAutoFit/>
          </a:bodyPr>
          <a:lstStyle/>
          <a:p>
            <a:pPr algn="just"/>
            <a:r>
              <a:rPr lang="es-CL" sz="4000" b="1" dirty="0"/>
              <a:t>Espectro electromagnético</a:t>
            </a:r>
            <a:endParaRPr lang="es-CL" sz="3200" b="1" dirty="0"/>
          </a:p>
        </p:txBody>
      </p:sp>
      <p:sp>
        <p:nvSpPr>
          <p:cNvPr id="19" name="40 CuadroTexto">
            <a:extLst>
              <a:ext uri="{FF2B5EF4-FFF2-40B4-BE49-F238E27FC236}">
                <a16:creationId xmlns:a16="http://schemas.microsoft.com/office/drawing/2014/main" id="{9DB20098-3ED2-3D1C-7118-3B79D6694C1C}"/>
              </a:ext>
            </a:extLst>
          </p:cNvPr>
          <p:cNvSpPr txBox="1">
            <a:spLocks noChangeArrowheads="1"/>
          </p:cNvSpPr>
          <p:nvPr/>
        </p:nvSpPr>
        <p:spPr bwMode="auto">
          <a:xfrm>
            <a:off x="479049" y="1259743"/>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CL" b="1" dirty="0">
                <a:latin typeface="+mn-lt"/>
              </a:rPr>
              <a:t>Características del espectro electromagnético</a:t>
            </a:r>
          </a:p>
        </p:txBody>
      </p:sp>
      <p:sp>
        <p:nvSpPr>
          <p:cNvPr id="13" name="CuadroTexto 12"/>
          <p:cNvSpPr txBox="1"/>
          <p:nvPr/>
        </p:nvSpPr>
        <p:spPr>
          <a:xfrm>
            <a:off x="146536" y="5852560"/>
            <a:ext cx="3848146"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Si observas las ondas en el espectro, ¿qué sucede con la longitud de onda?</a:t>
            </a:r>
          </a:p>
        </p:txBody>
      </p:sp>
      <p:cxnSp>
        <p:nvCxnSpPr>
          <p:cNvPr id="5" name="Conector recto de flecha 4"/>
          <p:cNvCxnSpPr/>
          <p:nvPr/>
        </p:nvCxnSpPr>
        <p:spPr>
          <a:xfrm flipV="1">
            <a:off x="1077985" y="2497547"/>
            <a:ext cx="1140903" cy="419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p:nvPr/>
        </p:nvCxnSpPr>
        <p:spPr>
          <a:xfrm flipV="1">
            <a:off x="7977930" y="2524455"/>
            <a:ext cx="295013" cy="419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Bocadillo: rectángulo con esquinas redondeadas 5">
            <a:extLst>
              <a:ext uri="{FF2B5EF4-FFF2-40B4-BE49-F238E27FC236}">
                <a16:creationId xmlns:a16="http://schemas.microsoft.com/office/drawing/2014/main" id="{8DCD0A89-50D3-6F8C-6CEA-50104929D8D0}"/>
              </a:ext>
            </a:extLst>
          </p:cNvPr>
          <p:cNvSpPr/>
          <p:nvPr/>
        </p:nvSpPr>
        <p:spPr>
          <a:xfrm>
            <a:off x="4688897" y="3171552"/>
            <a:ext cx="2670857" cy="1338497"/>
          </a:xfrm>
          <a:prstGeom prst="wedgeRoundRectCallout">
            <a:avLst>
              <a:gd name="adj1" fmla="val 72141"/>
              <a:gd name="adj2" fmla="val -91054"/>
              <a:gd name="adj3" fmla="val 16667"/>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solidFill>
                  <a:schemeClr val="bg1"/>
                </a:solidFill>
              </a:rPr>
              <a:t>Observa que, </a:t>
            </a:r>
            <a:r>
              <a:rPr lang="es-CL" b="1" dirty="0">
                <a:solidFill>
                  <a:srgbClr val="FFFF00"/>
                </a:solidFill>
              </a:rPr>
              <a:t>a mayor frecuencia, menor es la longitud de onda </a:t>
            </a:r>
            <a:endParaRPr lang="es-CL" b="1" dirty="0">
              <a:solidFill>
                <a:schemeClr val="bg1"/>
              </a:solidFill>
            </a:endParaRPr>
          </a:p>
        </p:txBody>
      </p:sp>
      <p:sp>
        <p:nvSpPr>
          <p:cNvPr id="28" name="CuadroTexto 27"/>
          <p:cNvSpPr txBox="1"/>
          <p:nvPr/>
        </p:nvSpPr>
        <p:spPr>
          <a:xfrm>
            <a:off x="4098022" y="5859425"/>
            <a:ext cx="4929356"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Si la frecuencia aumenta de izquierda a derecha en el espectro, ¿qué ocurre con el periodo?</a:t>
            </a:r>
          </a:p>
        </p:txBody>
      </p:sp>
      <p:sp>
        <p:nvSpPr>
          <p:cNvPr id="29" name="Bocadillo: rectángulo con esquinas redondeadas 5">
            <a:extLst>
              <a:ext uri="{FF2B5EF4-FFF2-40B4-BE49-F238E27FC236}">
                <a16:creationId xmlns:a16="http://schemas.microsoft.com/office/drawing/2014/main" id="{8DCD0A89-50D3-6F8C-6CEA-50104929D8D0}"/>
              </a:ext>
            </a:extLst>
          </p:cNvPr>
          <p:cNvSpPr/>
          <p:nvPr/>
        </p:nvSpPr>
        <p:spPr>
          <a:xfrm>
            <a:off x="4216992" y="1081254"/>
            <a:ext cx="2670857" cy="1338497"/>
          </a:xfrm>
          <a:prstGeom prst="wedgeRoundRectCallout">
            <a:avLst>
              <a:gd name="adj1" fmla="val 93339"/>
              <a:gd name="adj2" fmla="val 51882"/>
              <a:gd name="adj3" fmla="val 16667"/>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b="1" dirty="0">
                <a:solidFill>
                  <a:schemeClr val="bg1"/>
                </a:solidFill>
              </a:rPr>
              <a:t>Si la </a:t>
            </a:r>
            <a:r>
              <a:rPr lang="es-CL" b="1" dirty="0">
                <a:solidFill>
                  <a:srgbClr val="FFFF00"/>
                </a:solidFill>
              </a:rPr>
              <a:t>frecuencia aumenta, el periodo disminuye.</a:t>
            </a:r>
          </a:p>
        </p:txBody>
      </p:sp>
      <p:sp>
        <p:nvSpPr>
          <p:cNvPr id="3" name="Rectángulo redondeado 2"/>
          <p:cNvSpPr/>
          <p:nvPr/>
        </p:nvSpPr>
        <p:spPr>
          <a:xfrm>
            <a:off x="534622" y="4915948"/>
            <a:ext cx="7944186" cy="785899"/>
          </a:xfrm>
          <a:prstGeom prst="roundRect">
            <a:avLst/>
          </a:prstGeom>
          <a:no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mc:AlternateContent xmlns:mc="http://schemas.openxmlformats.org/markup-compatibility/2006">
        <mc:Choice xmlns:p14="http://schemas.microsoft.com/office/powerpoint/2010/main" Requires="p14">
          <p:contentPart p14:bwMode="auto" r:id="rId3">
            <p14:nvContentPartPr>
              <p14:cNvPr id="4" name="Entrada de lápiz 3">
                <a:extLst>
                  <a:ext uri="{FF2B5EF4-FFF2-40B4-BE49-F238E27FC236}">
                    <a16:creationId xmlns:a16="http://schemas.microsoft.com/office/drawing/2014/main" id="{5D6B0675-E93B-51FE-7499-2D43FE666656}"/>
                  </a:ext>
                </a:extLst>
              </p14:cNvPr>
              <p14:cNvContentPartPr/>
              <p14:nvPr/>
            </p14:nvContentPartPr>
            <p14:xfrm>
              <a:off x="6699240" y="147600"/>
              <a:ext cx="1549800" cy="1756800"/>
            </p14:xfrm>
          </p:contentPart>
        </mc:Choice>
        <mc:Fallback>
          <p:pic>
            <p:nvPicPr>
              <p:cNvPr id="4" name="Entrada de lápiz 3">
                <a:extLst>
                  <a:ext uri="{FF2B5EF4-FFF2-40B4-BE49-F238E27FC236}">
                    <a16:creationId xmlns:a16="http://schemas.microsoft.com/office/drawing/2014/main" id="{5D6B0675-E93B-51FE-7499-2D43FE666656}"/>
                  </a:ext>
                </a:extLst>
              </p:cNvPr>
              <p:cNvPicPr/>
              <p:nvPr/>
            </p:nvPicPr>
            <p:blipFill>
              <a:blip r:embed="rId4"/>
              <a:stretch>
                <a:fillRect/>
              </a:stretch>
            </p:blipFill>
            <p:spPr>
              <a:xfrm>
                <a:off x="6689880" y="138240"/>
                <a:ext cx="1568520" cy="1775520"/>
              </a:xfrm>
              <a:prstGeom prst="rect">
                <a:avLst/>
              </a:prstGeom>
            </p:spPr>
          </p:pic>
        </mc:Fallback>
      </mc:AlternateContent>
    </p:spTree>
    <p:extLst>
      <p:ext uri="{BB962C8B-B14F-4D97-AF65-F5344CB8AC3E}">
        <p14:creationId xmlns:p14="http://schemas.microsoft.com/office/powerpoint/2010/main" val="383094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9" grpId="0"/>
      <p:bldP spid="13" grpId="0" animBg="1"/>
      <p:bldP spid="27" grpId="0" animBg="1"/>
      <p:bldP spid="28" grpId="0" animBg="1"/>
      <p:bldP spid="29"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79048" y="3557711"/>
            <a:ext cx="6264109" cy="369332"/>
          </a:xfrm>
          <a:prstGeom prst="rect">
            <a:avLst/>
          </a:prstGeom>
        </p:spPr>
        <p:txBody>
          <a:bodyPr wrap="square">
            <a:spAutoFit/>
          </a:bodyPr>
          <a:lstStyle/>
          <a:p>
            <a:pPr algn="just"/>
            <a:r>
              <a:rPr lang="es-ES" dirty="0">
                <a:cs typeface="Arial" panose="020B0604020202020204" pitchFamily="34" charset="0"/>
              </a:rPr>
              <a:t>Donde </a:t>
            </a:r>
            <a:r>
              <a:rPr lang="es-ES" b="1" dirty="0">
                <a:solidFill>
                  <a:srgbClr val="C00000"/>
                </a:solidFill>
                <a:cs typeface="Arial" panose="020B0604020202020204" pitchFamily="34" charset="0"/>
              </a:rPr>
              <a:t>E</a:t>
            </a:r>
            <a:r>
              <a:rPr lang="es-ES" dirty="0">
                <a:cs typeface="Arial" panose="020B0604020202020204" pitchFamily="34" charset="0"/>
              </a:rPr>
              <a:t> es la energía, </a:t>
            </a:r>
            <a:r>
              <a:rPr lang="es-ES" b="1" dirty="0">
                <a:solidFill>
                  <a:srgbClr val="C00000"/>
                </a:solidFill>
                <a:cs typeface="Arial" panose="020B0604020202020204" pitchFamily="34" charset="0"/>
              </a:rPr>
              <a:t>h</a:t>
            </a:r>
            <a:r>
              <a:rPr lang="es-ES" dirty="0">
                <a:cs typeface="Arial" panose="020B0604020202020204" pitchFamily="34" charset="0"/>
              </a:rPr>
              <a:t> la constante de Planck y </a:t>
            </a:r>
            <a:r>
              <a:rPr lang="es-ES" b="1" dirty="0">
                <a:solidFill>
                  <a:srgbClr val="C00000"/>
                </a:solidFill>
                <a:cs typeface="Arial" panose="020B0604020202020204" pitchFamily="34" charset="0"/>
              </a:rPr>
              <a:t>f</a:t>
            </a:r>
            <a:r>
              <a:rPr lang="es-ES" dirty="0">
                <a:solidFill>
                  <a:schemeClr val="accent2">
                    <a:lumMod val="75000"/>
                  </a:schemeClr>
                </a:solidFill>
                <a:cs typeface="Arial" panose="020B0604020202020204" pitchFamily="34" charset="0"/>
              </a:rPr>
              <a:t> </a:t>
            </a:r>
            <a:r>
              <a:rPr lang="es-ES" dirty="0">
                <a:cs typeface="Arial" panose="020B0604020202020204" pitchFamily="34" charset="0"/>
              </a:rPr>
              <a:t>la frecuencia.</a:t>
            </a:r>
          </a:p>
        </p:txBody>
      </p:sp>
      <p:pic>
        <p:nvPicPr>
          <p:cNvPr id="9" name="Picture 2" descr="Einstein and Max Planck, the originator of the quantum theory ...">
            <a:extLst>
              <a:ext uri="{FF2B5EF4-FFF2-40B4-BE49-F238E27FC236}">
                <a16:creationId xmlns:a16="http://schemas.microsoft.com/office/drawing/2014/main" id="{C1A8E87E-8063-A013-5993-E6155AF0D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4595" y="1405620"/>
            <a:ext cx="2544813" cy="1562515"/>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0E57348E-EAD7-6933-C5ED-F6784B445098}"/>
                  </a:ext>
                </a:extLst>
              </p:cNvPr>
              <p:cNvSpPr/>
              <p:nvPr/>
            </p:nvSpPr>
            <p:spPr>
              <a:xfrm>
                <a:off x="2885742" y="3069432"/>
                <a:ext cx="1126142"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𝐸</m:t>
                      </m:r>
                      <m:r>
                        <a:rPr lang="es-ES" i="1">
                          <a:latin typeface="Cambria Math" panose="02040503050406030204" pitchFamily="18" charset="0"/>
                        </a:rPr>
                        <m:t>=</m:t>
                      </m:r>
                      <m:r>
                        <a:rPr lang="es-ES" i="1">
                          <a:latin typeface="Cambria Math" panose="02040503050406030204" pitchFamily="18" charset="0"/>
                        </a:rPr>
                        <m:t>h</m:t>
                      </m:r>
                      <m:r>
                        <a:rPr lang="es-ES" i="1" dirty="0" smtClean="0">
                          <a:latin typeface="Cambria Math" panose="02040503050406030204" pitchFamily="18" charset="0"/>
                          <a:ea typeface="Cambria Math" panose="02040503050406030204" pitchFamily="18" charset="0"/>
                        </a:rPr>
                        <m:t>∙</m:t>
                      </m:r>
                      <m:r>
                        <a:rPr lang="es-ES" i="1">
                          <a:latin typeface="Cambria Math" panose="02040503050406030204" pitchFamily="18" charset="0"/>
                        </a:rPr>
                        <m:t>𝑓</m:t>
                      </m:r>
                    </m:oMath>
                  </m:oMathPara>
                </a14:m>
                <a:endParaRPr lang="es-ES" dirty="0"/>
              </a:p>
            </p:txBody>
          </p:sp>
        </mc:Choice>
        <mc:Fallback xmlns="">
          <p:sp>
            <p:nvSpPr>
              <p:cNvPr id="10" name="Rectángulo 9">
                <a:extLst>
                  <a:ext uri="{FF2B5EF4-FFF2-40B4-BE49-F238E27FC236}">
                    <a16:creationId xmlns:a16="http://schemas.microsoft.com/office/drawing/2014/main" id="{0E57348E-EAD7-6933-C5ED-F6784B445098}"/>
                  </a:ext>
                </a:extLst>
              </p:cNvPr>
              <p:cNvSpPr>
                <a:spLocks noRot="1" noChangeAspect="1" noMove="1" noResize="1" noEditPoints="1" noAdjustHandles="1" noChangeArrowheads="1" noChangeShapeType="1" noTextEdit="1"/>
              </p:cNvSpPr>
              <p:nvPr/>
            </p:nvSpPr>
            <p:spPr>
              <a:xfrm>
                <a:off x="2885742" y="3069432"/>
                <a:ext cx="1126142" cy="369332"/>
              </a:xfrm>
              <a:prstGeom prst="rect">
                <a:avLst/>
              </a:prstGeom>
              <a:blipFill>
                <a:blip r:embed="rId3"/>
                <a:stretch>
                  <a:fillRect b="-11290"/>
                </a:stretch>
              </a:blipFill>
              <a:ln/>
            </p:spPr>
            <p:txBody>
              <a:bodyPr/>
              <a:lstStyle/>
              <a:p>
                <a:r>
                  <a:rPr lang="es-CL">
                    <a:noFill/>
                  </a:rPr>
                  <a:t> </a:t>
                </a:r>
              </a:p>
            </p:txBody>
          </p:sp>
        </mc:Fallback>
      </mc:AlternateContent>
      <p:sp>
        <p:nvSpPr>
          <p:cNvPr id="12" name="CuadroTexto 11">
            <a:extLst>
              <a:ext uri="{FF2B5EF4-FFF2-40B4-BE49-F238E27FC236}">
                <a16:creationId xmlns:a16="http://schemas.microsoft.com/office/drawing/2014/main" id="{A6DE8D4F-DD65-3ABF-637A-519BD308A98B}"/>
              </a:ext>
            </a:extLst>
          </p:cNvPr>
          <p:cNvSpPr txBox="1"/>
          <p:nvPr/>
        </p:nvSpPr>
        <p:spPr>
          <a:xfrm>
            <a:off x="479049" y="398438"/>
            <a:ext cx="8185901" cy="707886"/>
          </a:xfrm>
          <a:prstGeom prst="rect">
            <a:avLst/>
          </a:prstGeom>
          <a:noFill/>
        </p:spPr>
        <p:txBody>
          <a:bodyPr wrap="square" rtlCol="0">
            <a:spAutoFit/>
          </a:bodyPr>
          <a:lstStyle/>
          <a:p>
            <a:pPr algn="just"/>
            <a:r>
              <a:rPr lang="es-CL" sz="4000" b="1" dirty="0"/>
              <a:t>Espectro electromagnético</a:t>
            </a:r>
            <a:endParaRPr lang="es-CL" sz="3200" b="1" dirty="0"/>
          </a:p>
        </p:txBody>
      </p:sp>
      <p:sp>
        <p:nvSpPr>
          <p:cNvPr id="13" name="40 CuadroTexto">
            <a:extLst>
              <a:ext uri="{FF2B5EF4-FFF2-40B4-BE49-F238E27FC236}">
                <a16:creationId xmlns:a16="http://schemas.microsoft.com/office/drawing/2014/main" id="{9DB20098-3ED2-3D1C-7118-3B79D6694C1C}"/>
              </a:ext>
            </a:extLst>
          </p:cNvPr>
          <p:cNvSpPr txBox="1">
            <a:spLocks noChangeArrowheads="1"/>
          </p:cNvSpPr>
          <p:nvPr/>
        </p:nvSpPr>
        <p:spPr bwMode="auto">
          <a:xfrm>
            <a:off x="479049" y="1245673"/>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CL" b="1" dirty="0">
                <a:latin typeface="+mn-lt"/>
              </a:rPr>
              <a:t>Relación entre la energía y la frecuencia de una onda</a:t>
            </a:r>
          </a:p>
        </p:txBody>
      </p:sp>
      <p:sp>
        <p:nvSpPr>
          <p:cNvPr id="4" name="Rectángulo 3"/>
          <p:cNvSpPr/>
          <p:nvPr/>
        </p:nvSpPr>
        <p:spPr>
          <a:xfrm>
            <a:off x="479049" y="1767806"/>
            <a:ext cx="5566392" cy="1200329"/>
          </a:xfrm>
          <a:prstGeom prst="rect">
            <a:avLst/>
          </a:prstGeom>
        </p:spPr>
        <p:txBody>
          <a:bodyPr wrap="square">
            <a:spAutoFit/>
          </a:bodyPr>
          <a:lstStyle/>
          <a:p>
            <a:pPr algn="just"/>
            <a:r>
              <a:rPr lang="es-ES" dirty="0"/>
              <a:t>Para la explicación del </a:t>
            </a:r>
            <a:r>
              <a:rPr lang="es-ES" b="1" dirty="0"/>
              <a:t>efecto fotoeléctrico</a:t>
            </a:r>
            <a:r>
              <a:rPr lang="es-ES" dirty="0"/>
              <a:t>, Einstein propuso una relación entre la </a:t>
            </a:r>
            <a:r>
              <a:rPr lang="es-ES" b="1" dirty="0"/>
              <a:t>energía de la radiación</a:t>
            </a:r>
            <a:r>
              <a:rPr lang="es-ES" dirty="0"/>
              <a:t> electromagnética y su </a:t>
            </a:r>
            <a:r>
              <a:rPr lang="es-ES" b="1" dirty="0"/>
              <a:t>frecuencia</a:t>
            </a:r>
            <a:r>
              <a:rPr lang="es-ES" dirty="0"/>
              <a:t>, esta es conocida como la relación de Planck-Einstein:</a:t>
            </a:r>
          </a:p>
        </p:txBody>
      </p:sp>
      <p:grpSp>
        <p:nvGrpSpPr>
          <p:cNvPr id="14" name="Grupo 13"/>
          <p:cNvGrpSpPr/>
          <p:nvPr/>
        </p:nvGrpSpPr>
        <p:grpSpPr>
          <a:xfrm>
            <a:off x="1027076" y="4216640"/>
            <a:ext cx="6879414" cy="2237692"/>
            <a:chOff x="-71091" y="2806118"/>
            <a:chExt cx="8942396" cy="2994869"/>
          </a:xfrm>
        </p:grpSpPr>
        <p:pic>
          <p:nvPicPr>
            <p:cNvPr id="15" name="Picture 20">
              <a:extLst>
                <a:ext uri="{FF2B5EF4-FFF2-40B4-BE49-F238E27FC236}">
                  <a16:creationId xmlns:a16="http://schemas.microsoft.com/office/drawing/2014/main" id="{23163B6E-F09E-C163-3447-640C9207AE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7" t="2382" r="1104" b="2254"/>
            <a:stretch/>
          </p:blipFill>
          <p:spPr bwMode="auto">
            <a:xfrm>
              <a:off x="479048" y="2806118"/>
              <a:ext cx="8120543" cy="2994869"/>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71091" y="4506174"/>
              <a:ext cx="8942396" cy="370728"/>
              <a:chOff x="-71091" y="4506174"/>
              <a:chExt cx="8942396" cy="370728"/>
            </a:xfrm>
          </p:grpSpPr>
          <p:sp>
            <p:nvSpPr>
              <p:cNvPr id="17" name="CuadroTexto 16">
                <a:extLst>
                  <a:ext uri="{FF2B5EF4-FFF2-40B4-BE49-F238E27FC236}">
                    <a16:creationId xmlns:a16="http://schemas.microsoft.com/office/drawing/2014/main" id="{FB6D3398-16A4-54F2-F821-A3D86B5D3F9E}"/>
                  </a:ext>
                </a:extLst>
              </p:cNvPr>
              <p:cNvSpPr txBox="1"/>
              <p:nvPr/>
            </p:nvSpPr>
            <p:spPr>
              <a:xfrm>
                <a:off x="7387288" y="4506174"/>
                <a:ext cx="1484017" cy="370728"/>
              </a:xfrm>
              <a:prstGeom prst="rect">
                <a:avLst/>
              </a:prstGeom>
              <a:solidFill>
                <a:schemeClr val="accent2">
                  <a:lumMod val="75000"/>
                </a:schemeClr>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s-CL" sz="1200" b="1" dirty="0"/>
                  <a:t>Alta frecuencia</a:t>
                </a:r>
              </a:p>
            </p:txBody>
          </p:sp>
          <p:sp>
            <p:nvSpPr>
              <p:cNvPr id="18" name="CuadroTexto 17">
                <a:extLst>
                  <a:ext uri="{FF2B5EF4-FFF2-40B4-BE49-F238E27FC236}">
                    <a16:creationId xmlns:a16="http://schemas.microsoft.com/office/drawing/2014/main" id="{1D9EAF00-1ED4-0C7E-915D-9F834E67AF68}"/>
                  </a:ext>
                </a:extLst>
              </p:cNvPr>
              <p:cNvSpPr txBox="1"/>
              <p:nvPr/>
            </p:nvSpPr>
            <p:spPr>
              <a:xfrm>
                <a:off x="-71091" y="4506174"/>
                <a:ext cx="1498434" cy="370728"/>
              </a:xfrm>
              <a:prstGeom prst="rect">
                <a:avLst/>
              </a:prstGeom>
              <a:solidFill>
                <a:schemeClr val="accent2">
                  <a:lumMod val="75000"/>
                </a:schemeClr>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s-CL" sz="1200" b="1" dirty="0"/>
                  <a:t>Baja frecuencia</a:t>
                </a:r>
              </a:p>
            </p:txBody>
          </p:sp>
        </p:grpSp>
      </p:grpSp>
      <p:pic>
        <p:nvPicPr>
          <p:cNvPr id="19" name="Imagen 18"/>
          <p:cNvPicPr>
            <a:picLocks noChangeAspect="1"/>
          </p:cNvPicPr>
          <p:nvPr/>
        </p:nvPicPr>
        <p:blipFill>
          <a:blip r:embed="rId5">
            <a:extLst>
              <a:ext uri="{BEBA8EAE-BF5A-486C-A8C5-ECC9F3942E4B}">
                <a14:imgProps xmlns:a14="http://schemas.microsoft.com/office/drawing/2010/main">
                  <a14:imgLayer r:embed="rId6">
                    <a14:imgEffect>
                      <a14:backgroundRemoval t="9804" b="96078" l="2997" r="97548">
                        <a14:foregroundMark x1="77112" y1="85621" x2="78202" y2="85621"/>
                        <a14:foregroundMark x1="79837" y1="80392" x2="79837" y2="80392"/>
                        <a14:foregroundMark x1="78747" y1="80065" x2="79564" y2="81373"/>
                        <a14:foregroundMark x1="86376" y1="85621" x2="86376" y2="85621"/>
                        <a14:foregroundMark x1="90191" y1="81046" x2="90191" y2="81046"/>
                        <a14:foregroundMark x1="93460" y1="76797" x2="93460" y2="76797"/>
                        <a14:foregroundMark x1="92098" y1="85948" x2="92098" y2="85948"/>
                        <a14:foregroundMark x1="78747" y1="80065" x2="74659" y2="75817"/>
                        <a14:foregroundMark x1="91281" y1="86275" x2="87738" y2="90196"/>
                      </a14:backgroundRemoval>
                    </a14:imgEffect>
                  </a14:imgLayer>
                </a14:imgProps>
              </a:ext>
            </a:extLst>
          </a:blip>
          <a:stretch>
            <a:fillRect/>
          </a:stretch>
        </p:blipFill>
        <p:spPr>
          <a:xfrm>
            <a:off x="6642475" y="2397706"/>
            <a:ext cx="1816809" cy="1514832"/>
          </a:xfrm>
          <a:prstGeom prst="rect">
            <a:avLst/>
          </a:prstGeom>
        </p:spPr>
      </p:pic>
      <p:sp>
        <p:nvSpPr>
          <p:cNvPr id="2" name="Bocadillo: rectángulo con esquinas redondeadas 1">
            <a:extLst>
              <a:ext uri="{FF2B5EF4-FFF2-40B4-BE49-F238E27FC236}">
                <a16:creationId xmlns:a16="http://schemas.microsoft.com/office/drawing/2014/main" id="{1D73A6C8-6111-6A08-51E3-30586665BF3B}"/>
              </a:ext>
            </a:extLst>
          </p:cNvPr>
          <p:cNvSpPr/>
          <p:nvPr/>
        </p:nvSpPr>
        <p:spPr>
          <a:xfrm>
            <a:off x="2431359" y="2597562"/>
            <a:ext cx="4885275" cy="1795936"/>
          </a:xfrm>
          <a:prstGeom prst="wedgeRoundRectCallout">
            <a:avLst>
              <a:gd name="adj1" fmla="val -19584"/>
              <a:gd name="adj2" fmla="val -77931"/>
              <a:gd name="adj3" fmla="val 16667"/>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600" b="1" dirty="0"/>
              <a:t>El </a:t>
            </a:r>
            <a:r>
              <a:rPr lang="es-ES" sz="1600" b="1" dirty="0">
                <a:solidFill>
                  <a:srgbClr val="FFFF00"/>
                </a:solidFill>
              </a:rPr>
              <a:t>efecto fotoeléctrico </a:t>
            </a:r>
            <a:r>
              <a:rPr lang="es-ES" sz="1600" b="1" dirty="0"/>
              <a:t>ocurre cuando los </a:t>
            </a:r>
            <a:r>
              <a:rPr lang="es-ES" sz="1600" b="1" dirty="0">
                <a:solidFill>
                  <a:srgbClr val="FFFF00"/>
                </a:solidFill>
              </a:rPr>
              <a:t>fotones</a:t>
            </a:r>
            <a:r>
              <a:rPr lang="es-ES" sz="1600" b="1" dirty="0"/>
              <a:t> inciden sobre la superficie de un </a:t>
            </a:r>
            <a:r>
              <a:rPr lang="es-ES" sz="1600" b="1" dirty="0">
                <a:solidFill>
                  <a:srgbClr val="FFFF00"/>
                </a:solidFill>
              </a:rPr>
              <a:t>material</a:t>
            </a:r>
            <a:r>
              <a:rPr lang="es-ES" sz="1600" b="1" dirty="0"/>
              <a:t>, </a:t>
            </a:r>
            <a:r>
              <a:rPr lang="es-ES" sz="1600" b="1" dirty="0">
                <a:solidFill>
                  <a:srgbClr val="FFFF00"/>
                </a:solidFill>
              </a:rPr>
              <a:t>transfiriendo </a:t>
            </a:r>
            <a:r>
              <a:rPr lang="es-ES" sz="1600" b="1" dirty="0"/>
              <a:t>su </a:t>
            </a:r>
            <a:r>
              <a:rPr lang="es-ES" sz="1600" b="1" dirty="0">
                <a:solidFill>
                  <a:srgbClr val="FFFF00"/>
                </a:solidFill>
              </a:rPr>
              <a:t>energía</a:t>
            </a:r>
            <a:r>
              <a:rPr lang="es-ES" sz="1600" b="1" dirty="0"/>
              <a:t> a los</a:t>
            </a:r>
            <a:r>
              <a:rPr lang="es-ES" sz="1600" b="1" dirty="0">
                <a:solidFill>
                  <a:srgbClr val="FFFF00"/>
                </a:solidFill>
              </a:rPr>
              <a:t> electrones </a:t>
            </a:r>
            <a:r>
              <a:rPr lang="es-ES" sz="1600" b="1" dirty="0"/>
              <a:t>del material. Si la energía de los fotones es suficientemente alta, puede </a:t>
            </a:r>
            <a:r>
              <a:rPr lang="es-ES" sz="1600" b="1" dirty="0">
                <a:solidFill>
                  <a:srgbClr val="FFFF00"/>
                </a:solidFill>
              </a:rPr>
              <a:t>liberar electrones </a:t>
            </a:r>
            <a:r>
              <a:rPr lang="es-ES" sz="1600" b="1" dirty="0"/>
              <a:t>de los </a:t>
            </a:r>
            <a:r>
              <a:rPr lang="es-ES" sz="1600" b="1" dirty="0">
                <a:solidFill>
                  <a:srgbClr val="FFFF00"/>
                </a:solidFill>
              </a:rPr>
              <a:t>átomos</a:t>
            </a:r>
            <a:r>
              <a:rPr lang="es-ES" sz="1600" b="1" dirty="0"/>
              <a:t>, creando así una </a:t>
            </a:r>
            <a:r>
              <a:rPr lang="es-ES" sz="1600" b="1" dirty="0">
                <a:solidFill>
                  <a:srgbClr val="FFFF00"/>
                </a:solidFill>
              </a:rPr>
              <a:t>corriente eléctrica</a:t>
            </a:r>
            <a:r>
              <a:rPr lang="es-ES" sz="1600" b="1" dirty="0"/>
              <a:t>.</a:t>
            </a:r>
            <a:endParaRPr lang="es-CL" sz="1600" b="1" dirty="0"/>
          </a:p>
        </p:txBody>
      </p:sp>
      <p:sp>
        <p:nvSpPr>
          <p:cNvPr id="11" name="Bocadillo: rectángulo con esquinas redondeadas 10">
            <a:extLst>
              <a:ext uri="{FF2B5EF4-FFF2-40B4-BE49-F238E27FC236}">
                <a16:creationId xmlns:a16="http://schemas.microsoft.com/office/drawing/2014/main" id="{F5527F99-EAB0-E445-E1C1-9A5837029CCB}"/>
              </a:ext>
            </a:extLst>
          </p:cNvPr>
          <p:cNvSpPr/>
          <p:nvPr/>
        </p:nvSpPr>
        <p:spPr>
          <a:xfrm>
            <a:off x="5426842" y="3154308"/>
            <a:ext cx="3585913" cy="1516459"/>
          </a:xfrm>
          <a:prstGeom prst="wedgeRoundRectCallout">
            <a:avLst>
              <a:gd name="adj1" fmla="val 12617"/>
              <a:gd name="adj2" fmla="val 956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Según la expresión matemática, </a:t>
            </a:r>
            <a:r>
              <a:rPr lang="es-ES" b="1" dirty="0">
                <a:solidFill>
                  <a:srgbClr val="FFFF00"/>
                </a:solidFill>
              </a:rPr>
              <a:t>mientras mayor es la frecuencia, mayor energía transporta </a:t>
            </a:r>
            <a:r>
              <a:rPr lang="es-ES" b="1" dirty="0"/>
              <a:t>una onda electromagnética. </a:t>
            </a:r>
          </a:p>
        </p:txBody>
      </p:sp>
    </p:spTree>
    <p:extLst>
      <p:ext uri="{BB962C8B-B14F-4D97-AF65-F5344CB8AC3E}">
        <p14:creationId xmlns:p14="http://schemas.microsoft.com/office/powerpoint/2010/main" val="55016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p:bldP spid="4" grpId="0"/>
      <p:bldP spid="2" grpId="0" animBg="1"/>
      <p:bldP spid="2" grpId="1"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22 Grupo">
            <a:extLst>
              <a:ext uri="{FF2B5EF4-FFF2-40B4-BE49-F238E27FC236}">
                <a16:creationId xmlns:a16="http://schemas.microsoft.com/office/drawing/2014/main" id="{834BEEE4-B1F1-0C01-A967-AB0D2065510B}"/>
              </a:ext>
            </a:extLst>
          </p:cNvPr>
          <p:cNvGrpSpPr/>
          <p:nvPr/>
        </p:nvGrpSpPr>
        <p:grpSpPr>
          <a:xfrm>
            <a:off x="5902528" y="4807190"/>
            <a:ext cx="2893465" cy="1631840"/>
            <a:chOff x="5452676" y="595925"/>
            <a:chExt cx="3763223" cy="1811991"/>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7839477" y="4212006"/>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A</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6294239" y="5391702"/>
            <a:ext cx="1931721" cy="584775"/>
          </a:xfrm>
          <a:prstGeom prst="rect">
            <a:avLst/>
          </a:prstGeom>
          <a:noFill/>
        </p:spPr>
        <p:txBody>
          <a:bodyPr wrap="square" rtlCol="0">
            <a:spAutoFit/>
          </a:bodyPr>
          <a:lstStyle/>
          <a:p>
            <a:r>
              <a:rPr lang="es-ES" altLang="es-CL" sz="1600" dirty="0">
                <a:latin typeface="+mj-lt"/>
                <a:ea typeface="Myriad Arabic"/>
                <a:cs typeface="Myriad Arabic"/>
              </a:rPr>
              <a:t>Planificar y conducir una investigación</a:t>
            </a:r>
          </a:p>
        </p:txBody>
      </p:sp>
      <p:sp>
        <p:nvSpPr>
          <p:cNvPr id="19" name="CuadroTexto 18">
            <a:extLst>
              <a:ext uri="{FF2B5EF4-FFF2-40B4-BE49-F238E27FC236}">
                <a16:creationId xmlns:a16="http://schemas.microsoft.com/office/drawing/2014/main" id="{188A34BF-2B3F-1454-79F3-6DA9C5AA191F}"/>
              </a:ext>
            </a:extLst>
          </p:cNvPr>
          <p:cNvSpPr txBox="1"/>
          <p:nvPr/>
        </p:nvSpPr>
        <p:spPr>
          <a:xfrm>
            <a:off x="593629" y="3163204"/>
            <a:ext cx="5635721" cy="1200329"/>
          </a:xfrm>
          <a:prstGeom prst="rect">
            <a:avLst/>
          </a:prstGeom>
          <a:noFill/>
        </p:spPr>
        <p:txBody>
          <a:bodyPr wrap="square">
            <a:spAutoFit/>
          </a:bodyPr>
          <a:lstStyle/>
          <a:p>
            <a:pPr marL="342900" lvl="0" indent="-342900">
              <a:buFont typeface="+mj-lt"/>
              <a:buAutoNum type="alphaUcParenR"/>
            </a:pPr>
            <a:r>
              <a:rPr lang="es-ES" dirty="0">
                <a:effectLst/>
                <a:latin typeface="Arial" panose="020B0604020202020204" pitchFamily="34" charset="0"/>
                <a:cs typeface="Arial" panose="020B0604020202020204" pitchFamily="34" charset="0"/>
              </a:rPr>
              <a:t> 	</a:t>
            </a:r>
            <a:r>
              <a:rPr lang="es-CL" u="none" strike="noStrike" dirty="0">
                <a:effectLst/>
                <a:latin typeface="Arial" panose="020B0604020202020204" pitchFamily="34" charset="0"/>
                <a:ea typeface="Arial" panose="020B0604020202020204" pitchFamily="34" charset="0"/>
                <a:cs typeface="Arial" panose="020B0604020202020204" pitchFamily="34" charset="0"/>
              </a:rPr>
              <a:t>Corresponde a un modelo.</a:t>
            </a:r>
            <a:endParaRPr lang="es-CL" u="none" strike="noStrike"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mj-lt"/>
              <a:buAutoNum type="alphaUcParenR"/>
            </a:pPr>
            <a:r>
              <a:rPr lang="es-ES" dirty="0">
                <a:effectLst/>
                <a:latin typeface="Arial" panose="020B0604020202020204" pitchFamily="34" charset="0"/>
                <a:cs typeface="Arial" panose="020B0604020202020204" pitchFamily="34" charset="0"/>
              </a:rPr>
              <a:t> 	</a:t>
            </a:r>
            <a:r>
              <a:rPr lang="es-CL" u="none" strike="noStrike" dirty="0">
                <a:effectLst/>
                <a:latin typeface="Arial" panose="020B0604020202020204" pitchFamily="34" charset="0"/>
                <a:ea typeface="Arial" panose="020B0604020202020204" pitchFamily="34" charset="0"/>
                <a:cs typeface="Arial" panose="020B0604020202020204" pitchFamily="34" charset="0"/>
              </a:rPr>
              <a:t>Corresponde a una teoría.</a:t>
            </a:r>
            <a:endParaRPr lang="es-CL" u="none" strike="noStrike" dirty="0">
              <a:effectLst/>
              <a:latin typeface="Arial" panose="020B0604020202020204" pitchFamily="34" charset="0"/>
              <a:ea typeface="Times New Roman" panose="02020603050405020304" pitchFamily="18" charset="0"/>
              <a:cs typeface="Arial" panose="020B0604020202020204" pitchFamily="34" charset="0"/>
            </a:endParaRPr>
          </a:p>
          <a:p>
            <a:pPr marL="342900" indent="-360000">
              <a:buFontTx/>
              <a:buAutoNum type="alphaUcParenR" startAt="3"/>
            </a:pPr>
            <a:r>
              <a:rPr lang="es-ES" dirty="0">
                <a:effectLst/>
                <a:latin typeface="Arial" panose="020B0604020202020204" pitchFamily="34" charset="0"/>
                <a:cs typeface="Arial" panose="020B0604020202020204" pitchFamily="34" charset="0"/>
              </a:rPr>
              <a:t> 	</a:t>
            </a:r>
            <a:r>
              <a:rPr lang="es-CL" u="none" strike="noStrike" dirty="0">
                <a:effectLst/>
                <a:latin typeface="Arial" panose="020B0604020202020204" pitchFamily="34" charset="0"/>
                <a:ea typeface="Arial" panose="020B0604020202020204" pitchFamily="34" charset="0"/>
                <a:cs typeface="Arial" panose="020B0604020202020204" pitchFamily="34" charset="0"/>
              </a:rPr>
              <a:t>Corresponde a una hipótesis.</a:t>
            </a:r>
            <a:endParaRPr lang="es-ES" dirty="0">
              <a:effectLst/>
              <a:latin typeface="Arial" panose="020B0604020202020204" pitchFamily="34" charset="0"/>
              <a:cs typeface="Arial" panose="020B0604020202020204" pitchFamily="34" charset="0"/>
            </a:endParaRPr>
          </a:p>
          <a:p>
            <a:pPr marL="342900" indent="-360000">
              <a:buFontTx/>
              <a:buAutoNum type="alphaUcParenR" startAt="3"/>
            </a:pPr>
            <a:r>
              <a:rPr lang="es-ES" dirty="0">
                <a:effectLst/>
                <a:latin typeface="Arial" panose="020B0604020202020204" pitchFamily="34" charset="0"/>
                <a:cs typeface="Arial" panose="020B0604020202020204" pitchFamily="34" charset="0"/>
              </a:rPr>
              <a:t>	</a:t>
            </a:r>
            <a:r>
              <a:rPr lang="es-CL" u="none" strike="noStrike" dirty="0">
                <a:effectLst/>
                <a:latin typeface="Arial" panose="020B0604020202020204" pitchFamily="34" charset="0"/>
                <a:ea typeface="Arial" panose="020B0604020202020204" pitchFamily="34" charset="0"/>
                <a:cs typeface="Arial" panose="020B0604020202020204" pitchFamily="34" charset="0"/>
              </a:rPr>
              <a:t>Corresponde a una ley científica.</a:t>
            </a:r>
            <a:endParaRPr lang="es-CL" u="none" strike="noStrike"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CuadroTexto 5">
            <a:extLst>
              <a:ext uri="{FF2B5EF4-FFF2-40B4-BE49-F238E27FC236}">
                <a16:creationId xmlns:a16="http://schemas.microsoft.com/office/drawing/2014/main" id="{B24D1144-A9B9-EE4E-4F69-FF17B5BC8260}"/>
              </a:ext>
            </a:extLst>
          </p:cNvPr>
          <p:cNvSpPr txBox="1"/>
          <p:nvPr/>
        </p:nvSpPr>
        <p:spPr>
          <a:xfrm>
            <a:off x="593629" y="1450676"/>
            <a:ext cx="7985774" cy="1200329"/>
          </a:xfrm>
          <a:prstGeom prst="rect">
            <a:avLst/>
          </a:prstGeom>
          <a:noFill/>
        </p:spPr>
        <p:txBody>
          <a:bodyPr wrap="square" rtlCol="0">
            <a:spAutoFit/>
          </a:bodyPr>
          <a:lstStyle/>
          <a:p>
            <a:pPr algn="just"/>
            <a:r>
              <a:rPr lang="es-ES" dirty="0">
                <a:latin typeface="Arial" panose="020B0604020202020204" pitchFamily="34" charset="0"/>
                <a:ea typeface="Arial" panose="020B0604020202020204" pitchFamily="34" charset="0"/>
              </a:rPr>
              <a:t>El espectro electromagnético es una representación que muestra de forma ordenada las ondas electromagnéticas clasificadas en diferentes grupos según rangos de frecuencia para describir sus características. ¿Cuál de las siguientes afirmaciones es correcta acerca del espectro electromagnético?</a:t>
            </a:r>
            <a:endParaRPr lang="es-CL" dirty="0">
              <a:effectLst/>
              <a:latin typeface="Times New Roman" panose="02020603050405020304" pitchFamily="18" charset="0"/>
              <a:ea typeface="Times New Roman" panose="02020603050405020304" pitchFamily="18" charset="0"/>
            </a:endParaRPr>
          </a:p>
        </p:txBody>
      </p:sp>
      <p:grpSp>
        <p:nvGrpSpPr>
          <p:cNvPr id="20" name="Group 2"/>
          <p:cNvGrpSpPr/>
          <p:nvPr/>
        </p:nvGrpSpPr>
        <p:grpSpPr>
          <a:xfrm>
            <a:off x="94375" y="238782"/>
            <a:ext cx="2335561" cy="699695"/>
            <a:chOff x="0" y="0"/>
            <a:chExt cx="3114081" cy="932927"/>
          </a:xfrm>
        </p:grpSpPr>
        <p:sp>
          <p:nvSpPr>
            <p:cNvPr id="21" name="Freeform 3"/>
            <p:cNvSpPr/>
            <p:nvPr/>
          </p:nvSpPr>
          <p:spPr>
            <a:xfrm>
              <a:off x="0" y="0"/>
              <a:ext cx="3114081" cy="932927"/>
            </a:xfrm>
            <a:custGeom>
              <a:avLst/>
              <a:gdLst/>
              <a:ahLst/>
              <a:cxnLst/>
              <a:rect l="l" t="t" r="r" b="b"/>
              <a:pathLst>
                <a:path w="3114081" h="932927">
                  <a:moveTo>
                    <a:pt x="0" y="0"/>
                  </a:moveTo>
                  <a:lnTo>
                    <a:pt x="3114081" y="0"/>
                  </a:lnTo>
                  <a:lnTo>
                    <a:pt x="3114081" y="932927"/>
                  </a:lnTo>
                  <a:lnTo>
                    <a:pt x="0" y="932927"/>
                  </a:lnTo>
                  <a:lnTo>
                    <a:pt x="0" y="0"/>
                  </a:lnTo>
                  <a:close/>
                </a:path>
              </a:pathLst>
            </a:custGeom>
            <a:blipFill>
              <a:blip r:embed="rId4"/>
              <a:stretch>
                <a:fillRect/>
              </a:stretch>
            </a:blipFill>
          </p:spPr>
          <p:txBody>
            <a:bodyPr/>
            <a:lstStyle/>
            <a:p>
              <a:endParaRPr lang="es-CL"/>
            </a:p>
          </p:txBody>
        </p:sp>
        <p:sp>
          <p:nvSpPr>
            <p:cNvPr id="22" name="TextBox 4"/>
            <p:cNvSpPr txBox="1"/>
            <p:nvPr/>
          </p:nvSpPr>
          <p:spPr>
            <a:xfrm>
              <a:off x="864131" y="286802"/>
              <a:ext cx="2030318" cy="296179"/>
            </a:xfrm>
            <a:prstGeom prst="rect">
              <a:avLst/>
            </a:prstGeom>
          </p:spPr>
          <p:txBody>
            <a:bodyPr lIns="0" tIns="0" rIns="0" bIns="0" rtlCol="0" anchor="t">
              <a:spAutoFit/>
            </a:bodyPr>
            <a:lstStyle/>
            <a:p>
              <a:pPr algn="ctr">
                <a:lnSpc>
                  <a:spcPts val="1873"/>
                </a:lnSpc>
              </a:pPr>
              <a:r>
                <a:rPr lang="en-US" sz="1338" b="1" dirty="0">
                  <a:solidFill>
                    <a:srgbClr val="3A7A55"/>
                  </a:solidFill>
                  <a:latin typeface="Montserrat Ultra-Bold"/>
                  <a:ea typeface="Montserrat Ultra-Bold"/>
                  <a:cs typeface="Montserrat Ultra-Bold"/>
                  <a:sym typeface="Montserrat Ultra-Bold"/>
                </a:rPr>
                <a:t>EJERCITACIÓN</a:t>
              </a:r>
            </a:p>
          </p:txBody>
        </p:sp>
        <p:sp>
          <p:nvSpPr>
            <p:cNvPr id="23" name="Freeform 5"/>
            <p:cNvSpPr/>
            <p:nvPr/>
          </p:nvSpPr>
          <p:spPr>
            <a:xfrm>
              <a:off x="313955" y="185551"/>
              <a:ext cx="600882" cy="561824"/>
            </a:xfrm>
            <a:custGeom>
              <a:avLst/>
              <a:gdLst/>
              <a:ahLst/>
              <a:cxnLst/>
              <a:rect l="l" t="t" r="r" b="b"/>
              <a:pathLst>
                <a:path w="600882" h="561824">
                  <a:moveTo>
                    <a:pt x="0" y="0"/>
                  </a:moveTo>
                  <a:lnTo>
                    <a:pt x="600881" y="0"/>
                  </a:lnTo>
                  <a:lnTo>
                    <a:pt x="600881" y="561824"/>
                  </a:lnTo>
                  <a:lnTo>
                    <a:pt x="0" y="561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grpSp>
      <p:sp>
        <p:nvSpPr>
          <p:cNvPr id="16" name="CuadroTexto 15">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3 – La luz, cuaderno de ejercicios. CPECH.</a:t>
            </a:r>
            <a:endParaRPr lang="es-CL" sz="1000" b="1" dirty="0">
              <a:cs typeface="Arial" panose="020B0604020202020204" pitchFamily="34" charset="0"/>
            </a:endParaRPr>
          </a:p>
        </p:txBody>
      </p:sp>
    </p:spTree>
    <p:extLst>
      <p:ext uri="{BB962C8B-B14F-4D97-AF65-F5344CB8AC3E}">
        <p14:creationId xmlns:p14="http://schemas.microsoft.com/office/powerpoint/2010/main" val="129172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79AD1BC8-6189-A19D-5058-14CACB804C33}"/>
              </a:ext>
            </a:extLst>
          </p:cNvPr>
          <p:cNvSpPr>
            <a:spLocks noChangeArrowheads="1"/>
          </p:cNvSpPr>
          <p:nvPr/>
        </p:nvSpPr>
        <p:spPr bwMode="auto">
          <a:xfrm>
            <a:off x="421077" y="2877476"/>
            <a:ext cx="8243873" cy="88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s-ES_tradnl" altLang="es-CL" dirty="0">
                <a:latin typeface="+mn-lt"/>
              </a:rPr>
              <a:t>Al propagarse en medios materiales su rapidez depende de las características del medio.</a:t>
            </a:r>
          </a:p>
          <a:p>
            <a:pPr algn="just" eaLnBrk="1" hangingPunct="1">
              <a:spcBef>
                <a:spcPct val="20000"/>
              </a:spcBef>
            </a:pPr>
            <a:endParaRPr lang="es-ES_tradnl" altLang="es-CL" dirty="0">
              <a:latin typeface="+mn-lt"/>
            </a:endParaRPr>
          </a:p>
          <a:p>
            <a:pPr algn="just" eaLnBrk="1" hangingPunct="1">
              <a:spcBef>
                <a:spcPct val="20000"/>
              </a:spcBef>
            </a:pPr>
            <a:endParaRPr lang="es-ES_tradnl" altLang="es-CL" dirty="0">
              <a:latin typeface="+mn-lt"/>
            </a:endParaRPr>
          </a:p>
          <a:p>
            <a:pPr algn="just" eaLnBrk="1" hangingPunct="1">
              <a:spcBef>
                <a:spcPct val="20000"/>
              </a:spcBef>
            </a:pPr>
            <a:endParaRPr lang="es-ES_tradnl" altLang="es-CL" dirty="0">
              <a:latin typeface="+mn-lt"/>
            </a:endParaRPr>
          </a:p>
          <a:p>
            <a:pPr algn="just" eaLnBrk="1" hangingPunct="1">
              <a:spcBef>
                <a:spcPct val="20000"/>
              </a:spcBef>
            </a:pPr>
            <a:endParaRPr lang="es-ES_tradnl" altLang="es-CL" dirty="0">
              <a:latin typeface="+mn-lt"/>
            </a:endParaRPr>
          </a:p>
          <a:p>
            <a:pPr algn="just" eaLnBrk="1" hangingPunct="1">
              <a:lnSpc>
                <a:spcPct val="150000"/>
              </a:lnSpc>
              <a:spcBef>
                <a:spcPct val="20000"/>
              </a:spcBef>
            </a:pPr>
            <a:endParaRPr lang="es-ES_tradnl" altLang="es-CL" dirty="0">
              <a:latin typeface="+mn-lt"/>
            </a:endParaRPr>
          </a:p>
        </p:txBody>
      </p:sp>
      <p:sp>
        <p:nvSpPr>
          <p:cNvPr id="2" name="CuadroTexto 1">
            <a:extLst>
              <a:ext uri="{FF2B5EF4-FFF2-40B4-BE49-F238E27FC236}">
                <a16:creationId xmlns:a16="http://schemas.microsoft.com/office/drawing/2014/main" id="{21C0AE5C-18DA-64F7-D9A6-469F5FF4643A}"/>
              </a:ext>
            </a:extLst>
          </p:cNvPr>
          <p:cNvSpPr txBox="1"/>
          <p:nvPr/>
        </p:nvSpPr>
        <p:spPr>
          <a:xfrm>
            <a:off x="421077" y="359993"/>
            <a:ext cx="8369675" cy="707886"/>
          </a:xfrm>
          <a:prstGeom prst="rect">
            <a:avLst/>
          </a:prstGeom>
          <a:noFill/>
        </p:spPr>
        <p:txBody>
          <a:bodyPr wrap="square" rtlCol="0">
            <a:spAutoFit/>
          </a:bodyPr>
          <a:lstStyle/>
          <a:p>
            <a:pPr algn="just"/>
            <a:r>
              <a:rPr lang="es-CL" sz="4000" b="1" dirty="0"/>
              <a:t>Rapidez de la luz</a:t>
            </a:r>
            <a:endParaRPr lang="es-CL" sz="3200" b="1" dirty="0"/>
          </a:p>
        </p:txBody>
      </p:sp>
      <p:sp>
        <p:nvSpPr>
          <p:cNvPr id="3" name="Rectangle 4">
            <a:extLst>
              <a:ext uri="{FF2B5EF4-FFF2-40B4-BE49-F238E27FC236}">
                <a16:creationId xmlns:a16="http://schemas.microsoft.com/office/drawing/2014/main" id="{9286E514-62A2-259F-74BB-A62EEACFA29F}"/>
              </a:ext>
            </a:extLst>
          </p:cNvPr>
          <p:cNvSpPr>
            <a:spLocks noChangeArrowheads="1"/>
          </p:cNvSpPr>
          <p:nvPr/>
        </p:nvSpPr>
        <p:spPr bwMode="auto">
          <a:xfrm>
            <a:off x="421077" y="1182069"/>
            <a:ext cx="8399071" cy="44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s-ES_tradnl" altLang="es-CL" dirty="0">
                <a:latin typeface="+mn-lt"/>
              </a:rPr>
              <a:t>La luz viaja a su máxima rapidez a través del vacío. </a:t>
            </a:r>
          </a:p>
          <a:p>
            <a:pPr eaLnBrk="1" hangingPunct="1">
              <a:spcBef>
                <a:spcPct val="20000"/>
              </a:spcBef>
            </a:pPr>
            <a:endParaRPr lang="es-ES_tradnl" altLang="es-CL" dirty="0">
              <a:latin typeface="+mn-lt"/>
            </a:endParaRPr>
          </a:p>
          <a:p>
            <a:pPr eaLnBrk="1" hangingPunct="1">
              <a:spcBef>
                <a:spcPct val="20000"/>
              </a:spcBef>
            </a:pPr>
            <a:endParaRPr lang="es-ES_tradnl" altLang="es-CL" dirty="0">
              <a:latin typeface="+mn-lt"/>
            </a:endParaRPr>
          </a:p>
          <a:p>
            <a:pPr eaLnBrk="1" hangingPunct="1">
              <a:spcBef>
                <a:spcPct val="20000"/>
              </a:spcBef>
            </a:pPr>
            <a:endParaRPr lang="es-ES_tradnl" altLang="es-CL" dirty="0">
              <a:latin typeface="+mn-lt"/>
            </a:endParaRPr>
          </a:p>
          <a:p>
            <a:pPr eaLnBrk="1" hangingPunct="1">
              <a:spcBef>
                <a:spcPct val="20000"/>
              </a:spcBef>
            </a:pPr>
            <a:endParaRPr lang="es-ES_tradnl" altLang="es-CL" dirty="0">
              <a:latin typeface="+mn-lt"/>
            </a:endParaRPr>
          </a:p>
          <a:p>
            <a:pPr eaLnBrk="1" hangingPunct="1">
              <a:spcBef>
                <a:spcPct val="20000"/>
              </a:spcBef>
            </a:pPr>
            <a:endParaRPr lang="es-ES_tradnl" altLang="es-CL" dirty="0">
              <a:latin typeface="+mn-lt"/>
            </a:endParaRPr>
          </a:p>
          <a:p>
            <a:pPr algn="just" eaLnBrk="1" hangingPunct="1">
              <a:lnSpc>
                <a:spcPct val="150000"/>
              </a:lnSpc>
              <a:spcBef>
                <a:spcPct val="20000"/>
              </a:spcBef>
            </a:pPr>
            <a:endParaRPr lang="es-ES_tradnl" altLang="es-CL" dirty="0">
              <a:latin typeface="+mn-lt"/>
            </a:endParaRPr>
          </a:p>
        </p:txBody>
      </p:sp>
      <p:sp>
        <p:nvSpPr>
          <p:cNvPr id="4" name="Rectángulo: esquinas redondeadas 3">
            <a:extLst>
              <a:ext uri="{FF2B5EF4-FFF2-40B4-BE49-F238E27FC236}">
                <a16:creationId xmlns:a16="http://schemas.microsoft.com/office/drawing/2014/main" id="{8A57D45E-1AB7-43B4-EBCF-59751EE4CA79}"/>
              </a:ext>
            </a:extLst>
          </p:cNvPr>
          <p:cNvSpPr/>
          <p:nvPr/>
        </p:nvSpPr>
        <p:spPr>
          <a:xfrm>
            <a:off x="641380" y="1738379"/>
            <a:ext cx="4136957" cy="1012235"/>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8" name="Bocadillo: rectángulo con esquinas redondeadas 7">
            <a:extLst>
              <a:ext uri="{FF2B5EF4-FFF2-40B4-BE49-F238E27FC236}">
                <a16:creationId xmlns:a16="http://schemas.microsoft.com/office/drawing/2014/main" id="{613C33CA-AA59-6C3E-0619-E6DB2DA37BB1}"/>
              </a:ext>
            </a:extLst>
          </p:cNvPr>
          <p:cNvSpPr/>
          <p:nvPr/>
        </p:nvSpPr>
        <p:spPr>
          <a:xfrm>
            <a:off x="5337805" y="2170899"/>
            <a:ext cx="3452947" cy="1036469"/>
          </a:xfrm>
          <a:prstGeom prst="wedgeRoundRectCallout">
            <a:avLst>
              <a:gd name="adj1" fmla="val -61937"/>
              <a:gd name="adj2" fmla="val 10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defRPr/>
            </a:pPr>
            <a:r>
              <a:rPr lang="es-ES_tradnl" b="1" dirty="0">
                <a:solidFill>
                  <a:srgbClr val="FFFF00"/>
                </a:solidFill>
                <a:cs typeface="Arial" panose="020B0604020202020204" pitchFamily="34" charset="0"/>
              </a:rPr>
              <a:t>En el vacío</a:t>
            </a:r>
            <a:r>
              <a:rPr lang="es-ES_tradnl" b="1" dirty="0">
                <a:solidFill>
                  <a:schemeClr val="bg1"/>
                </a:solidFill>
                <a:cs typeface="Arial" panose="020B0604020202020204" pitchFamily="34" charset="0"/>
              </a:rPr>
              <a:t>, la rapidez de la luz </a:t>
            </a:r>
            <a:r>
              <a:rPr lang="es-ES_tradnl" b="1" dirty="0">
                <a:solidFill>
                  <a:srgbClr val="FFFF00"/>
                </a:solidFill>
                <a:cs typeface="Arial" panose="020B0604020202020204" pitchFamily="34" charset="0"/>
              </a:rPr>
              <a:t>es independiente de la frecuencia </a:t>
            </a:r>
            <a:r>
              <a:rPr lang="es-ES_tradnl" b="1" dirty="0">
                <a:solidFill>
                  <a:schemeClr val="bg1"/>
                </a:solidFill>
                <a:cs typeface="Arial" panose="020B0604020202020204" pitchFamily="34" charset="0"/>
              </a:rPr>
              <a:t>que posea la onda.</a:t>
            </a:r>
          </a:p>
        </p:txBody>
      </p:sp>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311D1832-B314-C88B-20FE-60844177A5B2}"/>
                  </a:ext>
                </a:extLst>
              </p:cNvPr>
              <p:cNvSpPr/>
              <p:nvPr/>
            </p:nvSpPr>
            <p:spPr>
              <a:xfrm>
                <a:off x="1970481" y="5121410"/>
                <a:ext cx="1338385" cy="717520"/>
              </a:xfrm>
              <a:prstGeom prst="rect">
                <a:avLst/>
              </a:prstGeom>
              <a:solidFill>
                <a:schemeClr val="accent2">
                  <a:lumMod val="75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CL" b="0" i="1" smtClean="0">
                          <a:solidFill>
                            <a:schemeClr val="bg1"/>
                          </a:solidFill>
                          <a:latin typeface="Cambria Math" panose="02040503050406030204" pitchFamily="18" charset="0"/>
                        </a:rPr>
                        <m:t>𝑛</m:t>
                      </m:r>
                      <m:r>
                        <a:rPr lang="es-CL" b="0" i="1" smtClean="0">
                          <a:solidFill>
                            <a:schemeClr val="bg1"/>
                          </a:solidFill>
                          <a:latin typeface="Cambria Math" panose="02040503050406030204" pitchFamily="18" charset="0"/>
                        </a:rPr>
                        <m:t>=</m:t>
                      </m:r>
                      <m:f>
                        <m:fPr>
                          <m:ctrlPr>
                            <a:rPr lang="es-CL" i="1" smtClean="0">
                              <a:solidFill>
                                <a:schemeClr val="bg1"/>
                              </a:solidFill>
                              <a:latin typeface="Cambria Math" panose="02040503050406030204" pitchFamily="18" charset="0"/>
                            </a:rPr>
                          </m:ctrlPr>
                        </m:fPr>
                        <m:num>
                          <m:r>
                            <a:rPr lang="es-CL" b="0" i="1" smtClean="0">
                              <a:solidFill>
                                <a:schemeClr val="bg1"/>
                              </a:solidFill>
                              <a:latin typeface="Cambria Math" panose="02040503050406030204" pitchFamily="18" charset="0"/>
                            </a:rPr>
                            <m:t>𝑐</m:t>
                          </m:r>
                        </m:num>
                        <m:den>
                          <m:sSub>
                            <m:sSubPr>
                              <m:ctrlPr>
                                <a:rPr lang="es-CL" i="1" smtClean="0">
                                  <a:solidFill>
                                    <a:schemeClr val="bg1"/>
                                  </a:solidFill>
                                  <a:latin typeface="Cambria Math" panose="02040503050406030204" pitchFamily="18" charset="0"/>
                                </a:rPr>
                              </m:ctrlPr>
                            </m:sSubPr>
                            <m:e>
                              <m:r>
                                <a:rPr lang="es-CL" b="0" i="1" smtClean="0">
                                  <a:solidFill>
                                    <a:schemeClr val="bg1"/>
                                  </a:solidFill>
                                  <a:latin typeface="Cambria Math" panose="02040503050406030204" pitchFamily="18" charset="0"/>
                                </a:rPr>
                                <m:t>𝑣</m:t>
                              </m:r>
                            </m:e>
                            <m:sub>
                              <m:r>
                                <a:rPr lang="es-CL" b="0" i="1" smtClean="0">
                                  <a:solidFill>
                                    <a:schemeClr val="bg1"/>
                                  </a:solidFill>
                                  <a:latin typeface="Cambria Math" panose="02040503050406030204" pitchFamily="18" charset="0"/>
                                </a:rPr>
                                <m:t>𝑚</m:t>
                              </m:r>
                            </m:sub>
                          </m:sSub>
                        </m:den>
                      </m:f>
                    </m:oMath>
                  </m:oMathPara>
                </a14:m>
                <a:endParaRPr lang="es-CL" dirty="0">
                  <a:solidFill>
                    <a:schemeClr val="bg1"/>
                  </a:solidFill>
                </a:endParaRPr>
              </a:p>
            </p:txBody>
          </p:sp>
        </mc:Choice>
        <mc:Fallback xmlns="">
          <p:sp>
            <p:nvSpPr>
              <p:cNvPr id="13" name="Rectángulo 12">
                <a:extLst>
                  <a:ext uri="{FF2B5EF4-FFF2-40B4-BE49-F238E27FC236}">
                    <a16:creationId xmlns:a16="http://schemas.microsoft.com/office/drawing/2014/main" id="{311D1832-B314-C88B-20FE-60844177A5B2}"/>
                  </a:ext>
                </a:extLst>
              </p:cNvPr>
              <p:cNvSpPr>
                <a:spLocks noRot="1" noChangeAspect="1" noMove="1" noResize="1" noEditPoints="1" noAdjustHandles="1" noChangeArrowheads="1" noChangeShapeType="1" noTextEdit="1"/>
              </p:cNvSpPr>
              <p:nvPr/>
            </p:nvSpPr>
            <p:spPr>
              <a:xfrm>
                <a:off x="1970481" y="5121410"/>
                <a:ext cx="1338385" cy="717520"/>
              </a:xfrm>
              <a:prstGeom prst="rect">
                <a:avLst/>
              </a:prstGeom>
              <a:blipFill>
                <a:blip r:embed="rId2"/>
                <a:stretch>
                  <a:fillRect/>
                </a:stretch>
              </a:blipFill>
              <a:ln>
                <a:solidFill>
                  <a:schemeClr val="accent3">
                    <a:lumMod val="75000"/>
                  </a:schemeClr>
                </a:solidFill>
              </a:ln>
            </p:spPr>
            <p:txBody>
              <a:bodyPr/>
              <a:lstStyle/>
              <a:p>
                <a:r>
                  <a:rPr lang="es-CL">
                    <a:noFill/>
                  </a:rPr>
                  <a:t> </a:t>
                </a:r>
              </a:p>
            </p:txBody>
          </p:sp>
        </mc:Fallback>
      </mc:AlternateContent>
      <p:sp>
        <p:nvSpPr>
          <p:cNvPr id="14" name="Rectángulo 13">
            <a:extLst>
              <a:ext uri="{FF2B5EF4-FFF2-40B4-BE49-F238E27FC236}">
                <a16:creationId xmlns:a16="http://schemas.microsoft.com/office/drawing/2014/main" id="{E6A58DAA-6C1C-A69C-7A8B-B687150EC3D2}"/>
              </a:ext>
            </a:extLst>
          </p:cNvPr>
          <p:cNvSpPr/>
          <p:nvPr/>
        </p:nvSpPr>
        <p:spPr>
          <a:xfrm>
            <a:off x="420236" y="3579147"/>
            <a:ext cx="2374968" cy="576068"/>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CL" b="1" dirty="0">
                <a:solidFill>
                  <a:schemeClr val="accent2">
                    <a:lumMod val="75000"/>
                  </a:schemeClr>
                </a:solidFill>
                <a:cs typeface="Arial" panose="020B0604020202020204" pitchFamily="34" charset="0"/>
              </a:rPr>
              <a:t>Índice de refracción (n)</a:t>
            </a:r>
          </a:p>
        </p:txBody>
      </p:sp>
      <mc:AlternateContent xmlns:mc="http://schemas.openxmlformats.org/markup-compatibility/2006" xmlns:a14="http://schemas.microsoft.com/office/drawing/2010/main">
        <mc:Choice Requires="a14">
          <p:sp>
            <p:nvSpPr>
              <p:cNvPr id="5" name="CuadroTexto 4"/>
              <p:cNvSpPr txBox="1"/>
              <p:nvPr/>
            </p:nvSpPr>
            <p:spPr>
              <a:xfrm>
                <a:off x="736336" y="1872382"/>
                <a:ext cx="3806677" cy="7772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s-ES" sz="2000" b="0" i="1" smtClean="0">
                          <a:solidFill>
                            <a:schemeClr val="bg1"/>
                          </a:solidFill>
                          <a:latin typeface="Cambria Math" panose="02040503050406030204" pitchFamily="18" charset="0"/>
                        </a:rPr>
                        <m:t>𝑐</m:t>
                      </m:r>
                      <m:r>
                        <a:rPr lang="es-ES" sz="2000" b="0" i="1" smtClean="0">
                          <a:solidFill>
                            <a:schemeClr val="bg1"/>
                          </a:solidFill>
                          <a:latin typeface="Cambria Math" panose="02040503050406030204" pitchFamily="18" charset="0"/>
                        </a:rPr>
                        <m:t>=3∙</m:t>
                      </m:r>
                      <m:sSup>
                        <m:sSupPr>
                          <m:ctrlPr>
                            <a:rPr lang="es-ES" sz="2000" i="1" smtClean="0">
                              <a:solidFill>
                                <a:schemeClr val="bg1"/>
                              </a:solidFill>
                              <a:latin typeface="Cambria Math" panose="02040503050406030204" pitchFamily="18" charset="0"/>
                              <a:ea typeface="Cambria Math" panose="02040503050406030204" pitchFamily="18" charset="0"/>
                            </a:rPr>
                          </m:ctrlPr>
                        </m:sSupPr>
                        <m:e>
                          <m:r>
                            <a:rPr lang="es-ES" sz="2000" b="0" i="1" smtClean="0">
                              <a:solidFill>
                                <a:schemeClr val="bg1"/>
                              </a:solidFill>
                              <a:latin typeface="Cambria Math" panose="02040503050406030204" pitchFamily="18" charset="0"/>
                              <a:ea typeface="Cambria Math" panose="02040503050406030204" pitchFamily="18" charset="0"/>
                            </a:rPr>
                            <m:t>10</m:t>
                          </m:r>
                        </m:e>
                        <m:sup>
                          <m:r>
                            <a:rPr lang="es-ES" sz="2000" b="0" i="1" smtClean="0">
                              <a:solidFill>
                                <a:schemeClr val="bg1"/>
                              </a:solidFill>
                              <a:latin typeface="Cambria Math" panose="02040503050406030204" pitchFamily="18" charset="0"/>
                              <a:ea typeface="Cambria Math" panose="02040503050406030204" pitchFamily="18" charset="0"/>
                            </a:rPr>
                            <m:t>8</m:t>
                          </m:r>
                        </m:sup>
                      </m:sSup>
                      <m:d>
                        <m:dPr>
                          <m:begChr m:val="["/>
                          <m:endChr m:val="]"/>
                          <m:ctrlPr>
                            <a:rPr lang="es-ES" sz="2000" i="1" smtClean="0">
                              <a:solidFill>
                                <a:schemeClr val="bg1"/>
                              </a:solidFill>
                              <a:latin typeface="Cambria Math" panose="02040503050406030204" pitchFamily="18" charset="0"/>
                              <a:ea typeface="Cambria Math" panose="02040503050406030204" pitchFamily="18" charset="0"/>
                            </a:rPr>
                          </m:ctrlPr>
                        </m:dPr>
                        <m:e>
                          <m:f>
                            <m:fPr>
                              <m:ctrlPr>
                                <a:rPr lang="es-ES" sz="2000" i="1">
                                  <a:solidFill>
                                    <a:schemeClr val="bg1"/>
                                  </a:solidFill>
                                  <a:latin typeface="Cambria Math" panose="02040503050406030204" pitchFamily="18" charset="0"/>
                                  <a:ea typeface="Cambria Math" panose="02040503050406030204" pitchFamily="18" charset="0"/>
                                </a:rPr>
                              </m:ctrlPr>
                            </m:fPr>
                            <m:num>
                              <m:r>
                                <a:rPr lang="es-ES" sz="2000" b="0" i="1" smtClean="0">
                                  <a:solidFill>
                                    <a:schemeClr val="bg1"/>
                                  </a:solidFill>
                                  <a:latin typeface="Cambria Math" panose="02040503050406030204" pitchFamily="18" charset="0"/>
                                  <a:ea typeface="Cambria Math" panose="02040503050406030204" pitchFamily="18" charset="0"/>
                                </a:rPr>
                                <m:t>𝑚</m:t>
                              </m:r>
                            </m:num>
                            <m:den>
                              <m:r>
                                <a:rPr lang="es-ES" sz="2000" b="0" i="1" smtClean="0">
                                  <a:solidFill>
                                    <a:schemeClr val="bg1"/>
                                  </a:solidFill>
                                  <a:latin typeface="Cambria Math" panose="02040503050406030204" pitchFamily="18" charset="0"/>
                                  <a:ea typeface="Cambria Math" panose="02040503050406030204" pitchFamily="18" charset="0"/>
                                </a:rPr>
                                <m:t>𝑠</m:t>
                              </m:r>
                            </m:den>
                          </m:f>
                        </m:e>
                      </m:d>
                      <m:r>
                        <a:rPr lang="es-ES" sz="2000" b="0" i="1" smtClean="0">
                          <a:solidFill>
                            <a:schemeClr val="bg1"/>
                          </a:solidFill>
                          <a:latin typeface="Cambria Math" panose="02040503050406030204" pitchFamily="18" charset="0"/>
                          <a:ea typeface="Cambria Math" panose="02040503050406030204" pitchFamily="18" charset="0"/>
                        </a:rPr>
                        <m:t>=300.000</m:t>
                      </m:r>
                      <m:d>
                        <m:dPr>
                          <m:begChr m:val="["/>
                          <m:endChr m:val="]"/>
                          <m:ctrlPr>
                            <a:rPr lang="es-ES" sz="2000" i="1">
                              <a:solidFill>
                                <a:schemeClr val="bg1"/>
                              </a:solidFill>
                              <a:latin typeface="Cambria Math" panose="02040503050406030204" pitchFamily="18" charset="0"/>
                              <a:ea typeface="Cambria Math" panose="02040503050406030204" pitchFamily="18" charset="0"/>
                            </a:rPr>
                          </m:ctrlPr>
                        </m:dPr>
                        <m:e>
                          <m:f>
                            <m:fPr>
                              <m:ctrlPr>
                                <a:rPr lang="es-ES" sz="2000" i="1">
                                  <a:solidFill>
                                    <a:schemeClr val="bg1"/>
                                  </a:solidFill>
                                  <a:latin typeface="Cambria Math" panose="02040503050406030204" pitchFamily="18" charset="0"/>
                                  <a:ea typeface="Cambria Math" panose="02040503050406030204" pitchFamily="18" charset="0"/>
                                </a:rPr>
                              </m:ctrlPr>
                            </m:fPr>
                            <m:num>
                              <m:r>
                                <a:rPr lang="es-ES" sz="2000" b="0" i="1" smtClean="0">
                                  <a:solidFill>
                                    <a:schemeClr val="bg1"/>
                                  </a:solidFill>
                                  <a:latin typeface="Cambria Math" panose="02040503050406030204" pitchFamily="18" charset="0"/>
                                  <a:ea typeface="Cambria Math" panose="02040503050406030204" pitchFamily="18" charset="0"/>
                                </a:rPr>
                                <m:t>𝑘</m:t>
                              </m:r>
                              <m:r>
                                <a:rPr lang="es-ES" sz="2000" b="0" i="1">
                                  <a:solidFill>
                                    <a:schemeClr val="bg1"/>
                                  </a:solidFill>
                                  <a:latin typeface="Cambria Math" panose="02040503050406030204" pitchFamily="18" charset="0"/>
                                  <a:ea typeface="Cambria Math" panose="02040503050406030204" pitchFamily="18" charset="0"/>
                                </a:rPr>
                                <m:t>𝑚</m:t>
                              </m:r>
                            </m:num>
                            <m:den>
                              <m:r>
                                <a:rPr lang="es-ES" sz="2000" b="0" i="1">
                                  <a:solidFill>
                                    <a:schemeClr val="bg1"/>
                                  </a:solidFill>
                                  <a:latin typeface="Cambria Math" panose="02040503050406030204" pitchFamily="18" charset="0"/>
                                  <a:ea typeface="Cambria Math" panose="02040503050406030204" pitchFamily="18" charset="0"/>
                                </a:rPr>
                                <m:t>𝑠</m:t>
                              </m:r>
                            </m:den>
                          </m:f>
                        </m:e>
                      </m:d>
                    </m:oMath>
                  </m:oMathPara>
                </a14:m>
                <a:endParaRPr lang="es-CL" sz="2000" dirty="0">
                  <a:solidFill>
                    <a:schemeClr val="bg1"/>
                  </a:solidFill>
                </a:endParaRPr>
              </a:p>
            </p:txBody>
          </p:sp>
        </mc:Choice>
        <mc:Fallback xmlns="">
          <p:sp>
            <p:nvSpPr>
              <p:cNvPr id="5" name="CuadroTexto 4"/>
              <p:cNvSpPr txBox="1">
                <a:spLocks noRot="1" noChangeAspect="1" noMove="1" noResize="1" noEditPoints="1" noAdjustHandles="1" noChangeArrowheads="1" noChangeShapeType="1" noTextEdit="1"/>
              </p:cNvSpPr>
              <p:nvPr/>
            </p:nvSpPr>
            <p:spPr>
              <a:xfrm>
                <a:off x="736336" y="1872382"/>
                <a:ext cx="3806677" cy="777264"/>
              </a:xfrm>
              <a:prstGeom prst="rect">
                <a:avLst/>
              </a:prstGeom>
              <a:blipFill>
                <a:blip r:embed="rId3"/>
                <a:stretch>
                  <a:fillRect/>
                </a:stretch>
              </a:blipFill>
            </p:spPr>
            <p:txBody>
              <a:bodyPr/>
              <a:lstStyle/>
              <a:p>
                <a:r>
                  <a:rPr lang="es-CL">
                    <a:noFill/>
                  </a:rPr>
                  <a:t> </a:t>
                </a:r>
              </a:p>
            </p:txBody>
          </p:sp>
        </mc:Fallback>
      </mc:AlternateContent>
      <p:sp>
        <p:nvSpPr>
          <p:cNvPr id="7" name="CuadroTexto 6"/>
          <p:cNvSpPr txBox="1"/>
          <p:nvPr/>
        </p:nvSpPr>
        <p:spPr>
          <a:xfrm>
            <a:off x="421077" y="4108874"/>
            <a:ext cx="4666627" cy="1200329"/>
          </a:xfrm>
          <a:prstGeom prst="rect">
            <a:avLst/>
          </a:prstGeom>
          <a:noFill/>
        </p:spPr>
        <p:txBody>
          <a:bodyPr wrap="square" rtlCol="0">
            <a:spAutoFit/>
          </a:bodyPr>
          <a:lstStyle/>
          <a:p>
            <a:pPr algn="just"/>
            <a:r>
              <a:rPr lang="es-CL" dirty="0"/>
              <a:t>Magnitud adimensional que indica la </a:t>
            </a:r>
            <a:r>
              <a:rPr lang="es-CL" b="1" dirty="0"/>
              <a:t>resistencia que presenta un medio </a:t>
            </a:r>
            <a:r>
              <a:rPr lang="es-CL" dirty="0"/>
              <a:t>para ser recorrido por una luz de determinada frecuencia:</a:t>
            </a:r>
          </a:p>
          <a:p>
            <a:endParaRPr lang="es-CL" dirty="0"/>
          </a:p>
        </p:txBody>
      </p:sp>
      <mc:AlternateContent xmlns:mc="http://schemas.openxmlformats.org/markup-compatibility/2006" xmlns:a14="http://schemas.microsoft.com/office/drawing/2010/main">
        <mc:Choice Requires="a14">
          <p:sp>
            <p:nvSpPr>
              <p:cNvPr id="9" name="Rectángulo 8"/>
              <p:cNvSpPr/>
              <p:nvPr/>
            </p:nvSpPr>
            <p:spPr>
              <a:xfrm>
                <a:off x="420236" y="5957679"/>
                <a:ext cx="4667467" cy="646331"/>
              </a:xfrm>
              <a:prstGeom prst="rect">
                <a:avLst/>
              </a:prstGeom>
            </p:spPr>
            <p:txBody>
              <a:bodyPr wrap="square">
                <a:spAutoFit/>
              </a:bodyPr>
              <a:lstStyle/>
              <a:p>
                <a:pPr algn="just"/>
                <a:r>
                  <a:rPr lang="es-ES" dirty="0"/>
                  <a:t>Donde </a:t>
                </a:r>
                <a:r>
                  <a:rPr lang="es-ES" b="1" dirty="0"/>
                  <a:t>c</a:t>
                </a:r>
                <a:r>
                  <a:rPr lang="es-ES" dirty="0"/>
                  <a:t> es la rapidez de la luz en el vacío y </a:t>
                </a:r>
                <a14:m>
                  <m:oMath xmlns:m="http://schemas.openxmlformats.org/officeDocument/2006/math">
                    <m:sSub>
                      <m:sSubPr>
                        <m:ctrlPr>
                          <a:rPr lang="es-ES" b="1" i="1" smtClean="0">
                            <a:latin typeface="Cambria Math" panose="02040503050406030204" pitchFamily="18" charset="0"/>
                          </a:rPr>
                        </m:ctrlPr>
                      </m:sSubPr>
                      <m:e>
                        <m:r>
                          <a:rPr lang="es-ES" b="1" i="1" smtClean="0">
                            <a:latin typeface="Cambria Math" panose="02040503050406030204" pitchFamily="18" charset="0"/>
                          </a:rPr>
                          <m:t>𝒗</m:t>
                        </m:r>
                      </m:e>
                      <m:sub>
                        <m:r>
                          <a:rPr lang="es-ES" b="1" i="1" smtClean="0">
                            <a:latin typeface="Cambria Math" panose="02040503050406030204" pitchFamily="18" charset="0"/>
                          </a:rPr>
                          <m:t>𝒎</m:t>
                        </m:r>
                      </m:sub>
                    </m:sSub>
                  </m:oMath>
                </a14:m>
                <a:r>
                  <a:rPr lang="es-ES" dirty="0"/>
                  <a:t> es la rapidez de la luz en el medio.</a:t>
                </a:r>
              </a:p>
            </p:txBody>
          </p:sp>
        </mc:Choice>
        <mc:Fallback xmlns="">
          <p:sp>
            <p:nvSpPr>
              <p:cNvPr id="9" name="Rectángulo 8"/>
              <p:cNvSpPr>
                <a:spLocks noRot="1" noChangeAspect="1" noMove="1" noResize="1" noEditPoints="1" noAdjustHandles="1" noChangeArrowheads="1" noChangeShapeType="1" noTextEdit="1"/>
              </p:cNvSpPr>
              <p:nvPr/>
            </p:nvSpPr>
            <p:spPr>
              <a:xfrm>
                <a:off x="420236" y="5957679"/>
                <a:ext cx="4667467" cy="646331"/>
              </a:xfrm>
              <a:prstGeom prst="rect">
                <a:avLst/>
              </a:prstGeom>
              <a:blipFill>
                <a:blip r:embed="rId4"/>
                <a:stretch>
                  <a:fillRect l="-1175" t="-4717" b="-14151"/>
                </a:stretch>
              </a:blipFill>
            </p:spPr>
            <p:txBody>
              <a:bodyPr/>
              <a:lstStyle/>
              <a:p>
                <a:r>
                  <a:rPr lang="es-CL">
                    <a:noFill/>
                  </a:rPr>
                  <a:t> </a:t>
                </a:r>
              </a:p>
            </p:txBody>
          </p:sp>
        </mc:Fallback>
      </mc:AlternateContent>
      <p:sp>
        <p:nvSpPr>
          <p:cNvPr id="15" name="Bocadillo: rectángulo con esquinas redondeadas 7">
            <a:extLst>
              <a:ext uri="{FF2B5EF4-FFF2-40B4-BE49-F238E27FC236}">
                <a16:creationId xmlns:a16="http://schemas.microsoft.com/office/drawing/2014/main" id="{613C33CA-AA59-6C3E-0619-E6DB2DA37BB1}"/>
              </a:ext>
            </a:extLst>
          </p:cNvPr>
          <p:cNvSpPr/>
          <p:nvPr/>
        </p:nvSpPr>
        <p:spPr>
          <a:xfrm>
            <a:off x="5337805" y="1006814"/>
            <a:ext cx="3452947" cy="1036469"/>
          </a:xfrm>
          <a:prstGeom prst="wedgeRoundRectCallout">
            <a:avLst>
              <a:gd name="adj1" fmla="val -62564"/>
              <a:gd name="adj2" fmla="val 4831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defRPr/>
            </a:pPr>
            <a:r>
              <a:rPr lang="es-ES" b="1" dirty="0">
                <a:solidFill>
                  <a:schemeClr val="bg1"/>
                </a:solidFill>
                <a:cs typeface="Arial" panose="020B0604020202020204" pitchFamily="34" charset="0"/>
              </a:rPr>
              <a:t>Esta rapidez es una </a:t>
            </a:r>
            <a:r>
              <a:rPr lang="es-ES" b="1" dirty="0">
                <a:solidFill>
                  <a:srgbClr val="FFFF00"/>
                </a:solidFill>
                <a:cs typeface="Arial" panose="020B0604020202020204" pitchFamily="34" charset="0"/>
              </a:rPr>
              <a:t>constante universal</a:t>
            </a:r>
            <a:r>
              <a:rPr lang="es-ES" b="1" dirty="0">
                <a:solidFill>
                  <a:schemeClr val="bg1"/>
                </a:solidFill>
                <a:cs typeface="Arial" panose="020B0604020202020204" pitchFamily="34" charset="0"/>
              </a:rPr>
              <a:t>,</a:t>
            </a:r>
            <a:r>
              <a:rPr lang="es-ES" b="1" dirty="0">
                <a:solidFill>
                  <a:srgbClr val="FFFF00"/>
                </a:solidFill>
                <a:cs typeface="Arial" panose="020B0604020202020204" pitchFamily="34" charset="0"/>
              </a:rPr>
              <a:t> </a:t>
            </a:r>
            <a:r>
              <a:rPr lang="es-ES" b="1" dirty="0">
                <a:solidFill>
                  <a:schemeClr val="bg1"/>
                </a:solidFill>
                <a:cs typeface="Arial" panose="020B0604020202020204" pitchFamily="34" charset="0"/>
              </a:rPr>
              <a:t>y ninguna partícula con masa es capaz de alcanzarla. </a:t>
            </a:r>
          </a:p>
        </p:txBody>
      </p:sp>
      <p:pic>
        <p:nvPicPr>
          <p:cNvPr id="17" name="Imagen 16"/>
          <p:cNvPicPr>
            <a:picLocks noChangeAspect="1"/>
          </p:cNvPicPr>
          <p:nvPr/>
        </p:nvPicPr>
        <p:blipFill>
          <a:blip r:embed="rId5"/>
          <a:stretch>
            <a:fillRect/>
          </a:stretch>
        </p:blipFill>
        <p:spPr>
          <a:xfrm>
            <a:off x="5199267" y="4149768"/>
            <a:ext cx="3703070" cy="2075442"/>
          </a:xfrm>
          <a:prstGeom prst="rect">
            <a:avLst/>
          </a:prstGeom>
        </p:spPr>
      </p:pic>
      <p:sp>
        <p:nvSpPr>
          <p:cNvPr id="18" name="Bocadillo: rectángulo con esquinas redondeadas 7">
            <a:extLst>
              <a:ext uri="{FF2B5EF4-FFF2-40B4-BE49-F238E27FC236}">
                <a16:creationId xmlns:a16="http://schemas.microsoft.com/office/drawing/2014/main" id="{613C33CA-AA59-6C3E-0619-E6DB2DA37BB1}"/>
              </a:ext>
            </a:extLst>
          </p:cNvPr>
          <p:cNvSpPr/>
          <p:nvPr/>
        </p:nvSpPr>
        <p:spPr>
          <a:xfrm>
            <a:off x="4411265" y="2809278"/>
            <a:ext cx="3452947" cy="1036469"/>
          </a:xfrm>
          <a:prstGeom prst="wedgeRoundRectCallout">
            <a:avLst>
              <a:gd name="adj1" fmla="val 44491"/>
              <a:gd name="adj2" fmla="val 94729"/>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defRPr/>
            </a:pPr>
            <a:r>
              <a:rPr lang="es-ES" b="1" dirty="0">
                <a:solidFill>
                  <a:schemeClr val="bg1"/>
                </a:solidFill>
                <a:cs typeface="Arial" panose="020B0604020202020204" pitchFamily="34" charset="0"/>
              </a:rPr>
              <a:t>A </a:t>
            </a:r>
            <a:r>
              <a:rPr lang="es-ES" b="1" dirty="0">
                <a:solidFill>
                  <a:srgbClr val="FFFF00"/>
                </a:solidFill>
                <a:cs typeface="Arial" panose="020B0604020202020204" pitchFamily="34" charset="0"/>
              </a:rPr>
              <a:t>mayor índice de refracción</a:t>
            </a:r>
            <a:r>
              <a:rPr lang="es-ES" b="1" dirty="0">
                <a:solidFill>
                  <a:schemeClr val="bg1"/>
                </a:solidFill>
                <a:cs typeface="Arial" panose="020B0604020202020204" pitchFamily="34" charset="0"/>
              </a:rPr>
              <a:t>, </a:t>
            </a:r>
            <a:r>
              <a:rPr lang="es-ES" b="1" dirty="0">
                <a:solidFill>
                  <a:srgbClr val="FFFF00"/>
                </a:solidFill>
                <a:cs typeface="Arial" panose="020B0604020202020204" pitchFamily="34" charset="0"/>
              </a:rPr>
              <a:t>menor es la velocidad </a:t>
            </a:r>
            <a:r>
              <a:rPr lang="es-ES" b="1" dirty="0">
                <a:solidFill>
                  <a:schemeClr val="bg1"/>
                </a:solidFill>
                <a:cs typeface="Arial" panose="020B0604020202020204" pitchFamily="34" charset="0"/>
              </a:rPr>
              <a:t>de propagación de la onda.</a:t>
            </a:r>
            <a:endParaRPr lang="es-ES_tradnl" b="1" dirty="0">
              <a:solidFill>
                <a:schemeClr val="bg1"/>
              </a:solidFill>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6">
            <p14:nvContentPartPr>
              <p14:cNvPr id="6" name="Entrada de lápiz 5">
                <a:extLst>
                  <a:ext uri="{FF2B5EF4-FFF2-40B4-BE49-F238E27FC236}">
                    <a16:creationId xmlns:a16="http://schemas.microsoft.com/office/drawing/2014/main" id="{4F23A163-44E5-7764-700B-59AA0E081B76}"/>
                  </a:ext>
                </a:extLst>
              </p14:cNvPr>
              <p14:cNvContentPartPr/>
              <p14:nvPr/>
            </p14:nvContentPartPr>
            <p14:xfrm>
              <a:off x="5497920" y="587520"/>
              <a:ext cx="3762000" cy="5826600"/>
            </p14:xfrm>
          </p:contentPart>
        </mc:Choice>
        <mc:Fallback>
          <p:pic>
            <p:nvPicPr>
              <p:cNvPr id="6" name="Entrada de lápiz 5">
                <a:extLst>
                  <a:ext uri="{FF2B5EF4-FFF2-40B4-BE49-F238E27FC236}">
                    <a16:creationId xmlns:a16="http://schemas.microsoft.com/office/drawing/2014/main" id="{4F23A163-44E5-7764-700B-59AA0E081B76}"/>
                  </a:ext>
                </a:extLst>
              </p:cNvPr>
              <p:cNvPicPr/>
              <p:nvPr/>
            </p:nvPicPr>
            <p:blipFill>
              <a:blip r:embed="rId7"/>
              <a:stretch>
                <a:fillRect/>
              </a:stretch>
            </p:blipFill>
            <p:spPr>
              <a:xfrm>
                <a:off x="5488560" y="578160"/>
                <a:ext cx="3780720" cy="5845320"/>
              </a:xfrm>
              <a:prstGeom prst="rect">
                <a:avLst/>
              </a:prstGeom>
            </p:spPr>
          </p:pic>
        </mc:Fallback>
      </mc:AlternateContent>
    </p:spTree>
    <p:extLst>
      <p:ext uri="{BB962C8B-B14F-4D97-AF65-F5344CB8AC3E}">
        <p14:creationId xmlns:p14="http://schemas.microsoft.com/office/powerpoint/2010/main" val="372224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500"/>
                            </p:stCondLst>
                            <p:childTnLst>
                              <p:par>
                                <p:cTn id="18" presetID="10" presetClass="entr" presetSubtype="0" fill="hold" grpId="1"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grpId="1"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4" grpId="0" animBg="1"/>
      <p:bldP spid="8" grpId="0" animBg="1"/>
      <p:bldP spid="8" grpId="1" animBg="1"/>
      <p:bldP spid="13" grpId="0" animBg="1"/>
      <p:bldP spid="14" grpId="0"/>
      <p:bldP spid="5" grpId="0"/>
      <p:bldP spid="7" grpId="0"/>
      <p:bldP spid="9" grpId="0"/>
      <p:bldP spid="15" grpId="0" animBg="1"/>
      <p:bldP spid="15" grpId="1"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22 Grupo">
            <a:extLst>
              <a:ext uri="{FF2B5EF4-FFF2-40B4-BE49-F238E27FC236}">
                <a16:creationId xmlns:a16="http://schemas.microsoft.com/office/drawing/2014/main" id="{834BEEE4-B1F1-0C01-A967-AB0D2065510B}"/>
              </a:ext>
            </a:extLst>
          </p:cNvPr>
          <p:cNvGrpSpPr/>
          <p:nvPr/>
        </p:nvGrpSpPr>
        <p:grpSpPr>
          <a:xfrm>
            <a:off x="5929023" y="4968691"/>
            <a:ext cx="2893465" cy="1631840"/>
            <a:chOff x="5452676" y="595925"/>
            <a:chExt cx="3763223" cy="1811991"/>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8090383" y="4803361"/>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t>C</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6320734" y="5553203"/>
            <a:ext cx="1931721" cy="584775"/>
          </a:xfrm>
          <a:prstGeom prst="rect">
            <a:avLst/>
          </a:prstGeom>
          <a:noFill/>
        </p:spPr>
        <p:txBody>
          <a:bodyPr wrap="square" rtlCol="0">
            <a:spAutoFit/>
          </a:bodyPr>
          <a:lstStyle/>
          <a:p>
            <a:r>
              <a:rPr lang="es-ES" altLang="es-CL" sz="1600" dirty="0">
                <a:latin typeface="+mj-lt"/>
                <a:ea typeface="Myriad Arabic"/>
                <a:cs typeface="Myriad Arabic"/>
              </a:rPr>
              <a:t>Procesar y analizar la evidencia</a:t>
            </a:r>
          </a:p>
        </p:txBody>
      </p:sp>
      <p:sp>
        <p:nvSpPr>
          <p:cNvPr id="19" name="CuadroTexto 18">
            <a:extLst>
              <a:ext uri="{FF2B5EF4-FFF2-40B4-BE49-F238E27FC236}">
                <a16:creationId xmlns:a16="http://schemas.microsoft.com/office/drawing/2014/main" id="{188A34BF-2B3F-1454-79F3-6DA9C5AA191F}"/>
              </a:ext>
            </a:extLst>
          </p:cNvPr>
          <p:cNvSpPr txBox="1"/>
          <p:nvPr/>
        </p:nvSpPr>
        <p:spPr>
          <a:xfrm>
            <a:off x="593640" y="3695037"/>
            <a:ext cx="7908614" cy="1138773"/>
          </a:xfrm>
          <a:prstGeom prst="rect">
            <a:avLst/>
          </a:prstGeom>
          <a:noFill/>
        </p:spPr>
        <p:txBody>
          <a:bodyPr wrap="square">
            <a:spAutoFit/>
          </a:bodyPr>
          <a:lstStyle/>
          <a:p>
            <a:pPr marL="342900" lvl="0" indent="-342900" algn="just">
              <a:buFont typeface="+mj-lt"/>
              <a:buAutoNum type="alphaUcParenR"/>
            </a:pPr>
            <a:r>
              <a:rPr lang="es-ES" sz="1700" dirty="0">
                <a:latin typeface="Arial" panose="020B0604020202020204" pitchFamily="34" charset="0"/>
                <a:cs typeface="Arial" panose="020B0604020202020204" pitchFamily="34" charset="0"/>
              </a:rPr>
              <a:t>Poseen igual periodo.</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Poseen igual frecuencia.</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Poseen diferente longitud de onda.</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Viajan con distinta velocidad de propagación.</a:t>
            </a:r>
            <a:endParaRPr lang="es-ES" sz="1700"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24D1144-A9B9-EE4E-4F69-FF17B5BC8260}"/>
              </a:ext>
            </a:extLst>
          </p:cNvPr>
          <p:cNvSpPr txBox="1"/>
          <p:nvPr/>
        </p:nvSpPr>
        <p:spPr>
          <a:xfrm>
            <a:off x="593641" y="1261993"/>
            <a:ext cx="7908613" cy="2446824"/>
          </a:xfrm>
          <a:prstGeom prst="rect">
            <a:avLst/>
          </a:prstGeom>
          <a:noFill/>
        </p:spPr>
        <p:txBody>
          <a:bodyPr wrap="square" rtlCol="0">
            <a:spAutoFit/>
          </a:bodyPr>
          <a:lstStyle/>
          <a:p>
            <a:pPr algn="just"/>
            <a:r>
              <a:rPr lang="es-ES" sz="1700" dirty="0">
                <a:latin typeface="Arial" panose="020B0604020202020204" pitchFamily="34" charset="0"/>
                <a:ea typeface="Arial" panose="020B0604020202020204" pitchFamily="34" charset="0"/>
              </a:rPr>
              <a:t>El espectro electromagnético corresponde a un modelo que nos permite ordenar las ondas electromagnéticas de menor a mayor frecuencia. Considerando que en el vacío todas las ondas electromagnéticas viajan a la misma velocidad, que es de 300.000 km/s, también es posible afirmar que en este espectro, las ondas están ordenadas de mayor a menor longitud de onda. </a:t>
            </a:r>
          </a:p>
          <a:p>
            <a:pPr algn="just"/>
            <a:endParaRPr lang="es-ES" sz="1700" dirty="0">
              <a:latin typeface="Arial" panose="020B0604020202020204" pitchFamily="34" charset="0"/>
              <a:ea typeface="Arial" panose="020B0604020202020204" pitchFamily="34" charset="0"/>
            </a:endParaRPr>
          </a:p>
          <a:p>
            <a:pPr algn="just"/>
            <a:r>
              <a:rPr lang="es-ES" sz="1700" dirty="0">
                <a:latin typeface="Arial" panose="020B0604020202020204" pitchFamily="34" charset="0"/>
                <a:ea typeface="Arial" panose="020B0604020202020204" pitchFamily="34" charset="0"/>
              </a:rPr>
              <a:t>Respecto a las ondas de radio, rayos X y rayos gamma, ¿qué se puede concluir acerca de ellas cuando se propagan por el vacío?</a:t>
            </a:r>
          </a:p>
          <a:p>
            <a:pPr algn="just"/>
            <a:endParaRPr lang="es-ES" sz="1700" dirty="0">
              <a:latin typeface="Arial" panose="020B0604020202020204" pitchFamily="34" charset="0"/>
              <a:ea typeface="Arial" panose="020B0604020202020204" pitchFamily="34" charset="0"/>
            </a:endParaRPr>
          </a:p>
        </p:txBody>
      </p:sp>
      <p:grpSp>
        <p:nvGrpSpPr>
          <p:cNvPr id="17" name="Group 2"/>
          <p:cNvGrpSpPr/>
          <p:nvPr/>
        </p:nvGrpSpPr>
        <p:grpSpPr>
          <a:xfrm>
            <a:off x="94375" y="238782"/>
            <a:ext cx="2335561" cy="699695"/>
            <a:chOff x="0" y="0"/>
            <a:chExt cx="3114081" cy="932927"/>
          </a:xfrm>
        </p:grpSpPr>
        <p:sp>
          <p:nvSpPr>
            <p:cNvPr id="20" name="Freeform 3"/>
            <p:cNvSpPr/>
            <p:nvPr/>
          </p:nvSpPr>
          <p:spPr>
            <a:xfrm>
              <a:off x="0" y="0"/>
              <a:ext cx="3114081" cy="932927"/>
            </a:xfrm>
            <a:custGeom>
              <a:avLst/>
              <a:gdLst/>
              <a:ahLst/>
              <a:cxnLst/>
              <a:rect l="l" t="t" r="r" b="b"/>
              <a:pathLst>
                <a:path w="3114081" h="932927">
                  <a:moveTo>
                    <a:pt x="0" y="0"/>
                  </a:moveTo>
                  <a:lnTo>
                    <a:pt x="3114081" y="0"/>
                  </a:lnTo>
                  <a:lnTo>
                    <a:pt x="3114081" y="932927"/>
                  </a:lnTo>
                  <a:lnTo>
                    <a:pt x="0" y="932927"/>
                  </a:lnTo>
                  <a:lnTo>
                    <a:pt x="0" y="0"/>
                  </a:lnTo>
                  <a:close/>
                </a:path>
              </a:pathLst>
            </a:custGeom>
            <a:blipFill>
              <a:blip r:embed="rId4"/>
              <a:stretch>
                <a:fillRect/>
              </a:stretch>
            </a:blipFill>
          </p:spPr>
          <p:txBody>
            <a:bodyPr/>
            <a:lstStyle/>
            <a:p>
              <a:endParaRPr lang="es-CL"/>
            </a:p>
          </p:txBody>
        </p:sp>
        <p:sp>
          <p:nvSpPr>
            <p:cNvPr id="21" name="TextBox 4"/>
            <p:cNvSpPr txBox="1"/>
            <p:nvPr/>
          </p:nvSpPr>
          <p:spPr>
            <a:xfrm>
              <a:off x="864131" y="286802"/>
              <a:ext cx="2030318" cy="296179"/>
            </a:xfrm>
            <a:prstGeom prst="rect">
              <a:avLst/>
            </a:prstGeom>
          </p:spPr>
          <p:txBody>
            <a:bodyPr lIns="0" tIns="0" rIns="0" bIns="0" rtlCol="0" anchor="t">
              <a:spAutoFit/>
            </a:bodyPr>
            <a:lstStyle/>
            <a:p>
              <a:pPr algn="ctr">
                <a:lnSpc>
                  <a:spcPts val="1873"/>
                </a:lnSpc>
              </a:pPr>
              <a:r>
                <a:rPr lang="en-US" sz="1338" b="1" dirty="0">
                  <a:solidFill>
                    <a:srgbClr val="3A7A55"/>
                  </a:solidFill>
                  <a:latin typeface="Montserrat Ultra-Bold"/>
                  <a:ea typeface="Montserrat Ultra-Bold"/>
                  <a:cs typeface="Montserrat Ultra-Bold"/>
                  <a:sym typeface="Montserrat Ultra-Bold"/>
                </a:rPr>
                <a:t>EJERCITACIÓN</a:t>
              </a:r>
            </a:p>
          </p:txBody>
        </p:sp>
        <p:sp>
          <p:nvSpPr>
            <p:cNvPr id="22" name="Freeform 5"/>
            <p:cNvSpPr/>
            <p:nvPr/>
          </p:nvSpPr>
          <p:spPr>
            <a:xfrm>
              <a:off x="313955" y="185551"/>
              <a:ext cx="600882" cy="561824"/>
            </a:xfrm>
            <a:custGeom>
              <a:avLst/>
              <a:gdLst/>
              <a:ahLst/>
              <a:cxnLst/>
              <a:rect l="l" t="t" r="r" b="b"/>
              <a:pathLst>
                <a:path w="600882" h="561824">
                  <a:moveTo>
                    <a:pt x="0" y="0"/>
                  </a:moveTo>
                  <a:lnTo>
                    <a:pt x="600881" y="0"/>
                  </a:lnTo>
                  <a:lnTo>
                    <a:pt x="600881" y="561824"/>
                  </a:lnTo>
                  <a:lnTo>
                    <a:pt x="0" y="561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88B5B91A-1625-E77A-53E5-78FC11C4F509}"/>
              </a:ext>
            </a:extLst>
          </p:cNvPr>
          <p:cNvSpPr txBox="1"/>
          <p:nvPr/>
        </p:nvSpPr>
        <p:spPr>
          <a:xfrm>
            <a:off x="82475" y="6469132"/>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8 – La luz, cuaderno de ejercicios. CPECH.</a:t>
            </a:r>
            <a:endParaRPr lang="es-CL" sz="1000" b="1" dirty="0">
              <a:cs typeface="Arial" panose="020B0604020202020204" pitchFamily="34" charset="0"/>
            </a:endParaRPr>
          </a:p>
        </p:txBody>
      </p:sp>
    </p:spTree>
    <p:extLst>
      <p:ext uri="{BB962C8B-B14F-4D97-AF65-F5344CB8AC3E}">
        <p14:creationId xmlns:p14="http://schemas.microsoft.com/office/powerpoint/2010/main" val="91526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22 Grupo">
            <a:extLst>
              <a:ext uri="{FF2B5EF4-FFF2-40B4-BE49-F238E27FC236}">
                <a16:creationId xmlns:a16="http://schemas.microsoft.com/office/drawing/2014/main" id="{834BEEE4-B1F1-0C01-A967-AB0D2065510B}"/>
              </a:ext>
            </a:extLst>
          </p:cNvPr>
          <p:cNvGrpSpPr/>
          <p:nvPr/>
        </p:nvGrpSpPr>
        <p:grpSpPr>
          <a:xfrm>
            <a:off x="5929023" y="4968691"/>
            <a:ext cx="2893465" cy="1631840"/>
            <a:chOff x="5452676" y="595925"/>
            <a:chExt cx="3763223" cy="1811991"/>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8090383" y="4803361"/>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D</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6320734" y="5553203"/>
            <a:ext cx="1931721" cy="584775"/>
          </a:xfrm>
          <a:prstGeom prst="rect">
            <a:avLst/>
          </a:prstGeom>
          <a:noFill/>
        </p:spPr>
        <p:txBody>
          <a:bodyPr wrap="square" rtlCol="0">
            <a:spAutoFit/>
          </a:bodyPr>
          <a:lstStyle/>
          <a:p>
            <a:r>
              <a:rPr lang="es-ES" altLang="es-CL" sz="1600" dirty="0">
                <a:latin typeface="+mj-lt"/>
                <a:ea typeface="Myriad Arabic"/>
                <a:cs typeface="Myriad Arabic"/>
              </a:rPr>
              <a:t>Observar y plantear preguntas</a:t>
            </a:r>
          </a:p>
        </p:txBody>
      </p:sp>
      <p:sp>
        <p:nvSpPr>
          <p:cNvPr id="19" name="CuadroTexto 18">
            <a:extLst>
              <a:ext uri="{FF2B5EF4-FFF2-40B4-BE49-F238E27FC236}">
                <a16:creationId xmlns:a16="http://schemas.microsoft.com/office/drawing/2014/main" id="{188A34BF-2B3F-1454-79F3-6DA9C5AA191F}"/>
              </a:ext>
            </a:extLst>
          </p:cNvPr>
          <p:cNvSpPr txBox="1"/>
          <p:nvPr/>
        </p:nvSpPr>
        <p:spPr>
          <a:xfrm>
            <a:off x="593640" y="3483916"/>
            <a:ext cx="7908614" cy="1923604"/>
          </a:xfrm>
          <a:prstGeom prst="rect">
            <a:avLst/>
          </a:prstGeom>
          <a:noFill/>
        </p:spPr>
        <p:txBody>
          <a:bodyPr wrap="square">
            <a:spAutoFit/>
          </a:bodyPr>
          <a:lstStyle/>
          <a:p>
            <a:pPr marL="342900" lvl="0" indent="-342900" algn="just">
              <a:buFont typeface="+mj-lt"/>
              <a:buAutoNum type="alphaUcParenR"/>
            </a:pPr>
            <a:r>
              <a:rPr lang="es-ES" sz="1700" dirty="0">
                <a:latin typeface="Arial" panose="020B0604020202020204" pitchFamily="34" charset="0"/>
                <a:cs typeface="Arial" panose="020B0604020202020204" pitchFamily="34" charset="0"/>
              </a:rPr>
              <a:t>Que el tiempo de reacción de las personas es mayor que lo que demoraba la luz en viajar de una colina a otra.</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Que los instrumentos de medición existentes no son adecuados para medir la velocidad de la luz.</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Que los fenómenos luminosos ocurren de manera instantánea.</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Que la velocidad de la luz tiene un valor finito.</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Que no es posible medir la velocidad de la luz.</a:t>
            </a:r>
            <a:endParaRPr lang="es-ES" sz="1700"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24D1144-A9B9-EE4E-4F69-FF17B5BC8260}"/>
              </a:ext>
            </a:extLst>
          </p:cNvPr>
          <p:cNvSpPr txBox="1"/>
          <p:nvPr/>
        </p:nvSpPr>
        <p:spPr>
          <a:xfrm>
            <a:off x="593641" y="1133372"/>
            <a:ext cx="7908613" cy="2185214"/>
          </a:xfrm>
          <a:prstGeom prst="rect">
            <a:avLst/>
          </a:prstGeom>
          <a:noFill/>
        </p:spPr>
        <p:txBody>
          <a:bodyPr wrap="square" rtlCol="0">
            <a:spAutoFit/>
          </a:bodyPr>
          <a:lstStyle/>
          <a:p>
            <a:pPr algn="just"/>
            <a:r>
              <a:rPr lang="es-ES" sz="1700" dirty="0">
                <a:latin typeface="Arial" panose="020B0604020202020204" pitchFamily="34" charset="0"/>
                <a:ea typeface="Arial" panose="020B0604020202020204" pitchFamily="34" charset="0"/>
              </a:rPr>
              <a:t>Galileo Galilei realizó un procedimiento experimental que consistía en colocarse en una colina sosteniendo un farol, mientras uno de sus ayudantes hacía lo mismo en una colina que se hallaba a 2 km de distancia. Galileo descubría su farol, que llevaba cubierto, y su ayudante, al percibir la luz emitida, descubría el suyo. A partir de dicha experiencia, Galileo quería determinar el tiempo transcurrido entre el momento en que descubría su farol y el instante en que percibía la luz proveniente del farol de su ayudante, objetivo que no consiguió. De acuerdo con lo descrito, ¿cuál es la hipótesis de trabajo de Galileo?</a:t>
            </a:r>
            <a:endParaRPr lang="es-CL" sz="1700" dirty="0">
              <a:effectLst/>
              <a:latin typeface="Times New Roman" panose="02020603050405020304" pitchFamily="18" charset="0"/>
              <a:ea typeface="Times New Roman" panose="02020603050405020304" pitchFamily="18" charset="0"/>
            </a:endParaRPr>
          </a:p>
        </p:txBody>
      </p:sp>
      <p:grpSp>
        <p:nvGrpSpPr>
          <p:cNvPr id="17" name="Group 2"/>
          <p:cNvGrpSpPr/>
          <p:nvPr/>
        </p:nvGrpSpPr>
        <p:grpSpPr>
          <a:xfrm>
            <a:off x="94375" y="238782"/>
            <a:ext cx="2335561" cy="699695"/>
            <a:chOff x="0" y="0"/>
            <a:chExt cx="3114081" cy="932927"/>
          </a:xfrm>
        </p:grpSpPr>
        <p:sp>
          <p:nvSpPr>
            <p:cNvPr id="20" name="Freeform 3"/>
            <p:cNvSpPr/>
            <p:nvPr/>
          </p:nvSpPr>
          <p:spPr>
            <a:xfrm>
              <a:off x="0" y="0"/>
              <a:ext cx="3114081" cy="932927"/>
            </a:xfrm>
            <a:custGeom>
              <a:avLst/>
              <a:gdLst/>
              <a:ahLst/>
              <a:cxnLst/>
              <a:rect l="l" t="t" r="r" b="b"/>
              <a:pathLst>
                <a:path w="3114081" h="932927">
                  <a:moveTo>
                    <a:pt x="0" y="0"/>
                  </a:moveTo>
                  <a:lnTo>
                    <a:pt x="3114081" y="0"/>
                  </a:lnTo>
                  <a:lnTo>
                    <a:pt x="3114081" y="932927"/>
                  </a:lnTo>
                  <a:lnTo>
                    <a:pt x="0" y="932927"/>
                  </a:lnTo>
                  <a:lnTo>
                    <a:pt x="0" y="0"/>
                  </a:lnTo>
                  <a:close/>
                </a:path>
              </a:pathLst>
            </a:custGeom>
            <a:blipFill>
              <a:blip r:embed="rId4"/>
              <a:stretch>
                <a:fillRect/>
              </a:stretch>
            </a:blipFill>
          </p:spPr>
          <p:txBody>
            <a:bodyPr/>
            <a:lstStyle/>
            <a:p>
              <a:endParaRPr lang="es-CL"/>
            </a:p>
          </p:txBody>
        </p:sp>
        <p:sp>
          <p:nvSpPr>
            <p:cNvPr id="21" name="TextBox 4"/>
            <p:cNvSpPr txBox="1"/>
            <p:nvPr/>
          </p:nvSpPr>
          <p:spPr>
            <a:xfrm>
              <a:off x="864131" y="286802"/>
              <a:ext cx="2030318" cy="296179"/>
            </a:xfrm>
            <a:prstGeom prst="rect">
              <a:avLst/>
            </a:prstGeom>
          </p:spPr>
          <p:txBody>
            <a:bodyPr lIns="0" tIns="0" rIns="0" bIns="0" rtlCol="0" anchor="t">
              <a:spAutoFit/>
            </a:bodyPr>
            <a:lstStyle/>
            <a:p>
              <a:pPr algn="ctr">
                <a:lnSpc>
                  <a:spcPts val="1873"/>
                </a:lnSpc>
              </a:pPr>
              <a:r>
                <a:rPr lang="en-US" sz="1338" b="1" dirty="0">
                  <a:solidFill>
                    <a:srgbClr val="3A7A55"/>
                  </a:solidFill>
                  <a:latin typeface="Montserrat Ultra-Bold"/>
                  <a:ea typeface="Montserrat Ultra-Bold"/>
                  <a:cs typeface="Montserrat Ultra-Bold"/>
                  <a:sym typeface="Montserrat Ultra-Bold"/>
                </a:rPr>
                <a:t>EJERCITACIÓN</a:t>
              </a:r>
            </a:p>
          </p:txBody>
        </p:sp>
        <p:sp>
          <p:nvSpPr>
            <p:cNvPr id="22" name="Freeform 5"/>
            <p:cNvSpPr/>
            <p:nvPr/>
          </p:nvSpPr>
          <p:spPr>
            <a:xfrm>
              <a:off x="313955" y="185551"/>
              <a:ext cx="600882" cy="561824"/>
            </a:xfrm>
            <a:custGeom>
              <a:avLst/>
              <a:gdLst/>
              <a:ahLst/>
              <a:cxnLst/>
              <a:rect l="l" t="t" r="r" b="b"/>
              <a:pathLst>
                <a:path w="600882" h="561824">
                  <a:moveTo>
                    <a:pt x="0" y="0"/>
                  </a:moveTo>
                  <a:lnTo>
                    <a:pt x="600881" y="0"/>
                  </a:lnTo>
                  <a:lnTo>
                    <a:pt x="600881" y="561824"/>
                  </a:lnTo>
                  <a:lnTo>
                    <a:pt x="0" y="561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grpSp>
      <p:sp>
        <p:nvSpPr>
          <p:cNvPr id="23" name="Bocadillo: rectángulo con esquinas redondeadas 1">
            <a:extLst>
              <a:ext uri="{FF2B5EF4-FFF2-40B4-BE49-F238E27FC236}">
                <a16:creationId xmlns:a16="http://schemas.microsoft.com/office/drawing/2014/main" id="{AC787162-025D-487B-8C43-B7153B28EAFA}"/>
              </a:ext>
            </a:extLst>
          </p:cNvPr>
          <p:cNvSpPr/>
          <p:nvPr/>
        </p:nvSpPr>
        <p:spPr>
          <a:xfrm>
            <a:off x="4585628" y="3541095"/>
            <a:ext cx="3905863" cy="1314691"/>
          </a:xfrm>
          <a:prstGeom prst="wedgeRoundRectCallout">
            <a:avLst>
              <a:gd name="adj1" fmla="val -33663"/>
              <a:gd name="adj2" fmla="val -72666"/>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b="1" dirty="0">
                <a:solidFill>
                  <a:schemeClr val="bg1"/>
                </a:solidFill>
              </a:rPr>
              <a:t>Recuerda que las </a:t>
            </a:r>
            <a:r>
              <a:rPr lang="es-ES" b="1" dirty="0">
                <a:solidFill>
                  <a:srgbClr val="FFFF00"/>
                </a:solidFill>
              </a:rPr>
              <a:t>hipótesis</a:t>
            </a:r>
            <a:r>
              <a:rPr lang="es-ES" b="1" dirty="0">
                <a:solidFill>
                  <a:schemeClr val="bg1"/>
                </a:solidFill>
              </a:rPr>
              <a:t> son </a:t>
            </a:r>
            <a:r>
              <a:rPr lang="es-ES" b="1" dirty="0">
                <a:solidFill>
                  <a:srgbClr val="FFFF00"/>
                </a:solidFill>
              </a:rPr>
              <a:t>posibles explicaciones o suposiciones </a:t>
            </a:r>
            <a:r>
              <a:rPr lang="es-ES" b="1" dirty="0">
                <a:solidFill>
                  <a:schemeClr val="bg1"/>
                </a:solidFill>
              </a:rPr>
              <a:t>realizadas</a:t>
            </a:r>
            <a:r>
              <a:rPr lang="es-ES" b="1" dirty="0">
                <a:solidFill>
                  <a:srgbClr val="FFFF00"/>
                </a:solidFill>
              </a:rPr>
              <a:t> antes </a:t>
            </a:r>
            <a:r>
              <a:rPr lang="es-ES" b="1" dirty="0">
                <a:solidFill>
                  <a:schemeClr val="bg1"/>
                </a:solidFill>
              </a:rPr>
              <a:t>del desarrollo experimental.</a:t>
            </a:r>
          </a:p>
        </p:txBody>
      </p:sp>
      <p:sp>
        <p:nvSpPr>
          <p:cNvPr id="18" name="CuadroTexto 17">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2 – PAES invierno Ciencias Física – Forma 161, admisión 2025. DEMRE. </a:t>
            </a:r>
            <a:endParaRPr lang="es-CL" sz="1000" b="1" dirty="0">
              <a:cs typeface="Arial" panose="020B0604020202020204" pitchFamily="34" charset="0"/>
            </a:endParaRPr>
          </a:p>
        </p:txBody>
      </p:sp>
    </p:spTree>
    <p:extLst>
      <p:ext uri="{BB962C8B-B14F-4D97-AF65-F5344CB8AC3E}">
        <p14:creationId xmlns:p14="http://schemas.microsoft.com/office/powerpoint/2010/main" val="84268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E99E804-B233-342F-5F5D-17CF89B337FD}"/>
              </a:ext>
            </a:extLst>
          </p:cNvPr>
          <p:cNvSpPr>
            <a:spLocks noChangeArrowheads="1"/>
          </p:cNvSpPr>
          <p:nvPr/>
        </p:nvSpPr>
        <p:spPr bwMode="auto">
          <a:xfrm>
            <a:off x="387161" y="1212076"/>
            <a:ext cx="8369675" cy="68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s-ES_tradnl" altLang="es-CL" dirty="0">
                <a:latin typeface="+mn-lt"/>
              </a:rPr>
              <a:t>Cuando la luz viaja por un </a:t>
            </a:r>
            <a:r>
              <a:rPr lang="es-ES_tradnl" altLang="es-CL" b="1" dirty="0">
                <a:latin typeface="+mn-lt"/>
              </a:rPr>
              <a:t>medio material</a:t>
            </a:r>
            <a:r>
              <a:rPr lang="es-ES_tradnl" altLang="es-CL" dirty="0">
                <a:latin typeface="+mn-lt"/>
              </a:rPr>
              <a:t>, las ondas de diferente frecuencia (diferentes colores en el espectro visible) se propagan con velocidades diferentes.</a:t>
            </a:r>
          </a:p>
          <a:p>
            <a:pPr eaLnBrk="1" hangingPunct="1">
              <a:spcBef>
                <a:spcPct val="20000"/>
              </a:spcBef>
            </a:pPr>
            <a:endParaRPr lang="es-ES_tradnl" altLang="es-CL" sz="2000" dirty="0"/>
          </a:p>
          <a:p>
            <a:pPr eaLnBrk="1" hangingPunct="1">
              <a:spcBef>
                <a:spcPct val="20000"/>
              </a:spcBef>
            </a:pPr>
            <a:endParaRPr lang="es-ES_tradnl" altLang="es-CL" sz="2000" dirty="0"/>
          </a:p>
          <a:p>
            <a:pPr eaLnBrk="1" hangingPunct="1">
              <a:spcBef>
                <a:spcPct val="20000"/>
              </a:spcBef>
            </a:pPr>
            <a:endParaRPr lang="es-ES_tradnl" altLang="es-CL" sz="2000" dirty="0"/>
          </a:p>
          <a:p>
            <a:pPr eaLnBrk="1" hangingPunct="1">
              <a:spcBef>
                <a:spcPct val="20000"/>
              </a:spcBef>
            </a:pPr>
            <a:endParaRPr lang="es-ES_tradnl" altLang="es-CL" sz="2000" dirty="0"/>
          </a:p>
          <a:p>
            <a:pPr eaLnBrk="1" hangingPunct="1">
              <a:spcBef>
                <a:spcPct val="20000"/>
              </a:spcBef>
            </a:pPr>
            <a:endParaRPr lang="es-ES_tradnl" altLang="es-CL" sz="2000" dirty="0"/>
          </a:p>
          <a:p>
            <a:pPr algn="just" eaLnBrk="1" hangingPunct="1">
              <a:lnSpc>
                <a:spcPct val="150000"/>
              </a:lnSpc>
              <a:spcBef>
                <a:spcPct val="20000"/>
              </a:spcBef>
            </a:pPr>
            <a:endParaRPr lang="es-ES_tradnl" altLang="es-CL" dirty="0"/>
          </a:p>
        </p:txBody>
      </p:sp>
      <p:grpSp>
        <p:nvGrpSpPr>
          <p:cNvPr id="8" name="44 Grupo">
            <a:extLst>
              <a:ext uri="{FF2B5EF4-FFF2-40B4-BE49-F238E27FC236}">
                <a16:creationId xmlns:a16="http://schemas.microsoft.com/office/drawing/2014/main" id="{05E9801A-0DDD-051A-DB6E-B9C7BAB4C46A}"/>
              </a:ext>
            </a:extLst>
          </p:cNvPr>
          <p:cNvGrpSpPr>
            <a:grpSpLocks/>
          </p:cNvGrpSpPr>
          <p:nvPr/>
        </p:nvGrpSpPr>
        <p:grpSpPr bwMode="auto">
          <a:xfrm>
            <a:off x="625909" y="3038353"/>
            <a:ext cx="4178300" cy="1746250"/>
            <a:chOff x="5386057" y="1628082"/>
            <a:chExt cx="3199841" cy="1242021"/>
          </a:xfrm>
        </p:grpSpPr>
        <p:pic>
          <p:nvPicPr>
            <p:cNvPr id="12" name="Picture 5">
              <a:extLst>
                <a:ext uri="{FF2B5EF4-FFF2-40B4-BE49-F238E27FC236}">
                  <a16:creationId xmlns:a16="http://schemas.microsoft.com/office/drawing/2014/main" id="{ACF8A6CC-A3DC-CC59-68C6-359812A1B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057" y="2209504"/>
              <a:ext cx="3199841" cy="660599"/>
            </a:xfrm>
            <a:prstGeom prst="rect">
              <a:avLst/>
            </a:prstGeom>
            <a:ln w="9525">
              <a:solidFill>
                <a:srgbClr val="A7BA1A"/>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4B89A9F5-54E2-CE04-9899-B335D4755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057" y="1628082"/>
              <a:ext cx="3199841" cy="576064"/>
            </a:xfrm>
            <a:prstGeom prst="rect">
              <a:avLst/>
            </a:prstGeom>
            <a:ln w="9525">
              <a:solidFill>
                <a:srgbClr val="A7BA1A"/>
              </a:solidFill>
              <a:miter lim="800000"/>
              <a:headEnd/>
              <a:tailEnd/>
            </a:ln>
            <a:effectLst/>
            <a:extLst>
              <a:ext uri="{909E8E84-426E-40DD-AFC4-6F175D3DCCD1}">
                <a14:hiddenFill xmlns:a14="http://schemas.microsoft.com/office/drawing/2010/main">
                  <a:solidFill>
                    <a:srgbClr val="FFFFFF"/>
                  </a:solidFill>
                </a14:hiddenFill>
              </a:ext>
            </a:extLst>
          </p:spPr>
        </p:pic>
      </p:grpSp>
      <p:sp>
        <p:nvSpPr>
          <p:cNvPr id="16" name="49 Llamada rectangular redondeada">
            <a:extLst>
              <a:ext uri="{FF2B5EF4-FFF2-40B4-BE49-F238E27FC236}">
                <a16:creationId xmlns:a16="http://schemas.microsoft.com/office/drawing/2014/main" id="{3230BD8E-8022-E45B-4D61-C536940F25E5}"/>
              </a:ext>
            </a:extLst>
          </p:cNvPr>
          <p:cNvSpPr/>
          <p:nvPr/>
        </p:nvSpPr>
        <p:spPr>
          <a:xfrm>
            <a:off x="879230" y="4955002"/>
            <a:ext cx="3798747" cy="1191816"/>
          </a:xfrm>
          <a:prstGeom prst="wedgeRoundRectCallout">
            <a:avLst>
              <a:gd name="adj1" fmla="val 5981"/>
              <a:gd name="adj2" fmla="val -97668"/>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a:defRPr/>
            </a:pPr>
            <a:r>
              <a:rPr lang="es-ES" sz="1600" b="1" dirty="0">
                <a:solidFill>
                  <a:schemeClr val="bg1"/>
                </a:solidFill>
              </a:rPr>
              <a:t>Por ejemplo, </a:t>
            </a:r>
            <a:r>
              <a:rPr lang="es-ES" sz="1600" b="1" dirty="0">
                <a:solidFill>
                  <a:srgbClr val="FFFF00"/>
                </a:solidFill>
              </a:rPr>
              <a:t>la luz roja </a:t>
            </a:r>
            <a:r>
              <a:rPr lang="es-ES" sz="1600" b="1" dirty="0">
                <a:solidFill>
                  <a:schemeClr val="bg1"/>
                </a:solidFill>
              </a:rPr>
              <a:t>(el color de menor frecuencia) </a:t>
            </a:r>
            <a:r>
              <a:rPr lang="es-ES" sz="1600" b="1" dirty="0">
                <a:solidFill>
                  <a:srgbClr val="FFFF00"/>
                </a:solidFill>
              </a:rPr>
              <a:t>viaja más rápido en el vidrio que los demás colores </a:t>
            </a:r>
            <a:r>
              <a:rPr lang="es-ES" sz="1600" b="1" dirty="0">
                <a:solidFill>
                  <a:schemeClr val="bg1"/>
                </a:solidFill>
              </a:rPr>
              <a:t>del espectro visible.</a:t>
            </a:r>
            <a:endParaRPr lang="es-CL" sz="1600" b="1" dirty="0">
              <a:solidFill>
                <a:schemeClr val="bg1"/>
              </a:solidFill>
            </a:endParaRPr>
          </a:p>
        </p:txBody>
      </p:sp>
      <p:sp>
        <p:nvSpPr>
          <p:cNvPr id="17" name="16 Llamada rectangular redondeada">
            <a:extLst>
              <a:ext uri="{FF2B5EF4-FFF2-40B4-BE49-F238E27FC236}">
                <a16:creationId xmlns:a16="http://schemas.microsoft.com/office/drawing/2014/main" id="{6EE9DF8F-2091-4978-87E9-2830E02D47C4}"/>
              </a:ext>
            </a:extLst>
          </p:cNvPr>
          <p:cNvSpPr/>
          <p:nvPr/>
        </p:nvSpPr>
        <p:spPr>
          <a:xfrm>
            <a:off x="1007266" y="1990926"/>
            <a:ext cx="7129463" cy="715963"/>
          </a:xfrm>
          <a:prstGeom prst="wedgeRoundRectCallout">
            <a:avLst>
              <a:gd name="adj1" fmla="val 7830"/>
              <a:gd name="adj2" fmla="val -4942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s-CL" b="1" dirty="0">
                <a:solidFill>
                  <a:schemeClr val="bg1"/>
                </a:solidFill>
              </a:rPr>
              <a:t>En los </a:t>
            </a:r>
            <a:r>
              <a:rPr lang="es-CL" b="1" dirty="0">
                <a:solidFill>
                  <a:srgbClr val="FFFF00"/>
                </a:solidFill>
              </a:rPr>
              <a:t>medios materiales</a:t>
            </a:r>
            <a:r>
              <a:rPr lang="es-CL" b="1" dirty="0">
                <a:solidFill>
                  <a:schemeClr val="bg1"/>
                </a:solidFill>
              </a:rPr>
              <a:t>, la </a:t>
            </a:r>
            <a:r>
              <a:rPr lang="es-CL" b="1" dirty="0">
                <a:solidFill>
                  <a:srgbClr val="FFFF00"/>
                </a:solidFill>
              </a:rPr>
              <a:t>velocidad </a:t>
            </a:r>
            <a:r>
              <a:rPr lang="es-CL" b="1" dirty="0">
                <a:solidFill>
                  <a:schemeClr val="bg1"/>
                </a:solidFill>
              </a:rPr>
              <a:t>de la luz </a:t>
            </a:r>
            <a:r>
              <a:rPr lang="es-CL" b="1" dirty="0">
                <a:solidFill>
                  <a:srgbClr val="FFFF00"/>
                </a:solidFill>
              </a:rPr>
              <a:t>depende </a:t>
            </a:r>
            <a:r>
              <a:rPr lang="es-CL" b="1" dirty="0">
                <a:solidFill>
                  <a:schemeClr val="bg1"/>
                </a:solidFill>
              </a:rPr>
              <a:t>de la </a:t>
            </a:r>
            <a:r>
              <a:rPr lang="es-CL" b="1" dirty="0">
                <a:solidFill>
                  <a:srgbClr val="FFFF00"/>
                </a:solidFill>
              </a:rPr>
              <a:t>frecuencia</a:t>
            </a:r>
            <a:r>
              <a:rPr lang="es-CL" b="1" dirty="0">
                <a:solidFill>
                  <a:schemeClr val="bg1"/>
                </a:solidFill>
              </a:rPr>
              <a:t> de la onda. </a:t>
            </a:r>
          </a:p>
        </p:txBody>
      </p:sp>
      <p:sp>
        <p:nvSpPr>
          <p:cNvPr id="13" name="CuadroTexto 12">
            <a:extLst>
              <a:ext uri="{FF2B5EF4-FFF2-40B4-BE49-F238E27FC236}">
                <a16:creationId xmlns:a16="http://schemas.microsoft.com/office/drawing/2014/main" id="{21C0AE5C-18DA-64F7-D9A6-469F5FF4643A}"/>
              </a:ext>
            </a:extLst>
          </p:cNvPr>
          <p:cNvSpPr txBox="1"/>
          <p:nvPr/>
        </p:nvSpPr>
        <p:spPr>
          <a:xfrm>
            <a:off x="387161" y="333791"/>
            <a:ext cx="8369675" cy="707886"/>
          </a:xfrm>
          <a:prstGeom prst="rect">
            <a:avLst/>
          </a:prstGeom>
          <a:noFill/>
        </p:spPr>
        <p:txBody>
          <a:bodyPr wrap="square" rtlCol="0">
            <a:spAutoFit/>
          </a:bodyPr>
          <a:lstStyle/>
          <a:p>
            <a:pPr algn="just"/>
            <a:r>
              <a:rPr lang="es-ES" sz="4000" b="1" dirty="0"/>
              <a:t>Propagación de la luz</a:t>
            </a:r>
            <a:endParaRPr lang="es-CL" sz="3200" b="1" dirty="0"/>
          </a:p>
        </p:txBody>
      </p:sp>
      <p:pic>
        <p:nvPicPr>
          <p:cNvPr id="19" name="Picture 17" descr="C:\Documents and Settings\mauricio.romero\Mis documentos\Mis imágenes\Light_dispersion_conceptual_waves.gif">
            <a:extLst>
              <a:ext uri="{FF2B5EF4-FFF2-40B4-BE49-F238E27FC236}">
                <a16:creationId xmlns:a16="http://schemas.microsoft.com/office/drawing/2014/main" id="{1388AF79-2DFB-D934-DBE9-46C175BF9AC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97586" y="3956195"/>
            <a:ext cx="3292104" cy="2468719"/>
          </a:xfrm>
          <a:prstGeom prst="rect">
            <a:avLst/>
          </a:prstGeom>
          <a:ln w="38100">
            <a:solidFill>
              <a:srgbClr val="A7BA1A"/>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49 Llamada rectangular redondeada">
            <a:extLst>
              <a:ext uri="{FF2B5EF4-FFF2-40B4-BE49-F238E27FC236}">
                <a16:creationId xmlns:a16="http://schemas.microsoft.com/office/drawing/2014/main" id="{3230BD8E-8022-E45B-4D61-C536940F25E5}"/>
              </a:ext>
            </a:extLst>
          </p:cNvPr>
          <p:cNvSpPr/>
          <p:nvPr/>
        </p:nvSpPr>
        <p:spPr>
          <a:xfrm>
            <a:off x="4958087" y="1702358"/>
            <a:ext cx="3798747" cy="2009061"/>
          </a:xfrm>
          <a:prstGeom prst="wedgeRoundRectCallout">
            <a:avLst>
              <a:gd name="adj1" fmla="val 4726"/>
              <a:gd name="adj2" fmla="val 73165"/>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a:defRPr/>
            </a:pPr>
            <a:r>
              <a:rPr lang="es-ES" sz="1600" b="1" dirty="0">
                <a:solidFill>
                  <a:schemeClr val="bg1"/>
                </a:solidFill>
              </a:rPr>
              <a:t>La </a:t>
            </a:r>
            <a:r>
              <a:rPr lang="es-ES" sz="1600" b="1" dirty="0">
                <a:solidFill>
                  <a:srgbClr val="FFFF00"/>
                </a:solidFill>
              </a:rPr>
              <a:t>luz blanca </a:t>
            </a:r>
            <a:r>
              <a:rPr lang="es-ES" sz="1600" b="1" dirty="0">
                <a:solidFill>
                  <a:schemeClr val="bg1"/>
                </a:solidFill>
              </a:rPr>
              <a:t>está compuesta por una </a:t>
            </a:r>
            <a:r>
              <a:rPr lang="es-ES" sz="1600" b="1" dirty="0">
                <a:solidFill>
                  <a:srgbClr val="FFFF00"/>
                </a:solidFill>
              </a:rPr>
              <a:t>superposición de luces de distintos colores </a:t>
            </a:r>
            <a:r>
              <a:rPr lang="es-ES" sz="1600" b="1" dirty="0">
                <a:solidFill>
                  <a:schemeClr val="bg1"/>
                </a:solidFill>
              </a:rPr>
              <a:t>(frecuencias). </a:t>
            </a:r>
            <a:r>
              <a:rPr lang="es-ES" sz="1600" b="1" dirty="0">
                <a:solidFill>
                  <a:srgbClr val="FFFF00"/>
                </a:solidFill>
              </a:rPr>
              <a:t>Al atravesar un prisma, estos colores se separan </a:t>
            </a:r>
            <a:r>
              <a:rPr lang="es-ES" sz="1600" b="1" dirty="0">
                <a:solidFill>
                  <a:schemeClr val="bg1"/>
                </a:solidFill>
              </a:rPr>
              <a:t>porque cada uno viaja a una velocidad distinta. Este fenómeno se conoce como </a:t>
            </a:r>
            <a:r>
              <a:rPr lang="es-ES" sz="1600" b="1" dirty="0">
                <a:solidFill>
                  <a:srgbClr val="FFFF00"/>
                </a:solidFill>
              </a:rPr>
              <a:t>“dispersión de la luz”</a:t>
            </a:r>
            <a:r>
              <a:rPr lang="es-ES" sz="1600" b="1" dirty="0">
                <a:solidFill>
                  <a:schemeClr val="bg1"/>
                </a:solidFill>
              </a:rPr>
              <a:t>.</a:t>
            </a:r>
            <a:endParaRPr lang="es-CL" sz="1600" b="1" dirty="0">
              <a:solidFill>
                <a:schemeClr val="bg1"/>
              </a:solidFill>
            </a:endParaRPr>
          </a:p>
        </p:txBody>
      </p:sp>
      <p:sp>
        <p:nvSpPr>
          <p:cNvPr id="28" name="CuadroTexto 27"/>
          <p:cNvSpPr txBox="1"/>
          <p:nvPr/>
        </p:nvSpPr>
        <p:spPr>
          <a:xfrm>
            <a:off x="706334" y="5376394"/>
            <a:ext cx="4017450"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¿Has observado el fenómeno de la dispersión de la luz en la naturaleza?</a:t>
            </a:r>
          </a:p>
        </p:txBody>
      </p:sp>
    </p:spTree>
    <p:extLst>
      <p:ext uri="{BB962C8B-B14F-4D97-AF65-F5344CB8AC3E}">
        <p14:creationId xmlns:p14="http://schemas.microsoft.com/office/powerpoint/2010/main" val="93687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6" grpId="1" animBg="1"/>
      <p:bldP spid="17" grpId="0" animBg="1"/>
      <p:bldP spid="13" grpId="0"/>
      <p:bldP spid="20"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16160" t="4040" r="66205" b="-4040"/>
          <a:stretch/>
        </p:blipFill>
        <p:spPr>
          <a:xfrm>
            <a:off x="-104996" y="4009938"/>
            <a:ext cx="2912663" cy="3890638"/>
          </a:xfrm>
          <a:prstGeom prst="rect">
            <a:avLst/>
          </a:prstGeom>
        </p:spPr>
      </p:pic>
      <p:grpSp>
        <p:nvGrpSpPr>
          <p:cNvPr id="10" name="Grupo 9"/>
          <p:cNvGrpSpPr/>
          <p:nvPr/>
        </p:nvGrpSpPr>
        <p:grpSpPr>
          <a:xfrm>
            <a:off x="339592" y="496348"/>
            <a:ext cx="4303632" cy="2536272"/>
            <a:chOff x="208895" y="864501"/>
            <a:chExt cx="4303632" cy="2536272"/>
          </a:xfrm>
        </p:grpSpPr>
        <p:grpSp>
          <p:nvGrpSpPr>
            <p:cNvPr id="11" name="Grupo 10"/>
            <p:cNvGrpSpPr/>
            <p:nvPr/>
          </p:nvGrpSpPr>
          <p:grpSpPr>
            <a:xfrm>
              <a:off x="208895" y="864501"/>
              <a:ext cx="4303632" cy="2536272"/>
              <a:chOff x="379491" y="291004"/>
              <a:chExt cx="4303632" cy="2581797"/>
            </a:xfrm>
          </p:grpSpPr>
          <p:sp>
            <p:nvSpPr>
              <p:cNvPr id="14" name="Rectángulo redondeado 9">
                <a:extLst>
                  <a:ext uri="{FF2B5EF4-FFF2-40B4-BE49-F238E27FC236}">
                    <a16:creationId xmlns:a16="http://schemas.microsoft.com/office/drawing/2014/main" id="{F35DF630-0FFD-FA4A-A554-407AD3655C42}"/>
                  </a:ext>
                </a:extLst>
              </p:cNvPr>
              <p:cNvSpPr/>
              <p:nvPr/>
            </p:nvSpPr>
            <p:spPr>
              <a:xfrm>
                <a:off x="673493" y="657318"/>
                <a:ext cx="4009630" cy="2215483"/>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15" name="Freeform 10"/>
              <p:cNvSpPr/>
              <p:nvPr/>
            </p:nvSpPr>
            <p:spPr>
              <a:xfrm>
                <a:off x="379491" y="291004"/>
                <a:ext cx="1011744" cy="732624"/>
              </a:xfrm>
              <a:custGeom>
                <a:avLst/>
                <a:gdLst/>
                <a:ahLst/>
                <a:cxnLst/>
                <a:rect l="l" t="t" r="r" b="b"/>
                <a:pathLst>
                  <a:path w="5120103" h="4114800">
                    <a:moveTo>
                      <a:pt x="0" y="0"/>
                    </a:moveTo>
                    <a:lnTo>
                      <a:pt x="5120103" y="0"/>
                    </a:lnTo>
                    <a:lnTo>
                      <a:pt x="51201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grpSp>
        <p:sp>
          <p:nvSpPr>
            <p:cNvPr id="12" name="CuadroTexto 11">
              <a:extLst>
                <a:ext uri="{FF2B5EF4-FFF2-40B4-BE49-F238E27FC236}">
                  <a16:creationId xmlns:a16="http://schemas.microsoft.com/office/drawing/2014/main" id="{AA0FDF26-9D31-2F44-82FD-8BCB5616705D}"/>
                </a:ext>
              </a:extLst>
            </p:cNvPr>
            <p:cNvSpPr txBox="1"/>
            <p:nvPr/>
          </p:nvSpPr>
          <p:spPr>
            <a:xfrm>
              <a:off x="656043" y="2012748"/>
              <a:ext cx="3613285" cy="1200329"/>
            </a:xfrm>
            <a:prstGeom prst="rect">
              <a:avLst/>
            </a:prstGeom>
            <a:noFill/>
          </p:spPr>
          <p:txBody>
            <a:bodyPr wrap="square" rtlCol="0">
              <a:spAutoFit/>
            </a:bodyPr>
            <a:lstStyle/>
            <a:p>
              <a:pPr marL="342900" indent="-342900" algn="just">
                <a:buFont typeface="Arial" panose="020B0604020202020204" pitchFamily="34" charset="0"/>
                <a:buChar char="•"/>
              </a:pPr>
              <a:r>
                <a:rPr lang="es-ES" b="1" dirty="0"/>
                <a:t>Reconocer</a:t>
              </a:r>
              <a:r>
                <a:rPr lang="es-ES" dirty="0"/>
                <a:t> las características del </a:t>
              </a:r>
              <a:r>
                <a:rPr lang="es-ES" b="1" dirty="0"/>
                <a:t>espectro electromagnético </a:t>
              </a:r>
              <a:r>
                <a:rPr lang="es-ES" dirty="0"/>
                <a:t>y su </a:t>
              </a:r>
              <a:r>
                <a:rPr lang="es-ES" b="1" dirty="0"/>
                <a:t>relación </a:t>
              </a:r>
              <a:r>
                <a:rPr lang="es-ES" dirty="0"/>
                <a:t>con las </a:t>
              </a:r>
              <a:r>
                <a:rPr lang="es-ES" b="1" dirty="0"/>
                <a:t>propiedades de la luz.</a:t>
              </a:r>
              <a:endParaRPr lang="es-CL" sz="2000" b="1" dirty="0">
                <a:solidFill>
                  <a:prstClr val="black"/>
                </a:solidFill>
              </a:endParaRPr>
            </a:p>
          </p:txBody>
        </p:sp>
        <p:sp>
          <p:nvSpPr>
            <p:cNvPr id="13" name="CuadroTexto 12"/>
            <p:cNvSpPr txBox="1"/>
            <p:nvPr/>
          </p:nvSpPr>
          <p:spPr>
            <a:xfrm>
              <a:off x="943012" y="1307348"/>
              <a:ext cx="3129400" cy="646331"/>
            </a:xfrm>
            <a:prstGeom prst="rect">
              <a:avLst/>
            </a:prstGeom>
            <a:noFill/>
          </p:spPr>
          <p:txBody>
            <a:bodyPr wrap="square" rtlCol="0">
              <a:spAutoFit/>
            </a:bodyPr>
            <a:lstStyle/>
            <a:p>
              <a:pPr algn="ctr"/>
              <a:r>
                <a:rPr lang="es-ES" b="1" dirty="0">
                  <a:latin typeface="Arial Rounded MT Bold" panose="020F0704030504030204" pitchFamily="34" charset="0"/>
                </a:rPr>
                <a:t>¿Cuál es el objetivo de aprendizaje de la clase?</a:t>
              </a:r>
              <a:endParaRPr lang="es-CL" b="1" dirty="0">
                <a:latin typeface="Arial Rounded MT Bold" panose="020F0704030504030204" pitchFamily="34" charset="0"/>
              </a:endParaRPr>
            </a:p>
          </p:txBody>
        </p:sp>
      </p:grpSp>
      <p:grpSp>
        <p:nvGrpSpPr>
          <p:cNvPr id="16" name="Grupo 15"/>
          <p:cNvGrpSpPr/>
          <p:nvPr/>
        </p:nvGrpSpPr>
        <p:grpSpPr>
          <a:xfrm>
            <a:off x="4557908" y="3032620"/>
            <a:ext cx="4362070" cy="3112316"/>
            <a:chOff x="4724397" y="642011"/>
            <a:chExt cx="4362070" cy="3112316"/>
          </a:xfrm>
        </p:grpSpPr>
        <p:grpSp>
          <p:nvGrpSpPr>
            <p:cNvPr id="17" name="Grupo 16"/>
            <p:cNvGrpSpPr/>
            <p:nvPr/>
          </p:nvGrpSpPr>
          <p:grpSpPr>
            <a:xfrm>
              <a:off x="4724397" y="642011"/>
              <a:ext cx="4362070" cy="3112316"/>
              <a:chOff x="4647341" y="2570781"/>
              <a:chExt cx="4097008" cy="3112316"/>
            </a:xfrm>
          </p:grpSpPr>
          <p:sp>
            <p:nvSpPr>
              <p:cNvPr id="20" name="Rectángulo redondeado 9">
                <a:extLst>
                  <a:ext uri="{FF2B5EF4-FFF2-40B4-BE49-F238E27FC236}">
                    <a16:creationId xmlns:a16="http://schemas.microsoft.com/office/drawing/2014/main" id="{F35DF630-0FFD-FA4A-A554-407AD3655C42}"/>
                  </a:ext>
                </a:extLst>
              </p:cNvPr>
              <p:cNvSpPr/>
              <p:nvPr/>
            </p:nvSpPr>
            <p:spPr>
              <a:xfrm>
                <a:off x="4647341" y="2938623"/>
                <a:ext cx="3883111" cy="2744474"/>
              </a:xfrm>
              <a:prstGeom prst="roundRect">
                <a:avLst>
                  <a:gd name="adj" fmla="val 10291"/>
                </a:avLst>
              </a:prstGeom>
              <a:ln w="38100">
                <a:solidFill>
                  <a:srgbClr val="7030A0"/>
                </a:solid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920">
                  <a:solidFill>
                    <a:prstClr val="white"/>
                  </a:solidFill>
                </a:endParaRPr>
              </a:p>
            </p:txBody>
          </p:sp>
          <p:sp>
            <p:nvSpPr>
              <p:cNvPr id="21" name="Freeform 9"/>
              <p:cNvSpPr/>
              <p:nvPr/>
            </p:nvSpPr>
            <p:spPr>
              <a:xfrm>
                <a:off x="7821278" y="2570781"/>
                <a:ext cx="923071" cy="858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FBD59741-4ED3-6041-93B0-86800EE1C3EB}"/>
                </a:ext>
              </a:extLst>
            </p:cNvPr>
            <p:cNvSpPr txBox="1"/>
            <p:nvPr/>
          </p:nvSpPr>
          <p:spPr>
            <a:xfrm>
              <a:off x="5038450" y="1177147"/>
              <a:ext cx="3292962" cy="646331"/>
            </a:xfrm>
            <a:prstGeom prst="rect">
              <a:avLst/>
            </a:prstGeom>
            <a:noFill/>
          </p:spPr>
          <p:txBody>
            <a:bodyPr wrap="square" rtlCol="0">
              <a:spAutoFit/>
            </a:bodyPr>
            <a:lstStyle/>
            <a:p>
              <a:pPr algn="ctr"/>
              <a:r>
                <a:rPr lang="es-ES" b="1" dirty="0">
                  <a:solidFill>
                    <a:prstClr val="black"/>
                  </a:solidFill>
                  <a:latin typeface="Arial Rounded MT Bold" panose="020F0704030504030204" pitchFamily="34" charset="0"/>
                </a:rPr>
                <a:t>¿Qué conocimiento de la ciencia aprenderemos?</a:t>
              </a:r>
              <a:endParaRPr lang="es-CL" b="1" dirty="0">
                <a:solidFill>
                  <a:prstClr val="black"/>
                </a:solidFill>
                <a:latin typeface="Arial Rounded MT Bold" panose="020F0704030504030204" pitchFamily="34" charset="0"/>
              </a:endParaRPr>
            </a:p>
          </p:txBody>
        </p:sp>
        <p:sp>
          <p:nvSpPr>
            <p:cNvPr id="19" name="CuadroTexto 18"/>
            <p:cNvSpPr txBox="1"/>
            <p:nvPr/>
          </p:nvSpPr>
          <p:spPr>
            <a:xfrm>
              <a:off x="4947182" y="1871144"/>
              <a:ext cx="3570547" cy="1754326"/>
            </a:xfrm>
            <a:prstGeom prst="rect">
              <a:avLst/>
            </a:prstGeom>
            <a:noFill/>
          </p:spPr>
          <p:txBody>
            <a:bodyPr wrap="square" rtlCol="0">
              <a:spAutoFit/>
            </a:bodyPr>
            <a:lstStyle/>
            <a:p>
              <a:pPr marL="285750" indent="-285750" algn="just">
                <a:buFont typeface="Arial" panose="020B0604020202020204" pitchFamily="34" charset="0"/>
                <a:buChar char="•"/>
              </a:pPr>
              <a:r>
                <a:rPr lang="es-ES" dirty="0"/>
                <a:t>Naturaleza de la luz.</a:t>
              </a:r>
            </a:p>
            <a:p>
              <a:pPr marL="285750" indent="-285750" algn="just">
                <a:buFont typeface="Arial" panose="020B0604020202020204" pitchFamily="34" charset="0"/>
                <a:buChar char="•"/>
              </a:pPr>
              <a:r>
                <a:rPr lang="es-ES" dirty="0"/>
                <a:t>Fuentes de luz.</a:t>
              </a:r>
            </a:p>
            <a:p>
              <a:pPr marL="285750" indent="-285750" algn="just">
                <a:buFont typeface="Arial" panose="020B0604020202020204" pitchFamily="34" charset="0"/>
                <a:buChar char="•"/>
              </a:pPr>
              <a:r>
                <a:rPr lang="es-ES" dirty="0"/>
                <a:t>Espectro electromagnético</a:t>
              </a:r>
            </a:p>
            <a:p>
              <a:pPr marL="285750" indent="-285750" algn="just">
                <a:buFont typeface="Arial" panose="020B0604020202020204" pitchFamily="34" charset="0"/>
                <a:buChar char="•"/>
              </a:pPr>
              <a:r>
                <a:rPr lang="es-ES" dirty="0"/>
                <a:t>Rapidez de la luz.</a:t>
              </a:r>
            </a:p>
            <a:p>
              <a:pPr marL="285750" indent="-285750" algn="just">
                <a:buFont typeface="Arial" panose="020B0604020202020204" pitchFamily="34" charset="0"/>
                <a:buChar char="•"/>
              </a:pPr>
              <a:r>
                <a:rPr lang="es-ES" dirty="0"/>
                <a:t>Índice de refracción.</a:t>
              </a:r>
            </a:p>
            <a:p>
              <a:pPr marL="285750" indent="-285750" algn="just">
                <a:buFont typeface="Arial" panose="020B0604020202020204" pitchFamily="34" charset="0"/>
                <a:buChar char="•"/>
              </a:pPr>
              <a:r>
                <a:rPr lang="es-ES" dirty="0"/>
                <a:t>Dispersión de la luz.</a:t>
              </a:r>
            </a:p>
          </p:txBody>
        </p:sp>
      </p:grpSp>
    </p:spTree>
    <p:extLst>
      <p:ext uri="{BB962C8B-B14F-4D97-AF65-F5344CB8AC3E}">
        <p14:creationId xmlns:p14="http://schemas.microsoft.com/office/powerpoint/2010/main" val="414397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331F9E6-1381-16C2-2321-CEBC7BA052E2}"/>
              </a:ext>
            </a:extLst>
          </p:cNvPr>
          <p:cNvSpPr txBox="1"/>
          <p:nvPr/>
        </p:nvSpPr>
        <p:spPr>
          <a:xfrm>
            <a:off x="511957" y="354219"/>
            <a:ext cx="8369675" cy="707886"/>
          </a:xfrm>
          <a:prstGeom prst="rect">
            <a:avLst/>
          </a:prstGeom>
          <a:noFill/>
        </p:spPr>
        <p:txBody>
          <a:bodyPr wrap="square" rtlCol="0">
            <a:spAutoFit/>
          </a:bodyPr>
          <a:lstStyle/>
          <a:p>
            <a:pPr algn="just"/>
            <a:r>
              <a:rPr lang="es-CL" sz="4000" b="1" dirty="0"/>
              <a:t>Tipos de luz</a:t>
            </a:r>
            <a:endParaRPr lang="es-CL" sz="3200" b="1" dirty="0"/>
          </a:p>
        </p:txBody>
      </p:sp>
      <p:sp>
        <p:nvSpPr>
          <p:cNvPr id="10" name="Rectangle 4">
            <a:extLst>
              <a:ext uri="{FF2B5EF4-FFF2-40B4-BE49-F238E27FC236}">
                <a16:creationId xmlns:a16="http://schemas.microsoft.com/office/drawing/2014/main" id="{BFF9A7DC-8261-B48A-D615-936C31ABF80F}"/>
              </a:ext>
            </a:extLst>
          </p:cNvPr>
          <p:cNvSpPr>
            <a:spLocks noChangeArrowheads="1"/>
          </p:cNvSpPr>
          <p:nvPr/>
        </p:nvSpPr>
        <p:spPr bwMode="auto">
          <a:xfrm>
            <a:off x="604007" y="1340110"/>
            <a:ext cx="4195489" cy="1185453"/>
          </a:xfrm>
          <a:prstGeom prst="rect">
            <a:avLst/>
          </a:prstGeom>
          <a:noFill/>
          <a:ln w="9525">
            <a:noFill/>
            <a:miter lim="800000"/>
            <a:headEnd/>
            <a:tailEnd/>
          </a:ln>
        </p:spPr>
        <p:txBody>
          <a:bodyPr wrap="square" lIns="0" tIns="0" rIns="0" bIns="0" anchor="ctr">
            <a:spAutoFit/>
          </a:bodyPr>
          <a:lstStyle/>
          <a:p>
            <a:pPr algn="just">
              <a:lnSpc>
                <a:spcPct val="107000"/>
              </a:lnSpc>
              <a:spcAft>
                <a:spcPts val="800"/>
              </a:spcAf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La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luz blanca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es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incoherente</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es decir, está formada por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ondas de distinta frecuencia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que se encuentran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fuera de fase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(atrasadas o adelantadas unas respecto de otras).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26">
            <a:extLst>
              <a:ext uri="{FF2B5EF4-FFF2-40B4-BE49-F238E27FC236}">
                <a16:creationId xmlns:a16="http://schemas.microsoft.com/office/drawing/2014/main" id="{CA1E089D-2281-45FE-7005-74BBA6ADF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000" y="1405533"/>
            <a:ext cx="2519578" cy="95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8">
            <a:extLst>
              <a:ext uri="{FF2B5EF4-FFF2-40B4-BE49-F238E27FC236}">
                <a16:creationId xmlns:a16="http://schemas.microsoft.com/office/drawing/2014/main" id="{1B710719-F0E4-3CAE-C3D4-3963D9406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410" y="1013123"/>
            <a:ext cx="1109038" cy="1705983"/>
          </a:xfrm>
          <a:prstGeom prst="rect">
            <a:avLst/>
          </a:prstGeom>
          <a:ln w="38100">
            <a:solidFill>
              <a:srgbClr val="A7BA1A"/>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 name="Picture 27">
            <a:extLst>
              <a:ext uri="{FF2B5EF4-FFF2-40B4-BE49-F238E27FC236}">
                <a16:creationId xmlns:a16="http://schemas.microsoft.com/office/drawing/2014/main" id="{7C71B977-FF3B-985E-C552-669A158C5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735" y="3261022"/>
            <a:ext cx="1872022" cy="108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D6F73853-A5FC-23DD-5E5D-76271ECF6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515" y="3062534"/>
            <a:ext cx="1826828" cy="1373518"/>
          </a:xfrm>
          <a:prstGeom prst="rect">
            <a:avLst/>
          </a:prstGeom>
          <a:ln w="38100">
            <a:solidFill>
              <a:srgbClr val="A7BA1A"/>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9" name="23 Rectángulo">
            <a:extLst>
              <a:ext uri="{FF2B5EF4-FFF2-40B4-BE49-F238E27FC236}">
                <a16:creationId xmlns:a16="http://schemas.microsoft.com/office/drawing/2014/main" id="{7CE7D349-60DE-C509-D069-7D6B57F33104}"/>
              </a:ext>
            </a:extLst>
          </p:cNvPr>
          <p:cNvSpPr/>
          <p:nvPr/>
        </p:nvSpPr>
        <p:spPr bwMode="auto">
          <a:xfrm>
            <a:off x="511957" y="3073390"/>
            <a:ext cx="4352543" cy="1338828"/>
          </a:xfrm>
          <a:prstGeom prst="rect">
            <a:avLst/>
          </a:prstGeom>
        </p:spPr>
        <p:txBody>
          <a:bodyPr wrap="square">
            <a:spAutoFit/>
          </a:bodyPr>
          <a:lstStyle/>
          <a:p>
            <a:pPr algn="just">
              <a:lnSpc>
                <a:spcPct val="90000"/>
              </a:lnSpc>
              <a:spcBef>
                <a:spcPct val="20000"/>
              </a:spcBef>
              <a:defRPr/>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La luz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monocromática</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(de un solo color) está formada por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ondas de una misma frecuencia</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pero que también están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fuera  de fase.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Por ejemplo, la</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 </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luz emitida por un led.</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5" name="Picture 28">
            <a:extLst>
              <a:ext uri="{FF2B5EF4-FFF2-40B4-BE49-F238E27FC236}">
                <a16:creationId xmlns:a16="http://schemas.microsoft.com/office/drawing/2014/main" id="{45002326-1B79-67EF-01AC-85FF65477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065" y="4928665"/>
            <a:ext cx="190251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2">
            <a:extLst>
              <a:ext uri="{FF2B5EF4-FFF2-40B4-BE49-F238E27FC236}">
                <a16:creationId xmlns:a16="http://schemas.microsoft.com/office/drawing/2014/main" id="{E3764F73-C402-7FBA-EEB8-0C16AFF5C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2439" y="4824944"/>
            <a:ext cx="1822980" cy="1464742"/>
          </a:xfrm>
          <a:prstGeom prst="rect">
            <a:avLst/>
          </a:prstGeom>
          <a:ln w="38100">
            <a:solidFill>
              <a:srgbClr val="A7BA1A"/>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4" name="24 Rectángulo">
            <a:extLst>
              <a:ext uri="{FF2B5EF4-FFF2-40B4-BE49-F238E27FC236}">
                <a16:creationId xmlns:a16="http://schemas.microsoft.com/office/drawing/2014/main" id="{546CFB46-6EEE-E3F7-CAAD-E64CD807596F}"/>
              </a:ext>
            </a:extLst>
          </p:cNvPr>
          <p:cNvSpPr/>
          <p:nvPr/>
        </p:nvSpPr>
        <p:spPr bwMode="auto">
          <a:xfrm>
            <a:off x="262421" y="4960045"/>
            <a:ext cx="4537075" cy="1668149"/>
          </a:xfrm>
          <a:prstGeom prst="rect">
            <a:avLst/>
          </a:prstGeom>
        </p:spPr>
        <p:txBody>
          <a:bodyPr wrap="square">
            <a:spAutoFit/>
          </a:bodyPr>
          <a:lstStyle/>
          <a:p>
            <a:pPr marL="228600" algn="just">
              <a:lnSpc>
                <a:spcPct val="107000"/>
              </a:lnSpc>
              <a:spcAft>
                <a:spcPts val="800"/>
              </a:spcAft>
            </a:pPr>
            <a:r>
              <a:rPr lang="es-ES_tradnl" sz="1800" dirty="0">
                <a:effectLst/>
                <a:latin typeface="Calibri" panose="020F0502020204030204" pitchFamily="34" charset="0"/>
                <a:ea typeface="Calibri" panose="020F0502020204030204" pitchFamily="34" charset="0"/>
                <a:cs typeface="Times New Roman" panose="02020603050405020304" pitchFamily="18" charset="0"/>
              </a:rPr>
              <a:t>Si la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luz</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está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formada</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por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ondas de la misma frecuencia</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que viajan todas </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en fase</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se dice que es</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 coherente</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Este tipo de luz es llamada luz</a:t>
            </a:r>
            <a:r>
              <a:rPr lang="es-ES_tradnl" sz="1800" b="1" dirty="0">
                <a:effectLst/>
                <a:latin typeface="Calibri" panose="020F0502020204030204" pitchFamily="34" charset="0"/>
                <a:ea typeface="Calibri" panose="020F0502020204030204" pitchFamily="34" charset="0"/>
                <a:cs typeface="Times New Roman" panose="02020603050405020304" pitchFamily="18" charset="0"/>
              </a:rPr>
              <a:t> LÁSER</a:t>
            </a:r>
            <a:r>
              <a:rPr lang="es-ES_trad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90000"/>
              </a:lnSpc>
              <a:spcBef>
                <a:spcPct val="20000"/>
              </a:spcBef>
              <a:defRPr/>
            </a:pPr>
            <a:endParaRPr lang="es-ES" sz="1700" kern="0" dirty="0">
              <a:latin typeface="Arial" charset="0"/>
            </a:endParaRPr>
          </a:p>
        </p:txBody>
      </p:sp>
    </p:spTree>
    <p:extLst>
      <p:ext uri="{BB962C8B-B14F-4D97-AF65-F5344CB8AC3E}">
        <p14:creationId xmlns:p14="http://schemas.microsoft.com/office/powerpoint/2010/main" val="143891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500"/>
                            </p:stCondLst>
                            <p:childTnLst>
                              <p:par>
                                <p:cTn id="28" presetID="42"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1000"/>
                                        <p:tgtEl>
                                          <p:spTgt spid="31"/>
                                        </p:tgtEl>
                                      </p:cBhvr>
                                    </p:animEffect>
                                    <p:anim calcmode="lin" valueType="num">
                                      <p:cBhvr>
                                        <p:cTn id="31" dur="1000" fill="hold"/>
                                        <p:tgtEl>
                                          <p:spTgt spid="31"/>
                                        </p:tgtEl>
                                        <p:attrNameLst>
                                          <p:attrName>ppt_x</p:attrName>
                                        </p:attrNameLst>
                                      </p:cBhvr>
                                      <p:tavLst>
                                        <p:tav tm="0">
                                          <p:val>
                                            <p:strVal val="#ppt_x"/>
                                          </p:val>
                                        </p:tav>
                                        <p:tav tm="100000">
                                          <p:val>
                                            <p:strVal val="#ppt_x"/>
                                          </p:val>
                                        </p:tav>
                                      </p:tavLst>
                                    </p:anim>
                                    <p:anim calcmode="lin" valueType="num">
                                      <p:cBhvr>
                                        <p:cTn id="32" dur="10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par>
                          <p:cTn id="43" fill="hold">
                            <p:stCondLst>
                              <p:cond delay="500"/>
                            </p:stCondLst>
                            <p:childTnLst>
                              <p:par>
                                <p:cTn id="44" presetID="42"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29"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22 Grupo">
            <a:extLst>
              <a:ext uri="{FF2B5EF4-FFF2-40B4-BE49-F238E27FC236}">
                <a16:creationId xmlns:a16="http://schemas.microsoft.com/office/drawing/2014/main" id="{834BEEE4-B1F1-0C01-A967-AB0D2065510B}"/>
              </a:ext>
            </a:extLst>
          </p:cNvPr>
          <p:cNvGrpSpPr/>
          <p:nvPr/>
        </p:nvGrpSpPr>
        <p:grpSpPr>
          <a:xfrm>
            <a:off x="5929023" y="4968691"/>
            <a:ext cx="2893465" cy="1631840"/>
            <a:chOff x="5452676" y="595925"/>
            <a:chExt cx="3763223" cy="1811991"/>
          </a:xfrm>
        </p:grpSpPr>
        <p:pic>
          <p:nvPicPr>
            <p:cNvPr id="13" name="Picture 3" descr="C:\Users\karla.hernandez\Desktop\PROGRAMAS ANUALES\TC31\íconos en png para PPT\pos it.png">
              <a:extLst>
                <a:ext uri="{FF2B5EF4-FFF2-40B4-BE49-F238E27FC236}">
                  <a16:creationId xmlns:a16="http://schemas.microsoft.com/office/drawing/2014/main" id="{6F28A018-C7AD-55AD-0C5C-3E073F3DF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676" y="595925"/>
              <a:ext cx="3481528" cy="1770612"/>
            </a:xfrm>
            <a:prstGeom prst="rect">
              <a:avLst/>
            </a:prstGeom>
            <a:noFill/>
            <a:extLst>
              <a:ext uri="{909E8E84-426E-40DD-AFC4-6F175D3DCCD1}">
                <a14:hiddenFill xmlns:a14="http://schemas.microsoft.com/office/drawing/2010/main">
                  <a:solidFill>
                    <a:srgbClr val="FFFFFF"/>
                  </a:solidFill>
                </a14:hiddenFill>
              </a:ext>
            </a:extLst>
          </p:spPr>
        </p:pic>
        <p:sp>
          <p:nvSpPr>
            <p:cNvPr id="14" name="24 Rectángulo">
              <a:extLst>
                <a:ext uri="{FF2B5EF4-FFF2-40B4-BE49-F238E27FC236}">
                  <a16:creationId xmlns:a16="http://schemas.microsoft.com/office/drawing/2014/main" id="{30C56CD9-EE23-FB48-DEB0-BA3CB778EC42}"/>
                </a:ext>
              </a:extLst>
            </p:cNvPr>
            <p:cNvSpPr/>
            <p:nvPr/>
          </p:nvSpPr>
          <p:spPr>
            <a:xfrm rot="21211048">
              <a:off x="5908826" y="900795"/>
              <a:ext cx="1861757" cy="375930"/>
            </a:xfrm>
            <a:prstGeom prst="rect">
              <a:avLst/>
            </a:prstGeom>
          </p:spPr>
          <p:txBody>
            <a:bodyPr wrap="square">
              <a:spAutoFit/>
            </a:bodyPr>
            <a:lstStyle/>
            <a:p>
              <a:pPr algn="just"/>
              <a:r>
                <a:rPr lang="es-ES" altLang="es-CL" sz="1600" b="1" dirty="0">
                  <a:latin typeface="+mj-lt"/>
                  <a:ea typeface="Myriad Arabic"/>
                  <a:cs typeface="Myriad Arabic"/>
                </a:rPr>
                <a:t>Habilidad: </a:t>
              </a:r>
            </a:p>
          </p:txBody>
        </p:sp>
        <p:pic>
          <p:nvPicPr>
            <p:cNvPr id="15" name="Picture 5" descr="C:\Users\karla.hernandez\Desktop\PROGRAMAS ANUALES\TC31\íconos en png para PPT\08 ícono.png">
              <a:extLst>
                <a:ext uri="{FF2B5EF4-FFF2-40B4-BE49-F238E27FC236}">
                  <a16:creationId xmlns:a16="http://schemas.microsoft.com/office/drawing/2014/main" id="{CF586279-4EC2-C39B-0605-6BF17ADD1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915" y="1634571"/>
              <a:ext cx="860984" cy="77334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8 Rectángulo redondeado">
            <a:extLst>
              <a:ext uri="{FF2B5EF4-FFF2-40B4-BE49-F238E27FC236}">
                <a16:creationId xmlns:a16="http://schemas.microsoft.com/office/drawing/2014/main" id="{0DDDF30A-0C2C-2D4D-0CDE-B424E11DB545}"/>
              </a:ext>
            </a:extLst>
          </p:cNvPr>
          <p:cNvSpPr/>
          <p:nvPr/>
        </p:nvSpPr>
        <p:spPr>
          <a:xfrm>
            <a:off x="8088694" y="4978371"/>
            <a:ext cx="827121" cy="841634"/>
          </a:xfrm>
          <a:prstGeom prst="roundRect">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800" b="1" dirty="0"/>
              <a:t>A</a:t>
            </a:r>
            <a:endParaRPr lang="es-CL" sz="4800" b="1" dirty="0"/>
          </a:p>
        </p:txBody>
      </p:sp>
      <p:sp>
        <p:nvSpPr>
          <p:cNvPr id="12" name="CuadroTexto 11">
            <a:extLst>
              <a:ext uri="{FF2B5EF4-FFF2-40B4-BE49-F238E27FC236}">
                <a16:creationId xmlns:a16="http://schemas.microsoft.com/office/drawing/2014/main" id="{548EDF4E-D30A-530B-FED3-AAEAEA02AA14}"/>
              </a:ext>
            </a:extLst>
          </p:cNvPr>
          <p:cNvSpPr txBox="1"/>
          <p:nvPr/>
        </p:nvSpPr>
        <p:spPr>
          <a:xfrm rot="21206444">
            <a:off x="6320734" y="5553203"/>
            <a:ext cx="1931721" cy="584775"/>
          </a:xfrm>
          <a:prstGeom prst="rect">
            <a:avLst/>
          </a:prstGeom>
          <a:noFill/>
        </p:spPr>
        <p:txBody>
          <a:bodyPr wrap="square" rtlCol="0">
            <a:spAutoFit/>
          </a:bodyPr>
          <a:lstStyle/>
          <a:p>
            <a:r>
              <a:rPr lang="es-ES" altLang="es-CL" sz="1600" dirty="0">
                <a:latin typeface="+mj-lt"/>
                <a:ea typeface="Myriad Arabic"/>
                <a:cs typeface="Myriad Arabic"/>
              </a:rPr>
              <a:t>Observar y plantear preguntas</a:t>
            </a:r>
          </a:p>
        </p:txBody>
      </p:sp>
      <p:sp>
        <p:nvSpPr>
          <p:cNvPr id="19" name="CuadroTexto 18">
            <a:extLst>
              <a:ext uri="{FF2B5EF4-FFF2-40B4-BE49-F238E27FC236}">
                <a16:creationId xmlns:a16="http://schemas.microsoft.com/office/drawing/2014/main" id="{188A34BF-2B3F-1454-79F3-6DA9C5AA191F}"/>
              </a:ext>
            </a:extLst>
          </p:cNvPr>
          <p:cNvSpPr txBox="1"/>
          <p:nvPr/>
        </p:nvSpPr>
        <p:spPr>
          <a:xfrm>
            <a:off x="593640" y="2929933"/>
            <a:ext cx="7908614" cy="2185214"/>
          </a:xfrm>
          <a:prstGeom prst="rect">
            <a:avLst/>
          </a:prstGeom>
          <a:noFill/>
        </p:spPr>
        <p:txBody>
          <a:bodyPr wrap="square">
            <a:spAutoFit/>
          </a:bodyPr>
          <a:lstStyle/>
          <a:p>
            <a:pPr marL="342900" lvl="0" indent="-342900" algn="just">
              <a:buFont typeface="+mj-lt"/>
              <a:buAutoNum type="alphaUcParenR"/>
            </a:pPr>
            <a:r>
              <a:rPr lang="es-ES" sz="1700" dirty="0">
                <a:latin typeface="Arial" panose="020B0604020202020204" pitchFamily="34" charset="0"/>
                <a:cs typeface="Arial" panose="020B0604020202020204" pitchFamily="34" charset="0"/>
              </a:rPr>
              <a:t>La atmósfera terrestre bloquea el paso de la radiación UVC, pero no el de la radiación UVA y UVB.</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La radiación UVC no puede propagarse a través del vacío, por lo que no llega a la superficie terrestre.</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Las radiaciones UVA y UVB son más rápidas que la UVC, por lo que la protección debe ser focalizada en ellas.</a:t>
            </a:r>
          </a:p>
          <a:p>
            <a:pPr marL="342900" lvl="0" indent="-342900" algn="just">
              <a:buFont typeface="+mj-lt"/>
              <a:buAutoNum type="alphaUcParenR"/>
            </a:pPr>
            <a:r>
              <a:rPr lang="es-ES" sz="1700" dirty="0">
                <a:latin typeface="Arial" panose="020B0604020202020204" pitchFamily="34" charset="0"/>
                <a:cs typeface="Arial" panose="020B0604020202020204" pitchFamily="34" charset="0"/>
              </a:rPr>
              <a:t>Las frecuencias de los rayos UVA y UVB son iguales, por lo que es más fácil fabricar</a:t>
            </a:r>
            <a:r>
              <a:rPr lang="es-CL" sz="1700" u="none" strike="noStrike" dirty="0">
                <a:effectLst/>
                <a:latin typeface="Arial" panose="020B0604020202020204" pitchFamily="34" charset="0"/>
                <a:ea typeface="Arial" panose="020B0604020202020204" pitchFamily="34" charset="0"/>
                <a:cs typeface="Arial" panose="020B0604020202020204" pitchFamily="34" charset="0"/>
              </a:rPr>
              <a:t>.</a:t>
            </a:r>
            <a:endParaRPr lang="es-ES" sz="1700" dirty="0">
              <a:effectLs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24D1144-A9B9-EE4E-4F69-FF17B5BC8260}"/>
              </a:ext>
            </a:extLst>
          </p:cNvPr>
          <p:cNvSpPr txBox="1"/>
          <p:nvPr/>
        </p:nvSpPr>
        <p:spPr>
          <a:xfrm>
            <a:off x="593641" y="1133372"/>
            <a:ext cx="7908613" cy="1661993"/>
          </a:xfrm>
          <a:prstGeom prst="rect">
            <a:avLst/>
          </a:prstGeom>
          <a:noFill/>
        </p:spPr>
        <p:txBody>
          <a:bodyPr wrap="square" rtlCol="0">
            <a:spAutoFit/>
          </a:bodyPr>
          <a:lstStyle/>
          <a:p>
            <a:pPr algn="just"/>
            <a:r>
              <a:rPr lang="es-ES" sz="1700" dirty="0">
                <a:latin typeface="Arial" panose="020B0604020202020204" pitchFamily="34" charset="0"/>
                <a:ea typeface="Arial" panose="020B0604020202020204" pitchFamily="34" charset="0"/>
              </a:rPr>
              <a:t>Al fijarse en las características de su crema de protección solar, una estudiante observa que la crema posee una protección alta contra rayos UVA y UVB, pero no contra los rayos UVC. La estudiante se sorprende que la crema no proteja contra los rayos UVC, pues recuerda que todas esas ondas se diferencian principalmente por su longitud de onda. ¿Cuál de las siguientes hipótesis explica correctamente lo observado por la estudiante?</a:t>
            </a:r>
            <a:endParaRPr lang="es-CL" sz="1700" dirty="0">
              <a:effectLst/>
              <a:latin typeface="Times New Roman" panose="02020603050405020304" pitchFamily="18" charset="0"/>
              <a:ea typeface="Times New Roman" panose="02020603050405020304" pitchFamily="18" charset="0"/>
            </a:endParaRPr>
          </a:p>
        </p:txBody>
      </p:sp>
      <p:grpSp>
        <p:nvGrpSpPr>
          <p:cNvPr id="17" name="Group 2"/>
          <p:cNvGrpSpPr/>
          <p:nvPr/>
        </p:nvGrpSpPr>
        <p:grpSpPr>
          <a:xfrm>
            <a:off x="94375" y="238782"/>
            <a:ext cx="2335561" cy="699695"/>
            <a:chOff x="0" y="0"/>
            <a:chExt cx="3114081" cy="932927"/>
          </a:xfrm>
        </p:grpSpPr>
        <p:sp>
          <p:nvSpPr>
            <p:cNvPr id="20" name="Freeform 3"/>
            <p:cNvSpPr/>
            <p:nvPr/>
          </p:nvSpPr>
          <p:spPr>
            <a:xfrm>
              <a:off x="0" y="0"/>
              <a:ext cx="3114081" cy="932927"/>
            </a:xfrm>
            <a:custGeom>
              <a:avLst/>
              <a:gdLst/>
              <a:ahLst/>
              <a:cxnLst/>
              <a:rect l="l" t="t" r="r" b="b"/>
              <a:pathLst>
                <a:path w="3114081" h="932927">
                  <a:moveTo>
                    <a:pt x="0" y="0"/>
                  </a:moveTo>
                  <a:lnTo>
                    <a:pt x="3114081" y="0"/>
                  </a:lnTo>
                  <a:lnTo>
                    <a:pt x="3114081" y="932927"/>
                  </a:lnTo>
                  <a:lnTo>
                    <a:pt x="0" y="932927"/>
                  </a:lnTo>
                  <a:lnTo>
                    <a:pt x="0" y="0"/>
                  </a:lnTo>
                  <a:close/>
                </a:path>
              </a:pathLst>
            </a:custGeom>
            <a:blipFill>
              <a:blip r:embed="rId4"/>
              <a:stretch>
                <a:fillRect/>
              </a:stretch>
            </a:blipFill>
          </p:spPr>
          <p:txBody>
            <a:bodyPr/>
            <a:lstStyle/>
            <a:p>
              <a:endParaRPr lang="es-CL"/>
            </a:p>
          </p:txBody>
        </p:sp>
        <p:sp>
          <p:nvSpPr>
            <p:cNvPr id="21" name="TextBox 4"/>
            <p:cNvSpPr txBox="1"/>
            <p:nvPr/>
          </p:nvSpPr>
          <p:spPr>
            <a:xfrm>
              <a:off x="864131" y="286802"/>
              <a:ext cx="2030318" cy="296179"/>
            </a:xfrm>
            <a:prstGeom prst="rect">
              <a:avLst/>
            </a:prstGeom>
          </p:spPr>
          <p:txBody>
            <a:bodyPr lIns="0" tIns="0" rIns="0" bIns="0" rtlCol="0" anchor="t">
              <a:spAutoFit/>
            </a:bodyPr>
            <a:lstStyle/>
            <a:p>
              <a:pPr algn="ctr">
                <a:lnSpc>
                  <a:spcPts val="1873"/>
                </a:lnSpc>
              </a:pPr>
              <a:r>
                <a:rPr lang="en-US" sz="1338" b="1" dirty="0">
                  <a:solidFill>
                    <a:srgbClr val="3A7A55"/>
                  </a:solidFill>
                  <a:latin typeface="Montserrat Ultra-Bold"/>
                  <a:ea typeface="Montserrat Ultra-Bold"/>
                  <a:cs typeface="Montserrat Ultra-Bold"/>
                  <a:sym typeface="Montserrat Ultra-Bold"/>
                </a:rPr>
                <a:t>EJERCITACIÓN</a:t>
              </a:r>
            </a:p>
          </p:txBody>
        </p:sp>
        <p:sp>
          <p:nvSpPr>
            <p:cNvPr id="22" name="Freeform 5"/>
            <p:cNvSpPr/>
            <p:nvPr/>
          </p:nvSpPr>
          <p:spPr>
            <a:xfrm>
              <a:off x="313955" y="185551"/>
              <a:ext cx="600882" cy="561824"/>
            </a:xfrm>
            <a:custGeom>
              <a:avLst/>
              <a:gdLst/>
              <a:ahLst/>
              <a:cxnLst/>
              <a:rect l="l" t="t" r="r" b="b"/>
              <a:pathLst>
                <a:path w="600882" h="561824">
                  <a:moveTo>
                    <a:pt x="0" y="0"/>
                  </a:moveTo>
                  <a:lnTo>
                    <a:pt x="600881" y="0"/>
                  </a:lnTo>
                  <a:lnTo>
                    <a:pt x="600881" y="561824"/>
                  </a:lnTo>
                  <a:lnTo>
                    <a:pt x="0" y="5618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L"/>
            </a:p>
          </p:txBody>
        </p:sp>
      </p:grpSp>
      <p:sp>
        <p:nvSpPr>
          <p:cNvPr id="18" name="CuadroTexto 17">
            <a:extLst>
              <a:ext uri="{FF2B5EF4-FFF2-40B4-BE49-F238E27FC236}">
                <a16:creationId xmlns:a16="http://schemas.microsoft.com/office/drawing/2014/main" id="{88B5B91A-1625-E77A-53E5-78FC11C4F509}"/>
              </a:ext>
            </a:extLst>
          </p:cNvPr>
          <p:cNvSpPr txBox="1"/>
          <p:nvPr/>
        </p:nvSpPr>
        <p:spPr>
          <a:xfrm>
            <a:off x="89699" y="6454051"/>
            <a:ext cx="5974116"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cs typeface="Arial" panose="020B0604020202020204" pitchFamily="34" charset="0"/>
              </a:rPr>
              <a:t>Pregunta 59 – PAES regular Ciencias Física – Forma 163, admisión 2025. DEMRE. </a:t>
            </a:r>
            <a:endParaRPr lang="es-CL" sz="1000" b="1" dirty="0">
              <a:cs typeface="Arial" panose="020B0604020202020204" pitchFamily="34" charset="0"/>
            </a:endParaRPr>
          </a:p>
        </p:txBody>
      </p:sp>
    </p:spTree>
    <p:extLst>
      <p:ext uri="{BB962C8B-B14F-4D97-AF65-F5344CB8AC3E}">
        <p14:creationId xmlns:p14="http://schemas.microsoft.com/office/powerpoint/2010/main" val="409846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angular 1">
            <a:extLst>
              <a:ext uri="{FF2B5EF4-FFF2-40B4-BE49-F238E27FC236}">
                <a16:creationId xmlns:a16="http://schemas.microsoft.com/office/drawing/2014/main" id="{6ED9F5E7-0BAC-5F8D-B90A-978F8862E0B2}"/>
              </a:ext>
            </a:extLst>
          </p:cNvPr>
          <p:cNvCxnSpPr>
            <a:cxnSpLocks/>
            <a:stCxn id="8" idx="2"/>
            <a:endCxn id="21" idx="0"/>
          </p:cNvCxnSpPr>
          <p:nvPr/>
        </p:nvCxnSpPr>
        <p:spPr>
          <a:xfrm rot="5400000">
            <a:off x="3772958" y="2530735"/>
            <a:ext cx="1563303" cy="1106085"/>
          </a:xfrm>
          <a:prstGeom prst="bentConnector3">
            <a:avLst>
              <a:gd name="adj1" fmla="val 11363"/>
            </a:avLst>
          </a:prstGeom>
          <a:ln>
            <a:tailEnd type="triangle"/>
          </a:ln>
        </p:spPr>
        <p:style>
          <a:lnRef idx="3">
            <a:schemeClr val="dk1"/>
          </a:lnRef>
          <a:fillRef idx="0">
            <a:schemeClr val="dk1"/>
          </a:fillRef>
          <a:effectRef idx="2">
            <a:schemeClr val="dk1"/>
          </a:effectRef>
          <a:fontRef idx="minor">
            <a:schemeClr val="tx1"/>
          </a:fontRef>
        </p:style>
      </p:cxnSp>
      <p:sp>
        <p:nvSpPr>
          <p:cNvPr id="3" name="Rectángulo: esquinas redondeadas 2">
            <a:extLst>
              <a:ext uri="{FF2B5EF4-FFF2-40B4-BE49-F238E27FC236}">
                <a16:creationId xmlns:a16="http://schemas.microsoft.com/office/drawing/2014/main" id="{6865DBE8-580E-5094-F990-F5B3CB0899DB}"/>
              </a:ext>
            </a:extLst>
          </p:cNvPr>
          <p:cNvSpPr/>
          <p:nvPr/>
        </p:nvSpPr>
        <p:spPr>
          <a:xfrm>
            <a:off x="5247477" y="548455"/>
            <a:ext cx="2047559" cy="58618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t>Espectro electromagnético</a:t>
            </a:r>
          </a:p>
        </p:txBody>
      </p:sp>
      <p:sp>
        <p:nvSpPr>
          <p:cNvPr id="5" name="Rectángulo: esquinas redondeadas 4">
            <a:extLst>
              <a:ext uri="{FF2B5EF4-FFF2-40B4-BE49-F238E27FC236}">
                <a16:creationId xmlns:a16="http://schemas.microsoft.com/office/drawing/2014/main" id="{9202976C-FD02-9A6E-DA08-24842F269C69}"/>
              </a:ext>
            </a:extLst>
          </p:cNvPr>
          <p:cNvSpPr/>
          <p:nvPr/>
        </p:nvSpPr>
        <p:spPr>
          <a:xfrm>
            <a:off x="251352" y="2365980"/>
            <a:ext cx="3035399" cy="1538653"/>
          </a:xfrm>
          <a:prstGeom prst="round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s-ES" sz="1600" b="1" dirty="0"/>
              <a:t>El espectro electromagnético es una </a:t>
            </a:r>
            <a:r>
              <a:rPr lang="es-ES" sz="1600" b="1" dirty="0">
                <a:solidFill>
                  <a:srgbClr val="FFFF00"/>
                </a:solidFill>
              </a:rPr>
              <a:t>forma de ordenar las ondas electromagnéticas según su frecuencia</a:t>
            </a:r>
            <a:r>
              <a:rPr lang="es-ES" sz="1600" b="1" dirty="0"/>
              <a:t>, por ejemplo, de menor a mayor frecuencia.</a:t>
            </a:r>
            <a:endParaRPr lang="es-CL" sz="1600" b="1" dirty="0"/>
          </a:p>
        </p:txBody>
      </p:sp>
      <p:sp>
        <p:nvSpPr>
          <p:cNvPr id="8" name="Rectángulo: esquinas redondeadas 7">
            <a:extLst>
              <a:ext uri="{FF2B5EF4-FFF2-40B4-BE49-F238E27FC236}">
                <a16:creationId xmlns:a16="http://schemas.microsoft.com/office/drawing/2014/main" id="{4D705B38-A23B-AF39-883F-00609A639877}"/>
              </a:ext>
            </a:extLst>
          </p:cNvPr>
          <p:cNvSpPr/>
          <p:nvPr/>
        </p:nvSpPr>
        <p:spPr>
          <a:xfrm>
            <a:off x="4001566" y="1343635"/>
            <a:ext cx="2212170" cy="958491"/>
          </a:xfrm>
          <a:prstGeom prst="roundRect">
            <a:avLst/>
          </a:prstGeom>
          <a:solidFill>
            <a:schemeClr val="accent1">
              <a:lumMod val="20000"/>
              <a:lumOff val="80000"/>
            </a:schemeClr>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600" b="1" dirty="0">
                <a:solidFill>
                  <a:schemeClr val="tx1"/>
                </a:solidFill>
              </a:rPr>
              <a:t>Algunas características de las ondas electromagnéticas</a:t>
            </a:r>
          </a:p>
        </p:txBody>
      </p:sp>
      <p:sp>
        <p:nvSpPr>
          <p:cNvPr id="10" name="Rectángulo: esquinas redondeadas 9">
            <a:extLst>
              <a:ext uri="{FF2B5EF4-FFF2-40B4-BE49-F238E27FC236}">
                <a16:creationId xmlns:a16="http://schemas.microsoft.com/office/drawing/2014/main" id="{4D95A5BE-A710-9801-1621-800350246C5F}"/>
              </a:ext>
            </a:extLst>
          </p:cNvPr>
          <p:cNvSpPr/>
          <p:nvPr/>
        </p:nvSpPr>
        <p:spPr>
          <a:xfrm>
            <a:off x="2984035" y="5021411"/>
            <a:ext cx="1566297" cy="472994"/>
          </a:xfrm>
          <a:prstGeom prst="roundRect">
            <a:avLst/>
          </a:prstGeom>
          <a:solidFill>
            <a:schemeClr val="accent1">
              <a:lumMod val="20000"/>
              <a:lumOff val="80000"/>
            </a:schemeClr>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s-CL" sz="1600" b="1" dirty="0">
                <a:solidFill>
                  <a:schemeClr val="tx1"/>
                </a:solidFill>
              </a:rPr>
              <a:t>Transversalidad</a:t>
            </a:r>
          </a:p>
        </p:txBody>
      </p:sp>
      <p:sp>
        <p:nvSpPr>
          <p:cNvPr id="12" name="Rectángulo: esquinas redondeadas 11">
            <a:extLst>
              <a:ext uri="{FF2B5EF4-FFF2-40B4-BE49-F238E27FC236}">
                <a16:creationId xmlns:a16="http://schemas.microsoft.com/office/drawing/2014/main" id="{0C8505C6-D048-6151-DAC9-717A005593CB}"/>
              </a:ext>
            </a:extLst>
          </p:cNvPr>
          <p:cNvSpPr/>
          <p:nvPr/>
        </p:nvSpPr>
        <p:spPr>
          <a:xfrm>
            <a:off x="4677017" y="3809637"/>
            <a:ext cx="4005584" cy="1078719"/>
          </a:xfrm>
          <a:prstGeom prst="round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just"/>
            <a:r>
              <a:rPr lang="es-ES" sz="1600" b="1" dirty="0">
                <a:cs typeface="Arial" panose="020B0604020202020204" pitchFamily="34" charset="0"/>
              </a:rPr>
              <a:t>Mientras viajen por el </a:t>
            </a:r>
            <a:r>
              <a:rPr lang="es-ES" sz="1600" b="1" dirty="0">
                <a:solidFill>
                  <a:srgbClr val="FFFF00"/>
                </a:solidFill>
                <a:cs typeface="Arial" panose="020B0604020202020204" pitchFamily="34" charset="0"/>
              </a:rPr>
              <a:t>mismo medio</a:t>
            </a:r>
            <a:r>
              <a:rPr lang="es-ES" sz="1600" b="1" dirty="0">
                <a:cs typeface="Arial" panose="020B0604020202020204" pitchFamily="34" charset="0"/>
              </a:rPr>
              <a:t>, las ondas </a:t>
            </a:r>
            <a:r>
              <a:rPr lang="es-ES" sz="1600" b="1" dirty="0">
                <a:solidFill>
                  <a:srgbClr val="FFFF00"/>
                </a:solidFill>
                <a:cs typeface="Arial" panose="020B0604020202020204" pitchFamily="34" charset="0"/>
              </a:rPr>
              <a:t>electromagnéticas</a:t>
            </a:r>
            <a:r>
              <a:rPr lang="es-ES" sz="1600" b="1" dirty="0">
                <a:cs typeface="Arial" panose="020B0604020202020204" pitchFamily="34" charset="0"/>
              </a:rPr>
              <a:t> se propagan en </a:t>
            </a:r>
            <a:r>
              <a:rPr lang="es-ES" sz="1600" b="1" dirty="0">
                <a:solidFill>
                  <a:srgbClr val="FFFF00"/>
                </a:solidFill>
                <a:cs typeface="Arial" panose="020B0604020202020204" pitchFamily="34" charset="0"/>
              </a:rPr>
              <a:t>línea recta </a:t>
            </a:r>
            <a:r>
              <a:rPr lang="es-ES" sz="1600" b="1" dirty="0">
                <a:cs typeface="Arial" panose="020B0604020202020204" pitchFamily="34" charset="0"/>
              </a:rPr>
              <a:t>en todas las direcciones </a:t>
            </a:r>
            <a:r>
              <a:rPr lang="es-ES" sz="1600" b="1" dirty="0">
                <a:solidFill>
                  <a:srgbClr val="FFFF00"/>
                </a:solidFill>
                <a:cs typeface="Arial" panose="020B0604020202020204" pitchFamily="34" charset="0"/>
              </a:rPr>
              <a:t>desde su fuente.</a:t>
            </a:r>
          </a:p>
        </p:txBody>
      </p:sp>
      <p:sp>
        <p:nvSpPr>
          <p:cNvPr id="13" name="Rectángulo: esquinas redondeadas 12">
            <a:extLst>
              <a:ext uri="{FF2B5EF4-FFF2-40B4-BE49-F238E27FC236}">
                <a16:creationId xmlns:a16="http://schemas.microsoft.com/office/drawing/2014/main" id="{9DDD85F1-7EEA-58D0-B0B6-EF0973CDB3C5}"/>
              </a:ext>
            </a:extLst>
          </p:cNvPr>
          <p:cNvSpPr/>
          <p:nvPr/>
        </p:nvSpPr>
        <p:spPr>
          <a:xfrm>
            <a:off x="4662345" y="4963253"/>
            <a:ext cx="4305486" cy="1601194"/>
          </a:xfrm>
          <a:prstGeom prst="round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just"/>
            <a:r>
              <a:rPr lang="es-ES" sz="1600" b="1" dirty="0"/>
              <a:t>Las ondas </a:t>
            </a:r>
            <a:r>
              <a:rPr lang="es-ES" sz="1600" b="1" dirty="0">
                <a:solidFill>
                  <a:srgbClr val="FFFF00"/>
                </a:solidFill>
              </a:rPr>
              <a:t>electromagnéticas </a:t>
            </a:r>
            <a:r>
              <a:rPr lang="es-ES" sz="1600" b="1" dirty="0"/>
              <a:t>son </a:t>
            </a:r>
            <a:r>
              <a:rPr lang="es-ES" sz="1600" b="1" dirty="0">
                <a:solidFill>
                  <a:srgbClr val="FFFF00"/>
                </a:solidFill>
              </a:rPr>
              <a:t>transversales</a:t>
            </a:r>
            <a:r>
              <a:rPr lang="es-ES" sz="1600" b="1" dirty="0"/>
              <a:t>, lo que significa que las oscilaciones del </a:t>
            </a:r>
            <a:r>
              <a:rPr lang="es-ES" sz="1600" b="1" dirty="0">
                <a:solidFill>
                  <a:srgbClr val="FFFF00"/>
                </a:solidFill>
              </a:rPr>
              <a:t>campo eléctrico </a:t>
            </a:r>
            <a:r>
              <a:rPr lang="es-ES" sz="1600" b="1" dirty="0"/>
              <a:t>y </a:t>
            </a:r>
            <a:r>
              <a:rPr lang="es-ES" sz="1600" b="1" dirty="0">
                <a:solidFill>
                  <a:srgbClr val="FFFF00"/>
                </a:solidFill>
              </a:rPr>
              <a:t>magnético</a:t>
            </a:r>
            <a:r>
              <a:rPr lang="es-ES" sz="1600" b="1" dirty="0"/>
              <a:t> están orientadas perpendicularmente a la dirección de propagación de la onda.</a:t>
            </a:r>
            <a:endParaRPr lang="es-CL" sz="1600" b="1" dirty="0"/>
          </a:p>
        </p:txBody>
      </p:sp>
      <p:cxnSp>
        <p:nvCxnSpPr>
          <p:cNvPr id="14" name="Conector: angular 13">
            <a:extLst>
              <a:ext uri="{FF2B5EF4-FFF2-40B4-BE49-F238E27FC236}">
                <a16:creationId xmlns:a16="http://schemas.microsoft.com/office/drawing/2014/main" id="{E64DA029-CBC4-2D5E-201E-4D6D7F231ECA}"/>
              </a:ext>
            </a:extLst>
          </p:cNvPr>
          <p:cNvCxnSpPr>
            <a:cxnSpLocks/>
            <a:stCxn id="3" idx="1"/>
            <a:endCxn id="4" idx="3"/>
          </p:cNvCxnSpPr>
          <p:nvPr/>
        </p:nvCxnSpPr>
        <p:spPr>
          <a:xfrm rot="10800000" flipV="1">
            <a:off x="2398833" y="841547"/>
            <a:ext cx="2848644" cy="896561"/>
          </a:xfrm>
          <a:prstGeom prst="bentConnector3">
            <a:avLst>
              <a:gd name="adj1" fmla="val 67080"/>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ector: angular 14">
            <a:extLst>
              <a:ext uri="{FF2B5EF4-FFF2-40B4-BE49-F238E27FC236}">
                <a16:creationId xmlns:a16="http://schemas.microsoft.com/office/drawing/2014/main" id="{83455A56-5D72-4C90-E23B-5BBAA5780D5D}"/>
              </a:ext>
            </a:extLst>
          </p:cNvPr>
          <p:cNvCxnSpPr>
            <a:cxnSpLocks/>
            <a:stCxn id="3" idx="1"/>
            <a:endCxn id="8" idx="1"/>
          </p:cNvCxnSpPr>
          <p:nvPr/>
        </p:nvCxnSpPr>
        <p:spPr>
          <a:xfrm rot="10800000" flipV="1">
            <a:off x="4001567" y="841547"/>
            <a:ext cx="1245911" cy="981333"/>
          </a:xfrm>
          <a:prstGeom prst="bentConnector3">
            <a:avLst>
              <a:gd name="adj1" fmla="val 123735"/>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ector: angular 15">
            <a:extLst>
              <a:ext uri="{FF2B5EF4-FFF2-40B4-BE49-F238E27FC236}">
                <a16:creationId xmlns:a16="http://schemas.microsoft.com/office/drawing/2014/main" id="{3488E590-6372-E38E-E991-FDB541F81010}"/>
              </a:ext>
            </a:extLst>
          </p:cNvPr>
          <p:cNvCxnSpPr>
            <a:cxnSpLocks/>
            <a:endCxn id="5" idx="0"/>
          </p:cNvCxnSpPr>
          <p:nvPr/>
        </p:nvCxnSpPr>
        <p:spPr>
          <a:xfrm rot="5400000">
            <a:off x="1390294" y="1986542"/>
            <a:ext cx="758196" cy="680"/>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7" name="Conector: angular 16">
            <a:extLst>
              <a:ext uri="{FF2B5EF4-FFF2-40B4-BE49-F238E27FC236}">
                <a16:creationId xmlns:a16="http://schemas.microsoft.com/office/drawing/2014/main" id="{44D1C0AF-6C4E-362C-FBCC-BC72FD5CA4BF}"/>
              </a:ext>
            </a:extLst>
          </p:cNvPr>
          <p:cNvCxnSpPr>
            <a:cxnSpLocks/>
          </p:cNvCxnSpPr>
          <p:nvPr/>
        </p:nvCxnSpPr>
        <p:spPr>
          <a:xfrm rot="5400000">
            <a:off x="841980" y="4462342"/>
            <a:ext cx="1494036" cy="365849"/>
          </a:xfrm>
          <a:prstGeom prst="bentConnector4">
            <a:avLst>
              <a:gd name="adj1" fmla="val 11566"/>
              <a:gd name="adj2" fmla="val 243034"/>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ector: angular 17">
            <a:extLst>
              <a:ext uri="{FF2B5EF4-FFF2-40B4-BE49-F238E27FC236}">
                <a16:creationId xmlns:a16="http://schemas.microsoft.com/office/drawing/2014/main" id="{580777AF-9B43-77AF-2139-5F93540EE574}"/>
              </a:ext>
            </a:extLst>
          </p:cNvPr>
          <p:cNvCxnSpPr>
            <a:cxnSpLocks/>
            <a:stCxn id="8" idx="2"/>
            <a:endCxn id="20" idx="0"/>
          </p:cNvCxnSpPr>
          <p:nvPr/>
        </p:nvCxnSpPr>
        <p:spPr>
          <a:xfrm rot="5400000">
            <a:off x="4272600" y="2031093"/>
            <a:ext cx="564018" cy="1106085"/>
          </a:xfrm>
          <a:prstGeom prst="bentConnector3">
            <a:avLst>
              <a:gd name="adj1" fmla="val 30664"/>
            </a:avLst>
          </a:prstGeom>
          <a:ln>
            <a:tailEnd type="triangle"/>
          </a:ln>
        </p:spPr>
        <p:style>
          <a:lnRef idx="3">
            <a:schemeClr val="dk1"/>
          </a:lnRef>
          <a:fillRef idx="0">
            <a:schemeClr val="dk1"/>
          </a:fillRef>
          <a:effectRef idx="2">
            <a:schemeClr val="dk1"/>
          </a:effectRef>
          <a:fontRef idx="minor">
            <a:schemeClr val="tx1"/>
          </a:fontRef>
        </p:style>
      </p:cxnSp>
      <p:cxnSp>
        <p:nvCxnSpPr>
          <p:cNvPr id="19" name="Conector: angular 18">
            <a:extLst>
              <a:ext uri="{FF2B5EF4-FFF2-40B4-BE49-F238E27FC236}">
                <a16:creationId xmlns:a16="http://schemas.microsoft.com/office/drawing/2014/main" id="{56B0AD75-1152-909D-C2F1-46A4AEA4BB2C}"/>
              </a:ext>
            </a:extLst>
          </p:cNvPr>
          <p:cNvCxnSpPr>
            <a:cxnSpLocks/>
            <a:stCxn id="8" idx="2"/>
            <a:endCxn id="10" idx="0"/>
          </p:cNvCxnSpPr>
          <p:nvPr/>
        </p:nvCxnSpPr>
        <p:spPr>
          <a:xfrm rot="5400000">
            <a:off x="3077776" y="2991535"/>
            <a:ext cx="2719285" cy="1340467"/>
          </a:xfrm>
          <a:prstGeom prst="bentConnector3">
            <a:avLst>
              <a:gd name="adj1" fmla="val 6174"/>
            </a:avLst>
          </a:prstGeom>
          <a:ln>
            <a:tailEnd type="triangle"/>
          </a:ln>
        </p:spPr>
        <p:style>
          <a:lnRef idx="3">
            <a:schemeClr val="dk1"/>
          </a:lnRef>
          <a:fillRef idx="0">
            <a:schemeClr val="dk1"/>
          </a:fillRef>
          <a:effectRef idx="2">
            <a:schemeClr val="dk1"/>
          </a:effectRef>
          <a:fontRef idx="minor">
            <a:schemeClr val="tx1"/>
          </a:fontRef>
        </p:style>
      </p:cxnSp>
      <p:sp>
        <p:nvSpPr>
          <p:cNvPr id="20" name="Rectángulo: esquinas redondeadas 19">
            <a:extLst>
              <a:ext uri="{FF2B5EF4-FFF2-40B4-BE49-F238E27FC236}">
                <a16:creationId xmlns:a16="http://schemas.microsoft.com/office/drawing/2014/main" id="{0CC27E20-10EC-759B-85C8-55309E0ECC41}"/>
              </a:ext>
            </a:extLst>
          </p:cNvPr>
          <p:cNvSpPr/>
          <p:nvPr/>
        </p:nvSpPr>
        <p:spPr>
          <a:xfrm>
            <a:off x="3487132" y="2866144"/>
            <a:ext cx="1028868" cy="472994"/>
          </a:xfrm>
          <a:prstGeom prst="roundRect">
            <a:avLst/>
          </a:prstGeom>
          <a:solidFill>
            <a:schemeClr val="accent1">
              <a:lumMod val="20000"/>
              <a:lumOff val="80000"/>
            </a:schemeClr>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600" b="1" dirty="0">
                <a:solidFill>
                  <a:schemeClr val="tx1"/>
                </a:solidFill>
              </a:rPr>
              <a:t>Rapidez</a:t>
            </a:r>
          </a:p>
        </p:txBody>
      </p:sp>
      <p:sp>
        <p:nvSpPr>
          <p:cNvPr id="21" name="Rectángulo: esquinas redondeadas 20">
            <a:extLst>
              <a:ext uri="{FF2B5EF4-FFF2-40B4-BE49-F238E27FC236}">
                <a16:creationId xmlns:a16="http://schemas.microsoft.com/office/drawing/2014/main" id="{B9F8401A-679D-24A8-3900-F1DF9356CC60}"/>
              </a:ext>
            </a:extLst>
          </p:cNvPr>
          <p:cNvSpPr/>
          <p:nvPr/>
        </p:nvSpPr>
        <p:spPr>
          <a:xfrm>
            <a:off x="3487132" y="3865429"/>
            <a:ext cx="1028868" cy="472994"/>
          </a:xfrm>
          <a:prstGeom prst="roundRect">
            <a:avLst/>
          </a:prstGeom>
          <a:solidFill>
            <a:schemeClr val="accent1">
              <a:lumMod val="20000"/>
              <a:lumOff val="80000"/>
            </a:schemeClr>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lgn="ctr"/>
            <a:r>
              <a:rPr lang="es-CL" sz="1600" b="1" dirty="0">
                <a:solidFill>
                  <a:schemeClr val="tx1"/>
                </a:solidFill>
              </a:rPr>
              <a:t>Dirección</a:t>
            </a:r>
          </a:p>
        </p:txBody>
      </p:sp>
      <p:grpSp>
        <p:nvGrpSpPr>
          <p:cNvPr id="23" name="Group 6"/>
          <p:cNvGrpSpPr/>
          <p:nvPr/>
        </p:nvGrpSpPr>
        <p:grpSpPr>
          <a:xfrm>
            <a:off x="117170" y="245819"/>
            <a:ext cx="2335561" cy="699695"/>
            <a:chOff x="0" y="0"/>
            <a:chExt cx="3114081" cy="932927"/>
          </a:xfrm>
        </p:grpSpPr>
        <p:sp>
          <p:nvSpPr>
            <p:cNvPr id="24" name="Freeform 7"/>
            <p:cNvSpPr/>
            <p:nvPr/>
          </p:nvSpPr>
          <p:spPr>
            <a:xfrm>
              <a:off x="0" y="0"/>
              <a:ext cx="3114081" cy="932927"/>
            </a:xfrm>
            <a:custGeom>
              <a:avLst/>
              <a:gdLst/>
              <a:ahLst/>
              <a:cxnLst/>
              <a:rect l="l" t="t" r="r" b="b"/>
              <a:pathLst>
                <a:path w="3114081" h="932927">
                  <a:moveTo>
                    <a:pt x="0" y="0"/>
                  </a:moveTo>
                  <a:lnTo>
                    <a:pt x="3114081" y="0"/>
                  </a:lnTo>
                  <a:lnTo>
                    <a:pt x="3114081" y="932927"/>
                  </a:lnTo>
                  <a:lnTo>
                    <a:pt x="0" y="932927"/>
                  </a:lnTo>
                  <a:lnTo>
                    <a:pt x="0" y="0"/>
                  </a:lnTo>
                  <a:close/>
                </a:path>
              </a:pathLst>
            </a:custGeom>
            <a:blipFill>
              <a:blip r:embed="rId2"/>
              <a:stretch>
                <a:fillRect/>
              </a:stretch>
            </a:blipFill>
          </p:spPr>
          <p:txBody>
            <a:bodyPr/>
            <a:lstStyle/>
            <a:p>
              <a:endParaRPr lang="es-CL"/>
            </a:p>
          </p:txBody>
        </p:sp>
        <p:sp>
          <p:nvSpPr>
            <p:cNvPr id="25" name="Freeform 8"/>
            <p:cNvSpPr/>
            <p:nvPr/>
          </p:nvSpPr>
          <p:spPr>
            <a:xfrm>
              <a:off x="412926" y="224273"/>
              <a:ext cx="608216" cy="497216"/>
            </a:xfrm>
            <a:custGeom>
              <a:avLst/>
              <a:gdLst/>
              <a:ahLst/>
              <a:cxnLst/>
              <a:rect l="l" t="t" r="r" b="b"/>
              <a:pathLst>
                <a:path w="608216" h="497216">
                  <a:moveTo>
                    <a:pt x="0" y="0"/>
                  </a:moveTo>
                  <a:lnTo>
                    <a:pt x="608215" y="0"/>
                  </a:lnTo>
                  <a:lnTo>
                    <a:pt x="608215" y="497216"/>
                  </a:lnTo>
                  <a:lnTo>
                    <a:pt x="0" y="4972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26" name="TextBox 9"/>
            <p:cNvSpPr txBox="1"/>
            <p:nvPr/>
          </p:nvSpPr>
          <p:spPr>
            <a:xfrm>
              <a:off x="932265" y="200703"/>
              <a:ext cx="1894050" cy="555757"/>
            </a:xfrm>
            <a:prstGeom prst="rect">
              <a:avLst/>
            </a:prstGeom>
          </p:spPr>
          <p:txBody>
            <a:bodyPr lIns="0" tIns="0" rIns="0" bIns="0" rtlCol="0" anchor="t">
              <a:spAutoFit/>
            </a:bodyPr>
            <a:lstStyle/>
            <a:p>
              <a:pPr algn="ctr">
                <a:lnSpc>
                  <a:spcPts val="1714"/>
                </a:lnSpc>
              </a:pPr>
              <a:r>
                <a:rPr lang="en-US" sz="1224" b="1" dirty="0">
                  <a:solidFill>
                    <a:srgbClr val="3A7A55"/>
                  </a:solidFill>
                  <a:latin typeface="Montserrat Ultra-Bold"/>
                  <a:ea typeface="Montserrat Ultra-Bold"/>
                  <a:cs typeface="Montserrat Ultra-Bold"/>
                  <a:sym typeface="Montserrat Ultra-Bold"/>
                </a:rPr>
                <a:t>SÍNTESIS </a:t>
              </a:r>
            </a:p>
            <a:p>
              <a:pPr algn="ctr">
                <a:lnSpc>
                  <a:spcPts val="1714"/>
                </a:lnSpc>
              </a:pPr>
              <a:r>
                <a:rPr lang="en-US" sz="1224" b="1" dirty="0">
                  <a:solidFill>
                    <a:srgbClr val="3A7A55"/>
                  </a:solidFill>
                  <a:latin typeface="Montserrat Ultra-Bold"/>
                  <a:ea typeface="Montserrat Ultra-Bold"/>
                  <a:cs typeface="Montserrat Ultra-Bold"/>
                  <a:sym typeface="Montserrat Ultra-Bold"/>
                </a:rPr>
                <a:t>DE LA CLASE</a:t>
              </a:r>
            </a:p>
          </p:txBody>
        </p:sp>
      </p:grpSp>
      <p:sp>
        <p:nvSpPr>
          <p:cNvPr id="4" name="Rectángulo: esquinas redondeadas 3">
            <a:extLst>
              <a:ext uri="{FF2B5EF4-FFF2-40B4-BE49-F238E27FC236}">
                <a16:creationId xmlns:a16="http://schemas.microsoft.com/office/drawing/2014/main" id="{CDF34677-C815-6240-FEAB-1C9D466E391E}"/>
              </a:ext>
            </a:extLst>
          </p:cNvPr>
          <p:cNvSpPr/>
          <p:nvPr/>
        </p:nvSpPr>
        <p:spPr>
          <a:xfrm>
            <a:off x="1127931" y="1487496"/>
            <a:ext cx="1270902" cy="501226"/>
          </a:xfrm>
          <a:prstGeom prst="roundRect">
            <a:avLst/>
          </a:prstGeom>
          <a:solidFill>
            <a:schemeClr val="accent1">
              <a:lumMod val="20000"/>
              <a:lumOff val="80000"/>
            </a:schemeClr>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L" sz="1600" b="1" dirty="0">
                <a:solidFill>
                  <a:schemeClr val="tx1"/>
                </a:solidFill>
              </a:rPr>
              <a:t>¿Qué es?</a:t>
            </a:r>
          </a:p>
        </p:txBody>
      </p:sp>
      <p:grpSp>
        <p:nvGrpSpPr>
          <p:cNvPr id="27" name="Grupo 26"/>
          <p:cNvGrpSpPr/>
          <p:nvPr/>
        </p:nvGrpSpPr>
        <p:grpSpPr>
          <a:xfrm>
            <a:off x="1022741" y="4232891"/>
            <a:ext cx="7308551" cy="2331556"/>
            <a:chOff x="7189" y="2806118"/>
            <a:chExt cx="9064260" cy="2994869"/>
          </a:xfrm>
        </p:grpSpPr>
        <p:pic>
          <p:nvPicPr>
            <p:cNvPr id="28" name="Picture 20">
              <a:extLst>
                <a:ext uri="{FF2B5EF4-FFF2-40B4-BE49-F238E27FC236}">
                  <a16:creationId xmlns:a16="http://schemas.microsoft.com/office/drawing/2014/main" id="{23163B6E-F09E-C163-3447-640C9207AE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7" t="2382" r="1104" b="2254"/>
            <a:stretch/>
          </p:blipFill>
          <p:spPr bwMode="auto">
            <a:xfrm>
              <a:off x="479048" y="2806118"/>
              <a:ext cx="8120543" cy="2994869"/>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grpSp>
          <p:nvGrpSpPr>
            <p:cNvPr id="29" name="Grupo 28"/>
            <p:cNvGrpSpPr/>
            <p:nvPr/>
          </p:nvGrpSpPr>
          <p:grpSpPr>
            <a:xfrm>
              <a:off x="7189" y="4506174"/>
              <a:ext cx="9064260" cy="395338"/>
              <a:chOff x="7189" y="4506174"/>
              <a:chExt cx="9064260" cy="395338"/>
            </a:xfrm>
          </p:grpSpPr>
          <p:sp>
            <p:nvSpPr>
              <p:cNvPr id="30" name="CuadroTexto 29">
                <a:extLst>
                  <a:ext uri="{FF2B5EF4-FFF2-40B4-BE49-F238E27FC236}">
                    <a16:creationId xmlns:a16="http://schemas.microsoft.com/office/drawing/2014/main" id="{FB6D3398-16A4-54F2-F821-A3D86B5D3F9E}"/>
                  </a:ext>
                </a:extLst>
              </p:cNvPr>
              <p:cNvSpPr txBox="1"/>
              <p:nvPr/>
            </p:nvSpPr>
            <p:spPr>
              <a:xfrm>
                <a:off x="7387287" y="4506174"/>
                <a:ext cx="1684162" cy="395338"/>
              </a:xfrm>
              <a:prstGeom prst="rect">
                <a:avLst/>
              </a:prstGeom>
              <a:solidFill>
                <a:schemeClr val="accent2">
                  <a:lumMod val="75000"/>
                </a:schemeClr>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s-CL" sz="1400" b="1" dirty="0">
                    <a:solidFill>
                      <a:schemeClr val="bg1"/>
                    </a:solidFill>
                  </a:rPr>
                  <a:t>Alta frecuencia</a:t>
                </a:r>
              </a:p>
            </p:txBody>
          </p:sp>
          <p:sp>
            <p:nvSpPr>
              <p:cNvPr id="31" name="CuadroTexto 30">
                <a:extLst>
                  <a:ext uri="{FF2B5EF4-FFF2-40B4-BE49-F238E27FC236}">
                    <a16:creationId xmlns:a16="http://schemas.microsoft.com/office/drawing/2014/main" id="{1D9EAF00-1ED4-0C7E-915D-9F834E67AF68}"/>
                  </a:ext>
                </a:extLst>
              </p:cNvPr>
              <p:cNvSpPr txBox="1"/>
              <p:nvPr/>
            </p:nvSpPr>
            <p:spPr>
              <a:xfrm>
                <a:off x="7189" y="4506174"/>
                <a:ext cx="1629459" cy="395338"/>
              </a:xfrm>
              <a:prstGeom prst="rect">
                <a:avLst/>
              </a:prstGeom>
              <a:solidFill>
                <a:schemeClr val="accent2">
                  <a:lumMod val="75000"/>
                </a:schemeClr>
              </a:solidFill>
              <a:ln>
                <a:solidFill>
                  <a:schemeClr val="accent2">
                    <a:lumMod val="7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s-CL" sz="1400" b="1" dirty="0">
                    <a:solidFill>
                      <a:schemeClr val="bg1"/>
                    </a:solidFill>
                  </a:rPr>
                  <a:t>Baja frecuencia</a:t>
                </a:r>
              </a:p>
            </p:txBody>
          </p:sp>
        </p:grpSp>
      </p:grpSp>
      <mc:AlternateContent xmlns:mc="http://schemas.openxmlformats.org/markup-compatibility/2006" xmlns:a14="http://schemas.microsoft.com/office/drawing/2010/main">
        <mc:Choice Requires="a14">
          <p:sp>
            <p:nvSpPr>
              <p:cNvPr id="11" name="Rectángulo: esquinas redondeadas 10">
                <a:extLst>
                  <a:ext uri="{FF2B5EF4-FFF2-40B4-BE49-F238E27FC236}">
                    <a16:creationId xmlns:a16="http://schemas.microsoft.com/office/drawing/2014/main" id="{B9670F8B-5B28-0B8E-9223-612F53BD979F}"/>
                  </a:ext>
                </a:extLst>
              </p:cNvPr>
              <p:cNvSpPr/>
              <p:nvPr/>
            </p:nvSpPr>
            <p:spPr>
              <a:xfrm>
                <a:off x="4662345" y="2535871"/>
                <a:ext cx="4020256" cy="1198869"/>
              </a:xfrm>
              <a:prstGeom prst="roundRect">
                <a:avLst/>
              </a:prstGeom>
              <a:solidFill>
                <a:srgbClr val="7030A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just"/>
                <a:r>
                  <a:rPr lang="es-ES" sz="1600" b="1" dirty="0">
                    <a:cs typeface="Arial" panose="020B0604020202020204" pitchFamily="34" charset="0"/>
                  </a:rPr>
                  <a:t>Las ondas </a:t>
                </a:r>
                <a:r>
                  <a:rPr lang="es-ES" sz="1600" b="1" dirty="0">
                    <a:solidFill>
                      <a:schemeClr val="bg1"/>
                    </a:solidFill>
                    <a:cs typeface="Arial" panose="020B0604020202020204" pitchFamily="34" charset="0"/>
                  </a:rPr>
                  <a:t>electromagnéticas</a:t>
                </a:r>
                <a:r>
                  <a:rPr lang="es-ES" sz="1600" b="1" dirty="0">
                    <a:cs typeface="Arial" panose="020B0604020202020204" pitchFamily="34" charset="0"/>
                  </a:rPr>
                  <a:t> se propagan a una </a:t>
                </a:r>
                <a:r>
                  <a:rPr lang="es-ES" sz="1600" b="1" dirty="0">
                    <a:solidFill>
                      <a:srgbClr val="FFFF00"/>
                    </a:solidFill>
                    <a:cs typeface="Arial" panose="020B0604020202020204" pitchFamily="34" charset="0"/>
                  </a:rPr>
                  <a:t>velocidad constante </a:t>
                </a:r>
                <a:r>
                  <a:rPr lang="es-ES" sz="1600" b="1" dirty="0">
                    <a:cs typeface="Arial" panose="020B0604020202020204" pitchFamily="34" charset="0"/>
                  </a:rPr>
                  <a:t>en el </a:t>
                </a:r>
                <a:r>
                  <a:rPr lang="es-ES" sz="1600" b="1" dirty="0">
                    <a:solidFill>
                      <a:srgbClr val="FFFF00"/>
                    </a:solidFill>
                    <a:cs typeface="Arial" panose="020B0604020202020204" pitchFamily="34" charset="0"/>
                  </a:rPr>
                  <a:t>vacío</a:t>
                </a:r>
                <a:r>
                  <a:rPr lang="es-ES" sz="1600" b="1" dirty="0">
                    <a:cs typeface="Arial" panose="020B0604020202020204" pitchFamily="34" charset="0"/>
                  </a:rPr>
                  <a:t>, que es igual a la velocidad de la luz (cerca de </a:t>
                </a:r>
                <a:r>
                  <a:rPr lang="es-ES" sz="1600" b="1" dirty="0">
                    <a:solidFill>
                      <a:srgbClr val="FFFF00"/>
                    </a:solidFill>
                    <a:cs typeface="Arial" panose="020B0604020202020204" pitchFamily="34" charset="0"/>
                  </a:rPr>
                  <a:t>300.000 </a:t>
                </a:r>
                <a14:m>
                  <m:oMath xmlns:m="http://schemas.openxmlformats.org/officeDocument/2006/math">
                    <m:d>
                      <m:dPr>
                        <m:begChr m:val="["/>
                        <m:endChr m:val="]"/>
                        <m:ctrlPr>
                          <a:rPr lang="es-CL" sz="1600" b="1" i="1" smtClean="0">
                            <a:solidFill>
                              <a:srgbClr val="FFFF00"/>
                            </a:solidFill>
                            <a:latin typeface="Cambria Math" panose="02040503050406030204" pitchFamily="18" charset="0"/>
                            <a:cs typeface="Arial" panose="020B0604020202020204" pitchFamily="34" charset="0"/>
                          </a:rPr>
                        </m:ctrlPr>
                      </m:dPr>
                      <m:e>
                        <m:f>
                          <m:fPr>
                            <m:ctrlPr>
                              <a:rPr lang="es-CL" sz="1600" b="1" i="1" smtClean="0">
                                <a:solidFill>
                                  <a:srgbClr val="FFFF00"/>
                                </a:solidFill>
                                <a:latin typeface="Cambria Math" panose="02040503050406030204" pitchFamily="18" charset="0"/>
                                <a:cs typeface="Arial" panose="020B0604020202020204" pitchFamily="34" charset="0"/>
                              </a:rPr>
                            </m:ctrlPr>
                          </m:fPr>
                          <m:num>
                            <m:r>
                              <a:rPr lang="es-ES" sz="1600" b="1" i="1" smtClean="0">
                                <a:solidFill>
                                  <a:srgbClr val="FFFF00"/>
                                </a:solidFill>
                                <a:latin typeface="Cambria Math" panose="02040503050406030204" pitchFamily="18" charset="0"/>
                                <a:cs typeface="Arial" panose="020B0604020202020204" pitchFamily="34" charset="0"/>
                              </a:rPr>
                              <m:t>𝒌</m:t>
                            </m:r>
                            <m:r>
                              <a:rPr lang="es-CL" sz="1600" b="1" i="1" smtClean="0">
                                <a:solidFill>
                                  <a:srgbClr val="FFFF00"/>
                                </a:solidFill>
                                <a:latin typeface="Cambria Math" panose="02040503050406030204" pitchFamily="18" charset="0"/>
                                <a:cs typeface="Arial" panose="020B0604020202020204" pitchFamily="34" charset="0"/>
                              </a:rPr>
                              <m:t>𝒎</m:t>
                            </m:r>
                          </m:num>
                          <m:den>
                            <m:r>
                              <a:rPr lang="es-CL" sz="1600" b="1" i="1" smtClean="0">
                                <a:solidFill>
                                  <a:srgbClr val="FFFF00"/>
                                </a:solidFill>
                                <a:latin typeface="Cambria Math" panose="02040503050406030204" pitchFamily="18" charset="0"/>
                                <a:cs typeface="Arial" panose="020B0604020202020204" pitchFamily="34" charset="0"/>
                              </a:rPr>
                              <m:t>𝒔</m:t>
                            </m:r>
                          </m:den>
                        </m:f>
                      </m:e>
                    </m:d>
                  </m:oMath>
                </a14:m>
                <a:r>
                  <a:rPr lang="es-ES" sz="1600" b="1" dirty="0">
                    <a:cs typeface="Arial" panose="020B0604020202020204" pitchFamily="34" charset="0"/>
                  </a:rPr>
                  <a:t>).</a:t>
                </a:r>
                <a:endParaRPr lang="es-CL" sz="1600" b="1" dirty="0">
                  <a:cs typeface="Arial" panose="020B0604020202020204" pitchFamily="34" charset="0"/>
                </a:endParaRPr>
              </a:p>
            </p:txBody>
          </p:sp>
        </mc:Choice>
        <mc:Fallback xmlns="">
          <p:sp>
            <p:nvSpPr>
              <p:cNvPr id="11" name="Rectángulo: esquinas redondeadas 10">
                <a:extLst>
                  <a:ext uri="{FF2B5EF4-FFF2-40B4-BE49-F238E27FC236}">
                    <a16:creationId xmlns:a16="http://schemas.microsoft.com/office/drawing/2014/main" id="{B9670F8B-5B28-0B8E-9223-612F53BD979F}"/>
                  </a:ext>
                </a:extLst>
              </p:cNvPr>
              <p:cNvSpPr>
                <a:spLocks noRot="1" noChangeAspect="1" noMove="1" noResize="1" noEditPoints="1" noAdjustHandles="1" noChangeArrowheads="1" noChangeShapeType="1" noTextEdit="1"/>
              </p:cNvSpPr>
              <p:nvPr/>
            </p:nvSpPr>
            <p:spPr>
              <a:xfrm>
                <a:off x="4662345" y="2535871"/>
                <a:ext cx="4020256" cy="1198869"/>
              </a:xfrm>
              <a:prstGeom prst="roundRect">
                <a:avLst/>
              </a:prstGeom>
              <a:blipFill>
                <a:blip r:embed="rId8"/>
                <a:stretch>
                  <a:fillRect t="-503" b="-1005"/>
                </a:stretch>
              </a:blipFill>
              <a:ln>
                <a:solidFill>
                  <a:srgbClr val="7030A0"/>
                </a:solidFill>
              </a:ln>
            </p:spPr>
            <p:txBody>
              <a:bodyPr/>
              <a:lstStyle/>
              <a:p>
                <a:r>
                  <a:rPr lang="es-CL">
                    <a:noFill/>
                  </a:rPr>
                  <a:t> </a:t>
                </a:r>
              </a:p>
            </p:txBody>
          </p:sp>
        </mc:Fallback>
      </mc:AlternateContent>
      <p:sp>
        <p:nvSpPr>
          <p:cNvPr id="7" name="Bocadillo: rectángulo con esquinas redondeadas 6">
            <a:extLst>
              <a:ext uri="{FF2B5EF4-FFF2-40B4-BE49-F238E27FC236}">
                <a16:creationId xmlns:a16="http://schemas.microsoft.com/office/drawing/2014/main" id="{CF0CEED0-B419-145D-3504-CF528898E029}"/>
              </a:ext>
            </a:extLst>
          </p:cNvPr>
          <p:cNvSpPr/>
          <p:nvPr/>
        </p:nvSpPr>
        <p:spPr>
          <a:xfrm>
            <a:off x="4332561" y="2732741"/>
            <a:ext cx="3210057" cy="1266092"/>
          </a:xfrm>
          <a:prstGeom prst="wedgeRoundRectCallout">
            <a:avLst>
              <a:gd name="adj1" fmla="val -19370"/>
              <a:gd name="adj2" fmla="val 74306"/>
              <a:gd name="adj3" fmla="val 16667"/>
            </a:avLst>
          </a:prstGeom>
          <a:solidFill>
            <a:schemeClr val="accent2">
              <a:lumMod val="75000"/>
            </a:schemeClr>
          </a:solidFill>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L" sz="1600" b="1" dirty="0"/>
              <a:t>Solo un </a:t>
            </a:r>
            <a:r>
              <a:rPr lang="es-CL" sz="1600" b="1" dirty="0">
                <a:solidFill>
                  <a:srgbClr val="FFFF00"/>
                </a:solidFill>
              </a:rPr>
              <a:t>pequeño rango </a:t>
            </a:r>
            <a:r>
              <a:rPr lang="es-CL" sz="1600" b="1" dirty="0"/>
              <a:t>de todas las</a:t>
            </a:r>
            <a:r>
              <a:rPr lang="es-CL" sz="1600" b="1" dirty="0">
                <a:solidFill>
                  <a:srgbClr val="FFFF00"/>
                </a:solidFill>
              </a:rPr>
              <a:t> frecuencias </a:t>
            </a:r>
            <a:r>
              <a:rPr lang="es-CL" sz="1600" b="1" dirty="0"/>
              <a:t>del espectro electromagnético corresponde a </a:t>
            </a:r>
            <a:r>
              <a:rPr lang="es-CL" sz="1600" b="1" dirty="0">
                <a:solidFill>
                  <a:srgbClr val="FFFF00"/>
                </a:solidFill>
              </a:rPr>
              <a:t>luz visible</a:t>
            </a:r>
            <a:r>
              <a:rPr lang="es-CL" sz="1600" b="1" dirty="0">
                <a:solidFill>
                  <a:schemeClr val="bg1"/>
                </a:solidFill>
              </a:rPr>
              <a:t>.</a:t>
            </a:r>
          </a:p>
        </p:txBody>
      </p:sp>
      <p:sp>
        <p:nvSpPr>
          <p:cNvPr id="70" name="16 Llamada rectangular redondeada">
            <a:extLst>
              <a:ext uri="{FF2B5EF4-FFF2-40B4-BE49-F238E27FC236}">
                <a16:creationId xmlns:a16="http://schemas.microsoft.com/office/drawing/2014/main" id="{6EE9DF8F-2091-4978-87E9-2830E02D47C4}"/>
              </a:ext>
            </a:extLst>
          </p:cNvPr>
          <p:cNvSpPr/>
          <p:nvPr/>
        </p:nvSpPr>
        <p:spPr>
          <a:xfrm>
            <a:off x="4738700" y="3885845"/>
            <a:ext cx="3882218" cy="646986"/>
          </a:xfrm>
          <a:prstGeom prst="wedgeRoundRectCallout">
            <a:avLst>
              <a:gd name="adj1" fmla="val 7830"/>
              <a:gd name="adj2" fmla="val -49426"/>
              <a:gd name="adj3" fmla="val 1666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algn="just">
              <a:defRPr/>
            </a:pPr>
            <a:r>
              <a:rPr lang="es-CL" sz="1600" b="1" dirty="0">
                <a:solidFill>
                  <a:schemeClr val="bg1"/>
                </a:solidFill>
              </a:rPr>
              <a:t>En los </a:t>
            </a:r>
            <a:r>
              <a:rPr lang="es-CL" sz="1600" b="1" dirty="0">
                <a:solidFill>
                  <a:srgbClr val="FFFF00"/>
                </a:solidFill>
              </a:rPr>
              <a:t>medios materiales</a:t>
            </a:r>
            <a:r>
              <a:rPr lang="es-CL" sz="1600" b="1" dirty="0">
                <a:solidFill>
                  <a:schemeClr val="bg1"/>
                </a:solidFill>
              </a:rPr>
              <a:t>, la </a:t>
            </a:r>
            <a:r>
              <a:rPr lang="es-CL" sz="1600" b="1" dirty="0">
                <a:solidFill>
                  <a:srgbClr val="FFFF00"/>
                </a:solidFill>
              </a:rPr>
              <a:t>velocidad </a:t>
            </a:r>
            <a:r>
              <a:rPr lang="es-CL" sz="1600" b="1" dirty="0">
                <a:solidFill>
                  <a:schemeClr val="bg1"/>
                </a:solidFill>
              </a:rPr>
              <a:t>de la luz </a:t>
            </a:r>
            <a:r>
              <a:rPr lang="es-CL" sz="1600" b="1" dirty="0">
                <a:solidFill>
                  <a:srgbClr val="FFFF00"/>
                </a:solidFill>
              </a:rPr>
              <a:t>depende </a:t>
            </a:r>
            <a:r>
              <a:rPr lang="es-CL" sz="1600" b="1" dirty="0">
                <a:solidFill>
                  <a:schemeClr val="bg1"/>
                </a:solidFill>
              </a:rPr>
              <a:t>de la </a:t>
            </a:r>
            <a:r>
              <a:rPr lang="es-CL" sz="1600" b="1" dirty="0">
                <a:solidFill>
                  <a:srgbClr val="FFFF00"/>
                </a:solidFill>
              </a:rPr>
              <a:t>frecuencia</a:t>
            </a:r>
            <a:r>
              <a:rPr lang="es-CL" sz="1600" b="1" dirty="0">
                <a:solidFill>
                  <a:schemeClr val="bg1"/>
                </a:solidFill>
              </a:rPr>
              <a:t> de la onda. </a:t>
            </a:r>
          </a:p>
        </p:txBody>
      </p:sp>
      <p:pic>
        <p:nvPicPr>
          <p:cNvPr id="71" name="Picture 17" descr="C:\Documents and Settings\mauricio.romero\Mis documentos\Mis imágenes\Light_dispersion_conceptual_waves.gif">
            <a:extLst>
              <a:ext uri="{FF2B5EF4-FFF2-40B4-BE49-F238E27FC236}">
                <a16:creationId xmlns:a16="http://schemas.microsoft.com/office/drawing/2014/main" id="{1388AF79-2DFB-D934-DBE9-46C175BF9AC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511155" y="4679353"/>
            <a:ext cx="2339166" cy="1754120"/>
          </a:xfrm>
          <a:prstGeom prst="rect">
            <a:avLst/>
          </a:prstGeom>
          <a:ln w="38100">
            <a:solidFill>
              <a:srgbClr val="A7BA1A"/>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3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childTnLst>
                                </p:cTn>
                              </p:par>
                              <p:par>
                                <p:cTn id="68" presetID="10" presetClass="entr" presetSubtype="0" fill="hold"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500"/>
                                        <p:tgtEl>
                                          <p:spTgt spid="7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70"/>
                                        </p:tgtEl>
                                      </p:cBhvr>
                                    </p:animEffect>
                                    <p:set>
                                      <p:cBhvr>
                                        <p:cTn id="75" dur="1" fill="hold">
                                          <p:stCondLst>
                                            <p:cond delay="499"/>
                                          </p:stCondLst>
                                        </p:cTn>
                                        <p:tgtEl>
                                          <p:spTgt spid="7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71"/>
                                        </p:tgtEl>
                                      </p:cBhvr>
                                    </p:animEffect>
                                    <p:set>
                                      <p:cBhvr>
                                        <p:cTn id="78" dur="1" fill="hold">
                                          <p:stCondLst>
                                            <p:cond delay="499"/>
                                          </p:stCondLst>
                                        </p:cTn>
                                        <p:tgtEl>
                                          <p:spTgt spid="71"/>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0" grpId="0" animBg="1"/>
      <p:bldP spid="12" grpId="0" animBg="1"/>
      <p:bldP spid="13" grpId="0" animBg="1"/>
      <p:bldP spid="20" grpId="0" animBg="1"/>
      <p:bldP spid="21" grpId="0" animBg="1"/>
      <p:bldP spid="4" grpId="0" animBg="1"/>
      <p:bldP spid="11" grpId="0" animBg="1"/>
      <p:bldP spid="7" grpId="0" animBg="1"/>
      <p:bldP spid="7" grpId="1" animBg="1"/>
      <p:bldP spid="70" grpId="0" animBg="1"/>
      <p:bldP spid="7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0D256-57D6-8124-6FA7-AEBA47397B4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CA7315B-C4C4-610C-F869-72BB3E4746CF}"/>
              </a:ext>
            </a:extLst>
          </p:cNvPr>
          <p:cNvPicPr>
            <a:picLocks noChangeAspect="1"/>
          </p:cNvPicPr>
          <p:nvPr/>
        </p:nvPicPr>
        <p:blipFill>
          <a:blip r:embed="rId2"/>
          <a:srcRect b="7706"/>
          <a:stretch>
            <a:fillRect/>
          </a:stretch>
        </p:blipFill>
        <p:spPr>
          <a:xfrm>
            <a:off x="260430" y="349652"/>
            <a:ext cx="8623139" cy="6158696"/>
          </a:xfrm>
          <a:prstGeom prst="rect">
            <a:avLst/>
          </a:prstGeom>
        </p:spPr>
      </p:pic>
    </p:spTree>
    <p:extLst>
      <p:ext uri="{BB962C8B-B14F-4D97-AF65-F5344CB8AC3E}">
        <p14:creationId xmlns:p14="http://schemas.microsoft.com/office/powerpoint/2010/main" val="4262785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9444F-8A90-F808-3BD8-B6C615893725}"/>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9704F38-D087-5E9B-5F7A-ABD3CD9655D9}"/>
              </a:ext>
            </a:extLst>
          </p:cNvPr>
          <p:cNvPicPr>
            <a:picLocks noChangeAspect="1"/>
          </p:cNvPicPr>
          <p:nvPr/>
        </p:nvPicPr>
        <p:blipFill>
          <a:blip r:embed="rId2"/>
          <a:srcRect b="19478"/>
          <a:stretch>
            <a:fillRect/>
          </a:stretch>
        </p:blipFill>
        <p:spPr>
          <a:xfrm>
            <a:off x="0" y="381000"/>
            <a:ext cx="8912506" cy="6147122"/>
          </a:xfrm>
          <a:prstGeom prst="rect">
            <a:avLst/>
          </a:prstGeom>
        </p:spPr>
      </p:pic>
    </p:spTree>
    <p:extLst>
      <p:ext uri="{BB962C8B-B14F-4D97-AF65-F5344CB8AC3E}">
        <p14:creationId xmlns:p14="http://schemas.microsoft.com/office/powerpoint/2010/main" val="147486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p:cNvGrpSpPr/>
          <p:nvPr/>
        </p:nvGrpSpPr>
        <p:grpSpPr>
          <a:xfrm>
            <a:off x="139981" y="261836"/>
            <a:ext cx="2335561" cy="699695"/>
            <a:chOff x="0" y="0"/>
            <a:chExt cx="3114081" cy="932927"/>
          </a:xfrm>
        </p:grpSpPr>
        <p:sp>
          <p:nvSpPr>
            <p:cNvPr id="7" name="Freeform 11"/>
            <p:cNvSpPr/>
            <p:nvPr/>
          </p:nvSpPr>
          <p:spPr>
            <a:xfrm>
              <a:off x="0" y="0"/>
              <a:ext cx="3114081" cy="932927"/>
            </a:xfrm>
            <a:custGeom>
              <a:avLst/>
              <a:gdLst/>
              <a:ahLst/>
              <a:cxnLst/>
              <a:rect l="l" t="t" r="r" b="b"/>
              <a:pathLst>
                <a:path w="3114081" h="932927">
                  <a:moveTo>
                    <a:pt x="0" y="0"/>
                  </a:moveTo>
                  <a:lnTo>
                    <a:pt x="3114081" y="0"/>
                  </a:lnTo>
                  <a:lnTo>
                    <a:pt x="3114081" y="932927"/>
                  </a:lnTo>
                  <a:lnTo>
                    <a:pt x="0" y="932927"/>
                  </a:lnTo>
                  <a:lnTo>
                    <a:pt x="0" y="0"/>
                  </a:lnTo>
                  <a:close/>
                </a:path>
              </a:pathLst>
            </a:custGeom>
            <a:blipFill>
              <a:blip r:embed="rId2"/>
              <a:stretch>
                <a:fillRect/>
              </a:stretch>
            </a:blipFill>
          </p:spPr>
          <p:txBody>
            <a:bodyPr/>
            <a:lstStyle/>
            <a:p>
              <a:endParaRPr lang="es-CL"/>
            </a:p>
          </p:txBody>
        </p:sp>
        <p:sp>
          <p:nvSpPr>
            <p:cNvPr id="9" name="Freeform 12"/>
            <p:cNvSpPr/>
            <p:nvPr/>
          </p:nvSpPr>
          <p:spPr>
            <a:xfrm>
              <a:off x="256490" y="185551"/>
              <a:ext cx="991181" cy="521609"/>
            </a:xfrm>
            <a:custGeom>
              <a:avLst/>
              <a:gdLst/>
              <a:ahLst/>
              <a:cxnLst/>
              <a:rect l="l" t="t" r="r" b="b"/>
              <a:pathLst>
                <a:path w="991181" h="521609">
                  <a:moveTo>
                    <a:pt x="0" y="0"/>
                  </a:moveTo>
                  <a:lnTo>
                    <a:pt x="991181" y="0"/>
                  </a:lnTo>
                  <a:lnTo>
                    <a:pt x="991181" y="521609"/>
                  </a:lnTo>
                  <a:lnTo>
                    <a:pt x="0" y="521609"/>
                  </a:lnTo>
                  <a:lnTo>
                    <a:pt x="0" y="0"/>
                  </a:lnTo>
                  <a:close/>
                </a:path>
              </a:pathLst>
            </a:custGeom>
            <a:blipFill>
              <a:blip r:embed="rId3"/>
              <a:stretch>
                <a:fillRect/>
              </a:stretch>
            </a:blipFill>
          </p:spPr>
          <p:txBody>
            <a:bodyPr/>
            <a:lstStyle/>
            <a:p>
              <a:endParaRPr lang="es-CL"/>
            </a:p>
          </p:txBody>
        </p:sp>
        <p:sp>
          <p:nvSpPr>
            <p:cNvPr id="10" name="TextBox 13"/>
            <p:cNvSpPr txBox="1"/>
            <p:nvPr/>
          </p:nvSpPr>
          <p:spPr>
            <a:xfrm>
              <a:off x="1158769" y="294737"/>
              <a:ext cx="1649995" cy="311065"/>
            </a:xfrm>
            <a:prstGeom prst="rect">
              <a:avLst/>
            </a:prstGeom>
          </p:spPr>
          <p:txBody>
            <a:bodyPr lIns="0" tIns="0" rIns="0" bIns="0" rtlCol="0" anchor="t">
              <a:spAutoFit/>
            </a:bodyPr>
            <a:lstStyle/>
            <a:p>
              <a:pPr algn="ctr">
                <a:lnSpc>
                  <a:spcPts val="1976"/>
                </a:lnSpc>
              </a:pPr>
              <a:r>
                <a:rPr lang="en-US" sz="1411" b="1" dirty="0">
                  <a:solidFill>
                    <a:srgbClr val="3A7A55"/>
                  </a:solidFill>
                  <a:latin typeface="Montserrat Ultra-Bold"/>
                  <a:ea typeface="Montserrat Ultra-Bold"/>
                  <a:cs typeface="Montserrat Ultra-Bold"/>
                  <a:sym typeface="Montserrat Ultra-Bold"/>
                </a:rPr>
                <a:t>ACTÍVATE</a:t>
              </a:r>
            </a:p>
          </p:txBody>
        </p:sp>
      </p:grpSp>
      <p:sp>
        <p:nvSpPr>
          <p:cNvPr id="8" name="Rectangle 4">
            <a:extLst>
              <a:ext uri="{FF2B5EF4-FFF2-40B4-BE49-F238E27FC236}">
                <a16:creationId xmlns:a16="http://schemas.microsoft.com/office/drawing/2014/main" id="{A7851DE6-7933-4282-8AC7-3DB6E012E4FE}"/>
              </a:ext>
            </a:extLst>
          </p:cNvPr>
          <p:cNvSpPr>
            <a:spLocks noChangeArrowheads="1"/>
          </p:cNvSpPr>
          <p:nvPr/>
        </p:nvSpPr>
        <p:spPr bwMode="auto">
          <a:xfrm>
            <a:off x="217454" y="1091652"/>
            <a:ext cx="8447496" cy="35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Bef>
                <a:spcPct val="20000"/>
              </a:spcBef>
            </a:pPr>
            <a:r>
              <a:rPr lang="es-ES_tradnl" altLang="es-CL" sz="1600" dirty="0">
                <a:solidFill>
                  <a:srgbClr val="000000"/>
                </a:solidFill>
                <a:latin typeface="Arial" panose="020B0604020202020204" pitchFamily="34" charset="0"/>
                <a:cs typeface="Arial" panose="020B0604020202020204" pitchFamily="34" charset="0"/>
              </a:rPr>
              <a:t>Observa la siguiente infografía y responde las preguntas:</a:t>
            </a:r>
          </a:p>
        </p:txBody>
      </p:sp>
      <p:sp>
        <p:nvSpPr>
          <p:cNvPr id="13" name="CuadroTexto 12"/>
          <p:cNvSpPr txBox="1"/>
          <p:nvPr/>
        </p:nvSpPr>
        <p:spPr>
          <a:xfrm>
            <a:off x="5516571" y="2537566"/>
            <a:ext cx="2774340"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¿Cuál es el objetivo de la infografía?</a:t>
            </a:r>
          </a:p>
        </p:txBody>
      </p:sp>
      <p:sp>
        <p:nvSpPr>
          <p:cNvPr id="14" name="CuadroTexto 13"/>
          <p:cNvSpPr txBox="1"/>
          <p:nvPr/>
        </p:nvSpPr>
        <p:spPr>
          <a:xfrm>
            <a:off x="4949504" y="3377522"/>
            <a:ext cx="3908475" cy="1021556"/>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¿Por qué es importante tener cuidado con el Sol? ¿Por qué es necesario usar bloqueador solar?</a:t>
            </a:r>
          </a:p>
        </p:txBody>
      </p:sp>
      <p:grpSp>
        <p:nvGrpSpPr>
          <p:cNvPr id="5" name="Grupo 4"/>
          <p:cNvGrpSpPr/>
          <p:nvPr/>
        </p:nvGrpSpPr>
        <p:grpSpPr>
          <a:xfrm>
            <a:off x="640491" y="1614792"/>
            <a:ext cx="4098035" cy="4809100"/>
            <a:chOff x="569185" y="1612768"/>
            <a:chExt cx="4098035" cy="4809100"/>
          </a:xfrm>
        </p:grpSpPr>
        <p:pic>
          <p:nvPicPr>
            <p:cNvPr id="3" name="Imagen 2"/>
            <p:cNvPicPr>
              <a:picLocks noChangeAspect="1"/>
            </p:cNvPicPr>
            <p:nvPr/>
          </p:nvPicPr>
          <p:blipFill>
            <a:blip r:embed="rId4"/>
            <a:stretch>
              <a:fillRect/>
            </a:stretch>
          </p:blipFill>
          <p:spPr>
            <a:xfrm>
              <a:off x="569185" y="1612768"/>
              <a:ext cx="4030828" cy="4769179"/>
            </a:xfrm>
            <a:prstGeom prst="rect">
              <a:avLst/>
            </a:prstGeom>
            <a:ln w="38100" cap="sq">
              <a:solidFill>
                <a:srgbClr val="A7BA1A"/>
              </a:solidFill>
              <a:prstDash val="solid"/>
              <a:miter lim="800000"/>
            </a:ln>
            <a:effectLst>
              <a:outerShdw blurRad="50800" dist="38100" dir="2700000" algn="tl" rotWithShape="0">
                <a:srgbClr val="000000">
                  <a:alpha val="43000"/>
                </a:srgbClr>
              </a:outerShdw>
            </a:effectLst>
          </p:spPr>
        </p:pic>
        <p:sp>
          <p:nvSpPr>
            <p:cNvPr id="4" name="CuadroTexto 3"/>
            <p:cNvSpPr txBox="1"/>
            <p:nvPr/>
          </p:nvSpPr>
          <p:spPr>
            <a:xfrm>
              <a:off x="2584599" y="6191036"/>
              <a:ext cx="2082621" cy="230832"/>
            </a:xfrm>
            <a:prstGeom prst="rect">
              <a:avLst/>
            </a:prstGeom>
            <a:noFill/>
          </p:spPr>
          <p:txBody>
            <a:bodyPr wrap="none" rtlCol="0">
              <a:spAutoFit/>
            </a:bodyPr>
            <a:lstStyle/>
            <a:p>
              <a:r>
                <a:rPr lang="es-ES" sz="900" dirty="0"/>
                <a:t>Fuente: Clínica Universidad de los Andes</a:t>
              </a:r>
              <a:endParaRPr lang="es-CL" sz="900" dirty="0"/>
            </a:p>
          </p:txBody>
        </p:sp>
      </p:grpSp>
    </p:spTree>
    <p:extLst>
      <p:ext uri="{BB962C8B-B14F-4D97-AF65-F5344CB8AC3E}">
        <p14:creationId xmlns:p14="http://schemas.microsoft.com/office/powerpoint/2010/main" val="11746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FB8A227-2E90-2042-9C7D-5745E66A84F8}"/>
              </a:ext>
            </a:extLst>
          </p:cNvPr>
          <p:cNvSpPr txBox="1"/>
          <p:nvPr/>
        </p:nvSpPr>
        <p:spPr>
          <a:xfrm>
            <a:off x="217454" y="988580"/>
            <a:ext cx="4383907" cy="707886"/>
          </a:xfrm>
          <a:prstGeom prst="rect">
            <a:avLst/>
          </a:prstGeom>
          <a:noFill/>
        </p:spPr>
        <p:txBody>
          <a:bodyPr wrap="square" rtlCol="0">
            <a:spAutoFit/>
          </a:bodyPr>
          <a:lstStyle/>
          <a:p>
            <a:pPr algn="just"/>
            <a:r>
              <a:rPr lang="es-CL" sz="4000" b="1" dirty="0"/>
              <a:t>Naturaleza de la luz</a:t>
            </a:r>
          </a:p>
        </p:txBody>
      </p:sp>
      <p:grpSp>
        <p:nvGrpSpPr>
          <p:cNvPr id="11" name="Group 14"/>
          <p:cNvGrpSpPr/>
          <p:nvPr/>
        </p:nvGrpSpPr>
        <p:grpSpPr>
          <a:xfrm>
            <a:off x="94375" y="241893"/>
            <a:ext cx="2335561" cy="699695"/>
            <a:chOff x="0" y="0"/>
            <a:chExt cx="3114081" cy="932927"/>
          </a:xfrm>
        </p:grpSpPr>
        <p:sp>
          <p:nvSpPr>
            <p:cNvPr id="12" name="Freeform 15"/>
            <p:cNvSpPr/>
            <p:nvPr/>
          </p:nvSpPr>
          <p:spPr>
            <a:xfrm>
              <a:off x="0" y="0"/>
              <a:ext cx="3114081" cy="932927"/>
            </a:xfrm>
            <a:custGeom>
              <a:avLst/>
              <a:gdLst/>
              <a:ahLst/>
              <a:cxnLst/>
              <a:rect l="l" t="t" r="r" b="b"/>
              <a:pathLst>
                <a:path w="3114081" h="932927">
                  <a:moveTo>
                    <a:pt x="0" y="0"/>
                  </a:moveTo>
                  <a:lnTo>
                    <a:pt x="3114081" y="0"/>
                  </a:lnTo>
                  <a:lnTo>
                    <a:pt x="3114081" y="932927"/>
                  </a:lnTo>
                  <a:lnTo>
                    <a:pt x="0" y="932927"/>
                  </a:lnTo>
                  <a:lnTo>
                    <a:pt x="0" y="0"/>
                  </a:lnTo>
                  <a:close/>
                </a:path>
              </a:pathLst>
            </a:custGeom>
            <a:blipFill>
              <a:blip r:embed="rId2"/>
              <a:stretch>
                <a:fillRect/>
              </a:stretch>
            </a:blipFill>
          </p:spPr>
          <p:txBody>
            <a:bodyPr/>
            <a:lstStyle/>
            <a:p>
              <a:endParaRPr lang="es-CL"/>
            </a:p>
          </p:txBody>
        </p:sp>
        <p:sp>
          <p:nvSpPr>
            <p:cNvPr id="13" name="Freeform 16"/>
            <p:cNvSpPr/>
            <p:nvPr/>
          </p:nvSpPr>
          <p:spPr>
            <a:xfrm>
              <a:off x="397884" y="209319"/>
              <a:ext cx="496522" cy="514289"/>
            </a:xfrm>
            <a:custGeom>
              <a:avLst/>
              <a:gdLst/>
              <a:ahLst/>
              <a:cxnLst/>
              <a:rect l="l" t="t" r="r" b="b"/>
              <a:pathLst>
                <a:path w="496522" h="514289">
                  <a:moveTo>
                    <a:pt x="0" y="0"/>
                  </a:moveTo>
                  <a:lnTo>
                    <a:pt x="496523" y="0"/>
                  </a:lnTo>
                  <a:lnTo>
                    <a:pt x="496523" y="514289"/>
                  </a:lnTo>
                  <a:lnTo>
                    <a:pt x="0" y="5142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L"/>
            </a:p>
          </p:txBody>
        </p:sp>
        <p:sp>
          <p:nvSpPr>
            <p:cNvPr id="14" name="TextBox 17"/>
            <p:cNvSpPr txBox="1"/>
            <p:nvPr/>
          </p:nvSpPr>
          <p:spPr>
            <a:xfrm>
              <a:off x="1030391" y="296643"/>
              <a:ext cx="1649995" cy="311065"/>
            </a:xfrm>
            <a:prstGeom prst="rect">
              <a:avLst/>
            </a:prstGeom>
          </p:spPr>
          <p:txBody>
            <a:bodyPr lIns="0" tIns="0" rIns="0" bIns="0" rtlCol="0" anchor="t">
              <a:spAutoFit/>
            </a:bodyPr>
            <a:lstStyle/>
            <a:p>
              <a:pPr algn="ctr">
                <a:lnSpc>
                  <a:spcPts val="1976"/>
                </a:lnSpc>
              </a:pPr>
              <a:r>
                <a:rPr lang="en-US" sz="1411" b="1">
                  <a:solidFill>
                    <a:srgbClr val="3A7A55"/>
                  </a:solidFill>
                  <a:latin typeface="Montserrat Ultra-Bold"/>
                  <a:ea typeface="Montserrat Ultra-Bold"/>
                  <a:cs typeface="Montserrat Ultra-Bold"/>
                  <a:sym typeface="Montserrat Ultra-Bold"/>
                </a:rPr>
                <a:t>CONTENIDO</a:t>
              </a:r>
            </a:p>
          </p:txBody>
        </p:sp>
      </p:grpSp>
      <p:sp>
        <p:nvSpPr>
          <p:cNvPr id="15" name="CuadroTexto 14">
            <a:extLst>
              <a:ext uri="{FF2B5EF4-FFF2-40B4-BE49-F238E27FC236}">
                <a16:creationId xmlns:a16="http://schemas.microsoft.com/office/drawing/2014/main" id="{476AE791-FE3D-8595-A996-7E7599944AF8}"/>
              </a:ext>
            </a:extLst>
          </p:cNvPr>
          <p:cNvSpPr txBox="1"/>
          <p:nvPr/>
        </p:nvSpPr>
        <p:spPr>
          <a:xfrm>
            <a:off x="967290" y="3780730"/>
            <a:ext cx="1019831" cy="369332"/>
          </a:xfrm>
          <a:prstGeom prst="rect">
            <a:avLst/>
          </a:prstGeom>
          <a:solidFill>
            <a:schemeClr val="accent2">
              <a:lumMod val="75000"/>
            </a:schemeClr>
          </a:solidFill>
          <a:ln>
            <a:solidFill>
              <a:schemeClr val="accent2">
                <a:lumMod val="75000"/>
              </a:schemeClr>
            </a:solidFill>
          </a:ln>
        </p:spPr>
        <p:txBody>
          <a:bodyPr wrap="none" rtlCol="0">
            <a:spAutoFit/>
          </a:bodyPr>
          <a:lstStyle/>
          <a:p>
            <a:r>
              <a:rPr lang="es-CL" b="1" dirty="0">
                <a:solidFill>
                  <a:schemeClr val="bg1"/>
                </a:solidFill>
              </a:rPr>
              <a:t>Modelos</a:t>
            </a:r>
          </a:p>
        </p:txBody>
      </p:sp>
      <p:pic>
        <p:nvPicPr>
          <p:cNvPr id="16" name="Picture 2" descr="Conozca a Christiaan Huygens, científico e inventor">
            <a:extLst>
              <a:ext uri="{FF2B5EF4-FFF2-40B4-BE49-F238E27FC236}">
                <a16:creationId xmlns:a16="http://schemas.microsoft.com/office/drawing/2014/main" id="{CF4A96C9-9BF2-D93C-9BD7-4B861B40F4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16" r="17815"/>
          <a:stretch/>
        </p:blipFill>
        <p:spPr bwMode="auto">
          <a:xfrm flipH="1">
            <a:off x="3125012" y="1817592"/>
            <a:ext cx="1736070" cy="2067886"/>
          </a:xfrm>
          <a:prstGeom prst="ellipse">
            <a:avLst/>
          </a:prstGeom>
          <a:ln w="38100" cap="rnd">
            <a:solidFill>
              <a:srgbClr val="A7BA1A"/>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4" descr="Isaac Newton. Museo Virtual de la Ciencia del CSIC">
            <a:extLst>
              <a:ext uri="{FF2B5EF4-FFF2-40B4-BE49-F238E27FC236}">
                <a16:creationId xmlns:a16="http://schemas.microsoft.com/office/drawing/2014/main" id="{3FEC9CB1-7F1B-0C0A-2DF4-709EE0467E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0" t="382" r="1923" b="-382"/>
          <a:stretch/>
        </p:blipFill>
        <p:spPr bwMode="auto">
          <a:xfrm>
            <a:off x="3125012" y="4235828"/>
            <a:ext cx="1661696" cy="2076274"/>
          </a:xfrm>
          <a:prstGeom prst="ellipse">
            <a:avLst/>
          </a:prstGeom>
          <a:ln w="38100" cap="rnd">
            <a:solidFill>
              <a:srgbClr val="A7BA1A"/>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102B3E5C-3199-42BC-CFF4-E5C4BBE83CA9}"/>
              </a:ext>
            </a:extLst>
          </p:cNvPr>
          <p:cNvSpPr txBox="1"/>
          <p:nvPr/>
        </p:nvSpPr>
        <p:spPr>
          <a:xfrm>
            <a:off x="5007794" y="1827800"/>
            <a:ext cx="1340880" cy="369332"/>
          </a:xfrm>
          <a:prstGeom prst="rect">
            <a:avLst/>
          </a:prstGeom>
          <a:solidFill>
            <a:schemeClr val="accent2">
              <a:lumMod val="75000"/>
            </a:schemeClr>
          </a:solidFill>
          <a:ln>
            <a:solidFill>
              <a:schemeClr val="accent2">
                <a:lumMod val="75000"/>
              </a:schemeClr>
            </a:solidFill>
          </a:ln>
        </p:spPr>
        <p:txBody>
          <a:bodyPr wrap="none" rtlCol="0">
            <a:spAutoFit/>
          </a:bodyPr>
          <a:lstStyle/>
          <a:p>
            <a:r>
              <a:rPr lang="es-CL" b="1" dirty="0">
                <a:solidFill>
                  <a:schemeClr val="bg1"/>
                </a:solidFill>
              </a:rPr>
              <a:t>Ondulatorio</a:t>
            </a:r>
          </a:p>
        </p:txBody>
      </p:sp>
      <p:sp>
        <p:nvSpPr>
          <p:cNvPr id="19" name="CuadroTexto 18">
            <a:extLst>
              <a:ext uri="{FF2B5EF4-FFF2-40B4-BE49-F238E27FC236}">
                <a16:creationId xmlns:a16="http://schemas.microsoft.com/office/drawing/2014/main" id="{EA55EDF2-BB22-38EA-E64F-015F05F31411}"/>
              </a:ext>
            </a:extLst>
          </p:cNvPr>
          <p:cNvSpPr txBox="1"/>
          <p:nvPr/>
        </p:nvSpPr>
        <p:spPr>
          <a:xfrm>
            <a:off x="5007794" y="4461920"/>
            <a:ext cx="1321196" cy="369332"/>
          </a:xfrm>
          <a:prstGeom prst="rect">
            <a:avLst/>
          </a:prstGeom>
          <a:solidFill>
            <a:schemeClr val="accent2">
              <a:lumMod val="75000"/>
            </a:schemeClr>
          </a:solidFill>
          <a:ln>
            <a:solidFill>
              <a:schemeClr val="accent2">
                <a:lumMod val="75000"/>
              </a:schemeClr>
            </a:solidFill>
          </a:ln>
        </p:spPr>
        <p:txBody>
          <a:bodyPr wrap="none" rtlCol="0">
            <a:spAutoFit/>
          </a:bodyPr>
          <a:lstStyle/>
          <a:p>
            <a:r>
              <a:rPr lang="es-CL" b="1" dirty="0">
                <a:solidFill>
                  <a:schemeClr val="bg1"/>
                </a:solidFill>
              </a:rPr>
              <a:t>Corpuscular</a:t>
            </a:r>
          </a:p>
        </p:txBody>
      </p:sp>
      <p:sp>
        <p:nvSpPr>
          <p:cNvPr id="20" name="CuadroTexto 19">
            <a:extLst>
              <a:ext uri="{FF2B5EF4-FFF2-40B4-BE49-F238E27FC236}">
                <a16:creationId xmlns:a16="http://schemas.microsoft.com/office/drawing/2014/main" id="{18B7B8A9-E79D-CD95-84B0-F083622D6DC0}"/>
              </a:ext>
            </a:extLst>
          </p:cNvPr>
          <p:cNvSpPr txBox="1"/>
          <p:nvPr/>
        </p:nvSpPr>
        <p:spPr>
          <a:xfrm>
            <a:off x="4924337" y="2395406"/>
            <a:ext cx="3144968" cy="369332"/>
          </a:xfrm>
          <a:prstGeom prst="rect">
            <a:avLst/>
          </a:prstGeom>
          <a:noFill/>
        </p:spPr>
        <p:txBody>
          <a:bodyPr wrap="square">
            <a:spAutoFit/>
          </a:bodyPr>
          <a:lstStyle/>
          <a:p>
            <a:r>
              <a:rPr lang="es-ES" sz="1800" b="0" i="0" u="none" strike="noStrike" baseline="0" dirty="0"/>
              <a:t>La luz se propaga en línea recta.</a:t>
            </a:r>
            <a:endParaRPr lang="es-CL" dirty="0"/>
          </a:p>
        </p:txBody>
      </p:sp>
      <p:sp>
        <p:nvSpPr>
          <p:cNvPr id="23" name="CuadroTexto 22">
            <a:extLst>
              <a:ext uri="{FF2B5EF4-FFF2-40B4-BE49-F238E27FC236}">
                <a16:creationId xmlns:a16="http://schemas.microsoft.com/office/drawing/2014/main" id="{2036037D-D28A-98F0-D584-21BF074EDB5F}"/>
              </a:ext>
            </a:extLst>
          </p:cNvPr>
          <p:cNvSpPr txBox="1"/>
          <p:nvPr/>
        </p:nvSpPr>
        <p:spPr>
          <a:xfrm>
            <a:off x="4924336" y="2769330"/>
            <a:ext cx="3144968" cy="369332"/>
          </a:xfrm>
          <a:prstGeom prst="rect">
            <a:avLst/>
          </a:prstGeom>
          <a:noFill/>
        </p:spPr>
        <p:txBody>
          <a:bodyPr wrap="square">
            <a:spAutoFit/>
          </a:bodyPr>
          <a:lstStyle/>
          <a:p>
            <a:r>
              <a:rPr lang="es-ES" sz="1800" b="0" i="0" u="none" strike="noStrike" baseline="0" dirty="0"/>
              <a:t>Explica la reflexión de la luz.</a:t>
            </a:r>
            <a:endParaRPr lang="es-CL" dirty="0"/>
          </a:p>
        </p:txBody>
      </p:sp>
      <p:sp>
        <p:nvSpPr>
          <p:cNvPr id="24" name="CuadroTexto 23">
            <a:extLst>
              <a:ext uri="{FF2B5EF4-FFF2-40B4-BE49-F238E27FC236}">
                <a16:creationId xmlns:a16="http://schemas.microsoft.com/office/drawing/2014/main" id="{295402EB-2873-048C-8519-DDD3597D7095}"/>
              </a:ext>
            </a:extLst>
          </p:cNvPr>
          <p:cNvSpPr txBox="1"/>
          <p:nvPr/>
        </p:nvSpPr>
        <p:spPr>
          <a:xfrm>
            <a:off x="1469991" y="2265438"/>
            <a:ext cx="1736071" cy="584775"/>
          </a:xfrm>
          <a:prstGeom prst="rect">
            <a:avLst/>
          </a:prstGeom>
          <a:noFill/>
        </p:spPr>
        <p:txBody>
          <a:bodyPr wrap="square">
            <a:spAutoFit/>
          </a:bodyPr>
          <a:lstStyle/>
          <a:p>
            <a:pPr algn="ctr"/>
            <a:r>
              <a:rPr lang="es-CL" sz="1600" b="0" i="0" u="none" strike="noStrike" baseline="0" dirty="0"/>
              <a:t>Christian Huygens (1629-1695)</a:t>
            </a:r>
            <a:endParaRPr lang="es-CL" sz="1600" dirty="0"/>
          </a:p>
        </p:txBody>
      </p:sp>
      <p:sp>
        <p:nvSpPr>
          <p:cNvPr id="25" name="CuadroTexto 24">
            <a:extLst>
              <a:ext uri="{FF2B5EF4-FFF2-40B4-BE49-F238E27FC236}">
                <a16:creationId xmlns:a16="http://schemas.microsoft.com/office/drawing/2014/main" id="{750A25D0-A0CA-D336-46C2-9BFB435BD4B6}"/>
              </a:ext>
            </a:extLst>
          </p:cNvPr>
          <p:cNvSpPr txBox="1"/>
          <p:nvPr/>
        </p:nvSpPr>
        <p:spPr>
          <a:xfrm>
            <a:off x="1757493" y="5146291"/>
            <a:ext cx="1367517" cy="584775"/>
          </a:xfrm>
          <a:prstGeom prst="rect">
            <a:avLst/>
          </a:prstGeom>
          <a:noFill/>
        </p:spPr>
        <p:txBody>
          <a:bodyPr wrap="square">
            <a:spAutoFit/>
          </a:bodyPr>
          <a:lstStyle/>
          <a:p>
            <a:pPr algn="ctr"/>
            <a:r>
              <a:rPr lang="es-CL" sz="1600" b="0" i="0" u="none" strike="noStrike" baseline="0" dirty="0"/>
              <a:t>Isaac Newton</a:t>
            </a:r>
          </a:p>
          <a:p>
            <a:pPr algn="ctr"/>
            <a:r>
              <a:rPr lang="es-CL" sz="1600" b="0" i="0" u="none" strike="noStrike" baseline="0" dirty="0"/>
              <a:t>(1643-1727)</a:t>
            </a:r>
            <a:endParaRPr lang="es-CL" sz="1600" dirty="0"/>
          </a:p>
        </p:txBody>
      </p:sp>
      <p:sp>
        <p:nvSpPr>
          <p:cNvPr id="27" name="CuadroTexto 26">
            <a:extLst>
              <a:ext uri="{FF2B5EF4-FFF2-40B4-BE49-F238E27FC236}">
                <a16:creationId xmlns:a16="http://schemas.microsoft.com/office/drawing/2014/main" id="{5E215E55-FEEB-9C68-13B1-CBCF68CD3526}"/>
              </a:ext>
            </a:extLst>
          </p:cNvPr>
          <p:cNvSpPr txBox="1"/>
          <p:nvPr/>
        </p:nvSpPr>
        <p:spPr>
          <a:xfrm>
            <a:off x="4924337" y="4943577"/>
            <a:ext cx="3144968" cy="369332"/>
          </a:xfrm>
          <a:prstGeom prst="rect">
            <a:avLst/>
          </a:prstGeom>
          <a:noFill/>
        </p:spPr>
        <p:txBody>
          <a:bodyPr wrap="square">
            <a:spAutoFit/>
          </a:bodyPr>
          <a:lstStyle/>
          <a:p>
            <a:r>
              <a:rPr lang="es-ES" sz="1800" b="0" i="0" u="none" strike="noStrike" baseline="0" dirty="0"/>
              <a:t>La luz se propaga en línea recta.</a:t>
            </a:r>
            <a:endParaRPr lang="es-CL" dirty="0"/>
          </a:p>
        </p:txBody>
      </p:sp>
      <p:sp>
        <p:nvSpPr>
          <p:cNvPr id="28" name="CuadroTexto 27">
            <a:extLst>
              <a:ext uri="{FF2B5EF4-FFF2-40B4-BE49-F238E27FC236}">
                <a16:creationId xmlns:a16="http://schemas.microsoft.com/office/drawing/2014/main" id="{0E27AA07-10AF-60B2-F310-BDC06155CF30}"/>
              </a:ext>
            </a:extLst>
          </p:cNvPr>
          <p:cNvSpPr txBox="1"/>
          <p:nvPr/>
        </p:nvSpPr>
        <p:spPr>
          <a:xfrm>
            <a:off x="4919051" y="5315714"/>
            <a:ext cx="3590488" cy="369332"/>
          </a:xfrm>
          <a:prstGeom prst="rect">
            <a:avLst/>
          </a:prstGeom>
          <a:noFill/>
        </p:spPr>
        <p:txBody>
          <a:bodyPr wrap="square">
            <a:spAutoFit/>
          </a:bodyPr>
          <a:lstStyle/>
          <a:p>
            <a:r>
              <a:rPr lang="es-ES" sz="1800" b="0" i="0" u="none" strike="noStrike" baseline="0" dirty="0"/>
              <a:t>Explica la formación de sombras.</a:t>
            </a:r>
            <a:endParaRPr lang="es-CL" dirty="0"/>
          </a:p>
        </p:txBody>
      </p:sp>
      <p:sp>
        <p:nvSpPr>
          <p:cNvPr id="29" name="CuadroTexto 28">
            <a:extLst>
              <a:ext uri="{FF2B5EF4-FFF2-40B4-BE49-F238E27FC236}">
                <a16:creationId xmlns:a16="http://schemas.microsoft.com/office/drawing/2014/main" id="{E2389D31-76EE-016D-0D59-D4854C03D2A6}"/>
              </a:ext>
            </a:extLst>
          </p:cNvPr>
          <p:cNvSpPr txBox="1"/>
          <p:nvPr/>
        </p:nvSpPr>
        <p:spPr>
          <a:xfrm>
            <a:off x="4924336" y="5685046"/>
            <a:ext cx="3144968" cy="369332"/>
          </a:xfrm>
          <a:prstGeom prst="rect">
            <a:avLst/>
          </a:prstGeom>
          <a:noFill/>
        </p:spPr>
        <p:txBody>
          <a:bodyPr wrap="square">
            <a:spAutoFit/>
          </a:bodyPr>
          <a:lstStyle/>
          <a:p>
            <a:r>
              <a:rPr lang="es-ES" sz="1800" b="0" i="0" u="none" strike="noStrike" baseline="0" dirty="0"/>
              <a:t>Explica la reflexión de la luz.</a:t>
            </a:r>
            <a:endParaRPr lang="es-CL" dirty="0"/>
          </a:p>
        </p:txBody>
      </p:sp>
      <p:cxnSp>
        <p:nvCxnSpPr>
          <p:cNvPr id="31" name="Conector recto de flecha 30">
            <a:extLst>
              <a:ext uri="{FF2B5EF4-FFF2-40B4-BE49-F238E27FC236}">
                <a16:creationId xmlns:a16="http://schemas.microsoft.com/office/drawing/2014/main" id="{0FD5275F-2C8E-8A40-D300-083C227067A7}"/>
              </a:ext>
            </a:extLst>
          </p:cNvPr>
          <p:cNvCxnSpPr>
            <a:stCxn id="15" idx="0"/>
          </p:cNvCxnSpPr>
          <p:nvPr/>
        </p:nvCxnSpPr>
        <p:spPr>
          <a:xfrm flipV="1">
            <a:off x="1477206" y="2851536"/>
            <a:ext cx="1647804" cy="92919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3D20C97B-33C7-5B41-95BA-02FE5DBD5B33}"/>
              </a:ext>
            </a:extLst>
          </p:cNvPr>
          <p:cNvCxnSpPr>
            <a:cxnSpLocks/>
            <a:stCxn id="15" idx="2"/>
            <a:endCxn id="17" idx="2"/>
          </p:cNvCxnSpPr>
          <p:nvPr/>
        </p:nvCxnSpPr>
        <p:spPr>
          <a:xfrm>
            <a:off x="1477206" y="4150062"/>
            <a:ext cx="1647806" cy="112390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Bocadillo: rectángulo con esquinas redondeadas 1">
            <a:extLst>
              <a:ext uri="{FF2B5EF4-FFF2-40B4-BE49-F238E27FC236}">
                <a16:creationId xmlns:a16="http://schemas.microsoft.com/office/drawing/2014/main" id="{AC787162-025D-487B-8C43-B7153B28EAFA}"/>
              </a:ext>
            </a:extLst>
          </p:cNvPr>
          <p:cNvSpPr/>
          <p:nvPr/>
        </p:nvSpPr>
        <p:spPr>
          <a:xfrm>
            <a:off x="4748958" y="930751"/>
            <a:ext cx="3930675" cy="1289480"/>
          </a:xfrm>
          <a:prstGeom prst="wedgeRoundRectCallout">
            <a:avLst>
              <a:gd name="adj1" fmla="val -51634"/>
              <a:gd name="adj2" fmla="val 8993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S" b="1" dirty="0">
                <a:solidFill>
                  <a:schemeClr val="bg1"/>
                </a:solidFill>
              </a:rPr>
              <a:t>Él consideraba que la luz era una </a:t>
            </a:r>
            <a:r>
              <a:rPr lang="es-ES" b="1" dirty="0">
                <a:solidFill>
                  <a:srgbClr val="FFFF00"/>
                </a:solidFill>
              </a:rPr>
              <a:t>onda mecánica</a:t>
            </a:r>
            <a:r>
              <a:rPr lang="es-ES" b="1" dirty="0">
                <a:solidFill>
                  <a:schemeClr val="bg1"/>
                </a:solidFill>
              </a:rPr>
              <a:t>, al igual que el sonido, y que requería un </a:t>
            </a:r>
            <a:r>
              <a:rPr lang="es-ES" b="1" dirty="0">
                <a:solidFill>
                  <a:srgbClr val="FFFF00"/>
                </a:solidFill>
              </a:rPr>
              <a:t>medio material </a:t>
            </a:r>
            <a:r>
              <a:rPr lang="es-ES" b="1" dirty="0">
                <a:solidFill>
                  <a:schemeClr val="bg1"/>
                </a:solidFill>
              </a:rPr>
              <a:t>para propagarse, denominado </a:t>
            </a:r>
            <a:r>
              <a:rPr lang="es-ES" b="1" dirty="0">
                <a:solidFill>
                  <a:srgbClr val="FFFF00"/>
                </a:solidFill>
              </a:rPr>
              <a:t>éter.</a:t>
            </a:r>
          </a:p>
        </p:txBody>
      </p:sp>
      <p:sp>
        <p:nvSpPr>
          <p:cNvPr id="38" name="Bocadillo: rectángulo con esquinas redondeadas 1">
            <a:extLst>
              <a:ext uri="{FF2B5EF4-FFF2-40B4-BE49-F238E27FC236}">
                <a16:creationId xmlns:a16="http://schemas.microsoft.com/office/drawing/2014/main" id="{AC787162-025D-487B-8C43-B7153B28EAFA}"/>
              </a:ext>
            </a:extLst>
          </p:cNvPr>
          <p:cNvSpPr/>
          <p:nvPr/>
        </p:nvSpPr>
        <p:spPr>
          <a:xfrm>
            <a:off x="4748958" y="3013805"/>
            <a:ext cx="3930675" cy="1289480"/>
          </a:xfrm>
          <a:prstGeom prst="wedgeRoundRectCallout">
            <a:avLst>
              <a:gd name="adj1" fmla="val -56238"/>
              <a:gd name="adj2" fmla="val 96112"/>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S" b="1" dirty="0">
                <a:solidFill>
                  <a:schemeClr val="bg1"/>
                </a:solidFill>
              </a:rPr>
              <a:t>Dado el prestigio que gozaba Newton en su época, </a:t>
            </a:r>
            <a:r>
              <a:rPr lang="es-ES" b="1" dirty="0">
                <a:solidFill>
                  <a:srgbClr val="FFFF00"/>
                </a:solidFill>
              </a:rPr>
              <a:t>su modelo fue mucho más aceptado</a:t>
            </a:r>
            <a:r>
              <a:rPr lang="es-ES" b="1" dirty="0">
                <a:solidFill>
                  <a:schemeClr val="bg1"/>
                </a:solidFill>
              </a:rPr>
              <a:t> que el de Huygens.</a:t>
            </a:r>
          </a:p>
        </p:txBody>
      </p:sp>
    </p:spTree>
    <p:extLst>
      <p:ext uri="{BB962C8B-B14F-4D97-AF65-F5344CB8AC3E}">
        <p14:creationId xmlns:p14="http://schemas.microsoft.com/office/powerpoint/2010/main" val="297122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1000"/>
                                        <p:tgtEl>
                                          <p:spTgt spid="34"/>
                                        </p:tgtEl>
                                      </p:cBhvr>
                                    </p:animEffect>
                                    <p:anim calcmode="lin" valueType="num">
                                      <p:cBhvr>
                                        <p:cTn id="61" dur="1000" fill="hold"/>
                                        <p:tgtEl>
                                          <p:spTgt spid="34"/>
                                        </p:tgtEl>
                                        <p:attrNameLst>
                                          <p:attrName>ppt_x</p:attrName>
                                        </p:attrNameLst>
                                      </p:cBhvr>
                                      <p:tavLst>
                                        <p:tav tm="0">
                                          <p:val>
                                            <p:strVal val="#ppt_x"/>
                                          </p:val>
                                        </p:tav>
                                        <p:tav tm="100000">
                                          <p:val>
                                            <p:strVal val="#ppt_x"/>
                                          </p:val>
                                        </p:tav>
                                      </p:tavLst>
                                    </p:anim>
                                    <p:anim calcmode="lin" valueType="num">
                                      <p:cBhvr>
                                        <p:cTn id="6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8" grpId="0" animBg="1"/>
      <p:bldP spid="19" grpId="0" animBg="1"/>
      <p:bldP spid="20" grpId="0"/>
      <p:bldP spid="23" grpId="0"/>
      <p:bldP spid="24" grpId="0"/>
      <p:bldP spid="25" grpId="0"/>
      <p:bldP spid="27" grpId="0"/>
      <p:bldP spid="28" grpId="0"/>
      <p:bldP spid="29" grpId="0"/>
      <p:bldP spid="34"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3B911B-B5B8-63DA-B5C8-86D798B3D5DE}"/>
              </a:ext>
            </a:extLst>
          </p:cNvPr>
          <p:cNvSpPr txBox="1"/>
          <p:nvPr/>
        </p:nvSpPr>
        <p:spPr>
          <a:xfrm>
            <a:off x="479049" y="493571"/>
            <a:ext cx="8185901" cy="707886"/>
          </a:xfrm>
          <a:prstGeom prst="rect">
            <a:avLst/>
          </a:prstGeom>
          <a:noFill/>
        </p:spPr>
        <p:txBody>
          <a:bodyPr wrap="square" rtlCol="0">
            <a:spAutoFit/>
          </a:bodyPr>
          <a:lstStyle/>
          <a:p>
            <a:pPr algn="just"/>
            <a:r>
              <a:rPr lang="es-CL" sz="4000" b="1" dirty="0"/>
              <a:t>Naturaleza de la luz</a:t>
            </a:r>
            <a:endParaRPr lang="es-CL" sz="3200" b="1" dirty="0"/>
          </a:p>
        </p:txBody>
      </p:sp>
      <p:sp>
        <p:nvSpPr>
          <p:cNvPr id="8" name="CuadroTexto 7">
            <a:extLst>
              <a:ext uri="{FF2B5EF4-FFF2-40B4-BE49-F238E27FC236}">
                <a16:creationId xmlns:a16="http://schemas.microsoft.com/office/drawing/2014/main" id="{C275B565-65B8-D0D6-11D3-2A993BD11E91}"/>
              </a:ext>
            </a:extLst>
          </p:cNvPr>
          <p:cNvSpPr txBox="1"/>
          <p:nvPr/>
        </p:nvSpPr>
        <p:spPr>
          <a:xfrm>
            <a:off x="442227" y="2368278"/>
            <a:ext cx="7926720" cy="1477328"/>
          </a:xfrm>
          <a:prstGeom prst="rect">
            <a:avLst/>
          </a:prstGeom>
          <a:noFill/>
        </p:spPr>
        <p:txBody>
          <a:bodyPr wrap="square">
            <a:spAutoFit/>
          </a:bodyPr>
          <a:lstStyle/>
          <a:p>
            <a:pPr algn="just"/>
            <a:r>
              <a:rPr lang="es-ES" sz="1800" b="0" i="0" u="none" strike="noStrike" baseline="0" dirty="0"/>
              <a:t>Ambos modelos tienen aspectos que se reconocen actualmente.</a:t>
            </a:r>
          </a:p>
          <a:p>
            <a:pPr algn="just"/>
            <a:endParaRPr lang="es-ES" dirty="0"/>
          </a:p>
          <a:p>
            <a:pPr algn="just"/>
            <a:r>
              <a:rPr lang="es-ES" dirty="0"/>
              <a:t>A niveles subatómicos, las partículas </a:t>
            </a:r>
            <a:r>
              <a:rPr lang="es-CL" dirty="0"/>
              <a:t>pueden tener un comportamiento </a:t>
            </a:r>
            <a:r>
              <a:rPr lang="es-ES" dirty="0"/>
              <a:t>dual, es decir, en determinadas condiciones actuar como una </a:t>
            </a:r>
            <a:r>
              <a:rPr lang="es-ES" b="1" dirty="0"/>
              <a:t>onda</a:t>
            </a:r>
            <a:r>
              <a:rPr lang="es-ES" dirty="0"/>
              <a:t> y, en </a:t>
            </a:r>
            <a:r>
              <a:rPr lang="es-CL" dirty="0"/>
              <a:t>otras, como una </a:t>
            </a:r>
            <a:r>
              <a:rPr lang="es-CL" b="1" dirty="0"/>
              <a:t>partícula</a:t>
            </a:r>
            <a:r>
              <a:rPr lang="es-CL" dirty="0"/>
              <a:t>. </a:t>
            </a:r>
          </a:p>
        </p:txBody>
      </p:sp>
      <p:sp>
        <p:nvSpPr>
          <p:cNvPr id="10" name="CuadroTexto 9">
            <a:extLst>
              <a:ext uri="{FF2B5EF4-FFF2-40B4-BE49-F238E27FC236}">
                <a16:creationId xmlns:a16="http://schemas.microsoft.com/office/drawing/2014/main" id="{7B6517F1-CFC6-9404-18B9-12D48F3DC18F}"/>
              </a:ext>
            </a:extLst>
          </p:cNvPr>
          <p:cNvSpPr txBox="1"/>
          <p:nvPr/>
        </p:nvSpPr>
        <p:spPr>
          <a:xfrm>
            <a:off x="442227" y="4074588"/>
            <a:ext cx="4572000" cy="2308324"/>
          </a:xfrm>
          <a:prstGeom prst="rect">
            <a:avLst/>
          </a:prstGeom>
          <a:noFill/>
        </p:spPr>
        <p:txBody>
          <a:bodyPr wrap="square">
            <a:spAutoFit/>
          </a:bodyPr>
          <a:lstStyle/>
          <a:p>
            <a:pPr algn="just"/>
            <a:r>
              <a:rPr lang="es-ES" sz="1800" b="0" i="0" u="none" strike="noStrike" baseline="0" dirty="0"/>
              <a:t>El modelo que da cuenta de esto es el </a:t>
            </a:r>
            <a:r>
              <a:rPr lang="es-ES" sz="1800" b="1" i="0" u="none" strike="noStrike" baseline="0" dirty="0"/>
              <a:t>modelo dual</a:t>
            </a:r>
            <a:r>
              <a:rPr lang="es-ES" sz="1800" b="0" i="0" u="none" strike="noStrike" baseline="0" dirty="0"/>
              <a:t> o </a:t>
            </a:r>
            <a:r>
              <a:rPr lang="es-ES" sz="1800" b="1" i="0" u="none" strike="noStrike" baseline="0" dirty="0"/>
              <a:t>modelo onda-partícula.</a:t>
            </a:r>
          </a:p>
          <a:p>
            <a:pPr algn="just"/>
            <a:endParaRPr lang="es-ES" b="1" dirty="0"/>
          </a:p>
          <a:p>
            <a:pPr algn="just"/>
            <a:r>
              <a:rPr lang="es-ES" sz="1800" b="0" i="0" u="none" strike="noStrike" baseline="0" dirty="0"/>
              <a:t>No fue propuesto por un científico en particular, sino que representa la síntesis de siglos de observaciones, de experimentos y de teorías respecto de la luz. Sin embargo,</a:t>
            </a:r>
            <a:r>
              <a:rPr lang="es-ES" sz="1800" b="0" i="0" u="none" strike="noStrike" dirty="0"/>
              <a:t> se asocia comúnmente a </a:t>
            </a:r>
            <a:r>
              <a:rPr lang="es-ES" sz="1800" b="1" i="0" u="none" strike="noStrike" dirty="0"/>
              <a:t>Albert Einstein</a:t>
            </a:r>
            <a:r>
              <a:rPr lang="es-ES" sz="1800" b="0" i="0" u="none" strike="noStrike" dirty="0"/>
              <a:t>.</a:t>
            </a:r>
            <a:endParaRPr lang="es-CL" dirty="0"/>
          </a:p>
        </p:txBody>
      </p:sp>
      <p:pic>
        <p:nvPicPr>
          <p:cNvPr id="11" name="Picture 2" descr="Conozca a Christiaan Huygens, científico e inventor">
            <a:extLst>
              <a:ext uri="{FF2B5EF4-FFF2-40B4-BE49-F238E27FC236}">
                <a16:creationId xmlns:a16="http://schemas.microsoft.com/office/drawing/2014/main" id="{CE4B9B98-7E6C-850F-AE02-49307C0659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16" r="17815"/>
          <a:stretch/>
        </p:blipFill>
        <p:spPr bwMode="auto">
          <a:xfrm flipH="1">
            <a:off x="6325299" y="296235"/>
            <a:ext cx="1640968" cy="1954607"/>
          </a:xfrm>
          <a:prstGeom prst="ellipse">
            <a:avLst/>
          </a:prstGeom>
          <a:ln w="38100" cap="rnd">
            <a:solidFill>
              <a:srgbClr val="A7BA1A"/>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4" descr="Isaac Newton. Museo Virtual de la Ciencia del CSIC">
            <a:extLst>
              <a:ext uri="{FF2B5EF4-FFF2-40B4-BE49-F238E27FC236}">
                <a16:creationId xmlns:a16="http://schemas.microsoft.com/office/drawing/2014/main" id="{2FF2B099-A047-871F-71B7-C472DF193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 t="382" r="1923" b="-382"/>
          <a:stretch/>
        </p:blipFill>
        <p:spPr bwMode="auto">
          <a:xfrm>
            <a:off x="7442946" y="933400"/>
            <a:ext cx="1571345" cy="1963381"/>
          </a:xfrm>
          <a:prstGeom prst="ellipse">
            <a:avLst/>
          </a:prstGeom>
          <a:ln w="38100" cap="rnd">
            <a:solidFill>
              <a:srgbClr val="A7BA1A"/>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843332" y="1383979"/>
            <a:ext cx="4981518"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¿Qué modelo crees que es correcto, el de Newton o el de Huygens?</a:t>
            </a:r>
          </a:p>
        </p:txBody>
      </p:sp>
      <p:sp>
        <p:nvSpPr>
          <p:cNvPr id="14" name="Bocadillo: rectángulo con esquinas redondeadas 1">
            <a:extLst>
              <a:ext uri="{FF2B5EF4-FFF2-40B4-BE49-F238E27FC236}">
                <a16:creationId xmlns:a16="http://schemas.microsoft.com/office/drawing/2014/main" id="{AC787162-025D-487B-8C43-B7153B28EAFA}"/>
              </a:ext>
            </a:extLst>
          </p:cNvPr>
          <p:cNvSpPr/>
          <p:nvPr/>
        </p:nvSpPr>
        <p:spPr>
          <a:xfrm>
            <a:off x="5202902" y="3680562"/>
            <a:ext cx="3758092" cy="1124900"/>
          </a:xfrm>
          <a:prstGeom prst="wedgeRoundRectCallout">
            <a:avLst>
              <a:gd name="adj1" fmla="val 11718"/>
              <a:gd name="adj2" fmla="val 45042"/>
              <a:gd name="adj3" fmla="val 16667"/>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b="1" dirty="0">
                <a:solidFill>
                  <a:schemeClr val="bg1"/>
                </a:solidFill>
              </a:rPr>
              <a:t>En esta área temática nos enfocaremos en el </a:t>
            </a:r>
            <a:r>
              <a:rPr lang="es-ES" b="1" dirty="0">
                <a:solidFill>
                  <a:srgbClr val="FFFF00"/>
                </a:solidFill>
              </a:rPr>
              <a:t>comportamiento ondulatorio </a:t>
            </a:r>
            <a:r>
              <a:rPr lang="es-ES" b="1" dirty="0">
                <a:solidFill>
                  <a:schemeClr val="bg1"/>
                </a:solidFill>
              </a:rPr>
              <a:t>de la luz.</a:t>
            </a:r>
          </a:p>
        </p:txBody>
      </p:sp>
      <p:sp>
        <p:nvSpPr>
          <p:cNvPr id="18" name="CuadroTexto 17"/>
          <p:cNvSpPr txBox="1"/>
          <p:nvPr/>
        </p:nvSpPr>
        <p:spPr>
          <a:xfrm>
            <a:off x="5261587" y="4936198"/>
            <a:ext cx="3712129" cy="1021556"/>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¿Sabías que Einstein ganó el Premio Nobel por su explicación teórica del efecto fotoeléctrico?</a:t>
            </a:r>
          </a:p>
        </p:txBody>
      </p:sp>
      <p:pic>
        <p:nvPicPr>
          <p:cNvPr id="2" name="Imagen 1"/>
          <p:cNvPicPr>
            <a:picLocks noChangeAspect="1"/>
          </p:cNvPicPr>
          <p:nvPr/>
        </p:nvPicPr>
        <p:blipFill>
          <a:blip r:embed="rId4">
            <a:extLst>
              <a:ext uri="{BEBA8EAE-BF5A-486C-A8C5-ECC9F3942E4B}">
                <a14:imgProps xmlns:a14="http://schemas.microsoft.com/office/drawing/2010/main">
                  <a14:imgLayer r:embed="rId5">
                    <a14:imgEffect>
                      <a14:backgroundRemoval t="9804" b="96078" l="2997" r="97548">
                        <a14:foregroundMark x1="77112" y1="85621" x2="78202" y2="85621"/>
                        <a14:foregroundMark x1="79837" y1="80392" x2="79837" y2="80392"/>
                        <a14:foregroundMark x1="78747" y1="80065" x2="79564" y2="81373"/>
                        <a14:foregroundMark x1="86376" y1="85621" x2="86376" y2="85621"/>
                        <a14:foregroundMark x1="90191" y1="81046" x2="90191" y2="81046"/>
                        <a14:foregroundMark x1="93460" y1="76797" x2="93460" y2="76797"/>
                        <a14:foregroundMark x1="92098" y1="85948" x2="92098" y2="85948"/>
                        <a14:foregroundMark x1="78747" y1="80065" x2="74659" y2="75817"/>
                        <a14:foregroundMark x1="91281" y1="86275" x2="87738" y2="90196"/>
                      </a14:backgroundRemoval>
                    </a14:imgEffect>
                  </a14:imgLayer>
                </a14:imgProps>
              </a:ext>
            </a:extLst>
          </a:blip>
          <a:stretch>
            <a:fillRect/>
          </a:stretch>
        </p:blipFill>
        <p:spPr>
          <a:xfrm>
            <a:off x="7864360" y="5593733"/>
            <a:ext cx="1185715" cy="988634"/>
          </a:xfrm>
          <a:prstGeom prst="rect">
            <a:avLst/>
          </a:prstGeom>
        </p:spPr>
      </p:pic>
      <p:pic>
        <p:nvPicPr>
          <p:cNvPr id="17" name="Picture 4" descr="Cómo llegó Albert Einstein a ser nombrado “Genio de la ciencia”? -  GrupoAristeo.com">
            <a:extLst>
              <a:ext uri="{FF2B5EF4-FFF2-40B4-BE49-F238E27FC236}">
                <a16:creationId xmlns:a16="http://schemas.microsoft.com/office/drawing/2014/main" id="{3E5ABA97-05B8-7CC4-9BD9-716817C96CC2}"/>
              </a:ext>
            </a:extLst>
          </p:cNvPr>
          <p:cNvPicPr>
            <a:picLocks noChangeAspect="1" noChangeArrowheads="1"/>
          </p:cNvPicPr>
          <p:nvPr/>
        </p:nvPicPr>
        <p:blipFill>
          <a:blip r:embed="rId6">
            <a:clrChange>
              <a:clrFrom>
                <a:srgbClr val="0E1D46"/>
              </a:clrFrom>
              <a:clrTo>
                <a:srgbClr val="0E1D46">
                  <a:alpha val="0"/>
                </a:srgbClr>
              </a:clrTo>
            </a:clrChange>
            <a:extLst>
              <a:ext uri="{28A0092B-C50C-407E-A947-70E740481C1C}">
                <a14:useLocalDpi xmlns:a14="http://schemas.microsoft.com/office/drawing/2010/main" val="0"/>
              </a:ext>
            </a:extLst>
          </a:blip>
          <a:srcRect/>
          <a:stretch>
            <a:fillRect/>
          </a:stretch>
        </p:blipFill>
        <p:spPr bwMode="auto">
          <a:xfrm>
            <a:off x="4990297" y="5635624"/>
            <a:ext cx="1208024" cy="9048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4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4"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ACC46A1-D779-9595-BEEB-BE327ABE0CD6}"/>
              </a:ext>
            </a:extLst>
          </p:cNvPr>
          <p:cNvSpPr txBox="1"/>
          <p:nvPr/>
        </p:nvSpPr>
        <p:spPr>
          <a:xfrm>
            <a:off x="479049" y="493338"/>
            <a:ext cx="8185901" cy="707886"/>
          </a:xfrm>
          <a:prstGeom prst="rect">
            <a:avLst/>
          </a:prstGeom>
          <a:noFill/>
        </p:spPr>
        <p:txBody>
          <a:bodyPr wrap="square" rtlCol="0">
            <a:spAutoFit/>
          </a:bodyPr>
          <a:lstStyle/>
          <a:p>
            <a:pPr algn="just"/>
            <a:r>
              <a:rPr lang="es-CL" sz="4000" b="1" dirty="0"/>
              <a:t>Fuentes de luz</a:t>
            </a:r>
            <a:endParaRPr lang="es-CL" sz="3200" b="1" dirty="0"/>
          </a:p>
        </p:txBody>
      </p:sp>
      <p:sp>
        <p:nvSpPr>
          <p:cNvPr id="4" name="12 Rectángulo">
            <a:extLst>
              <a:ext uri="{FF2B5EF4-FFF2-40B4-BE49-F238E27FC236}">
                <a16:creationId xmlns:a16="http://schemas.microsoft.com/office/drawing/2014/main" id="{7C9A2384-14BB-86DD-91DB-92450062CB81}"/>
              </a:ext>
            </a:extLst>
          </p:cNvPr>
          <p:cNvSpPr>
            <a:spLocks noChangeArrowheads="1"/>
          </p:cNvSpPr>
          <p:nvPr/>
        </p:nvSpPr>
        <p:spPr bwMode="auto">
          <a:xfrm>
            <a:off x="479049" y="4072433"/>
            <a:ext cx="3857625"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s-ES_tradnl" altLang="es-ES" b="1" dirty="0">
                <a:latin typeface="+mn-lt"/>
                <a:cs typeface="Arial" panose="020B0604020202020204" pitchFamily="34" charset="0"/>
              </a:rPr>
              <a:t>2. Fuentes artificiales</a:t>
            </a:r>
          </a:p>
          <a:p>
            <a:pPr marL="0" indent="0" algn="just" eaLnBrk="1" hangingPunct="1">
              <a:spcBef>
                <a:spcPct val="20000"/>
              </a:spcBef>
            </a:pPr>
            <a:r>
              <a:rPr lang="es-ES_tradnl" altLang="es-ES" dirty="0">
                <a:latin typeface="+mn-lt"/>
              </a:rPr>
              <a:t>Aquellas fuentes que emiten luz y que </a:t>
            </a:r>
            <a:r>
              <a:rPr lang="es-ES_tradnl" altLang="es-ES" b="1" dirty="0">
                <a:latin typeface="+mn-lt"/>
              </a:rPr>
              <a:t>han sido creadas por el ser humano.</a:t>
            </a:r>
            <a:endParaRPr lang="es-ES_tradnl" altLang="es-ES" b="1" dirty="0">
              <a:latin typeface="+mn-lt"/>
              <a:cs typeface="Arial" panose="020B0604020202020204" pitchFamily="34" charset="0"/>
            </a:endParaRPr>
          </a:p>
        </p:txBody>
      </p:sp>
      <p:pic>
        <p:nvPicPr>
          <p:cNvPr id="7" name="Picture 2" descr="https://encrypted-tbn2.google.com/images?q=tbn:ANd9GcRDmNlXYK2gJJVAY9Ayj2DUG1ARilgWfVid2wwkA3YqxWWuxjiysA">
            <a:extLst>
              <a:ext uri="{FF2B5EF4-FFF2-40B4-BE49-F238E27FC236}">
                <a16:creationId xmlns:a16="http://schemas.microsoft.com/office/drawing/2014/main" id="{5B19DBF4-8556-F879-1BC0-5B9A770522B9}"/>
              </a:ext>
            </a:extLst>
          </p:cNvPr>
          <p:cNvPicPr>
            <a:picLocks noChangeAspect="1" noChangeArrowheads="1"/>
          </p:cNvPicPr>
          <p:nvPr/>
        </p:nvPicPr>
        <p:blipFill>
          <a:blip r:embed="rId2"/>
          <a:srcRect/>
          <a:stretch>
            <a:fillRect/>
          </a:stretch>
        </p:blipFill>
        <p:spPr bwMode="auto">
          <a:xfrm>
            <a:off x="4571999" y="2059497"/>
            <a:ext cx="1987207" cy="1488566"/>
          </a:xfrm>
          <a:prstGeom prst="rect">
            <a:avLst/>
          </a:prstGeom>
          <a:ln w="38100" cap="sq">
            <a:solidFill>
              <a:srgbClr val="A7BA1A"/>
            </a:solidFill>
            <a:prstDash val="solid"/>
            <a:miter lim="800000"/>
          </a:ln>
          <a:effectLst/>
        </p:spPr>
      </p:pic>
      <p:pic>
        <p:nvPicPr>
          <p:cNvPr id="8" name="Picture 10" descr="http://www.juanelbuho.org/Imagenes/e_luciernaga_03.jpg">
            <a:extLst>
              <a:ext uri="{FF2B5EF4-FFF2-40B4-BE49-F238E27FC236}">
                <a16:creationId xmlns:a16="http://schemas.microsoft.com/office/drawing/2014/main" id="{BE6A9B2C-0F9F-B429-8A0A-6B1F1208C7B0}"/>
              </a:ext>
            </a:extLst>
          </p:cNvPr>
          <p:cNvPicPr>
            <a:picLocks noChangeAspect="1" noChangeArrowheads="1"/>
          </p:cNvPicPr>
          <p:nvPr/>
        </p:nvPicPr>
        <p:blipFill>
          <a:blip r:embed="rId3"/>
          <a:srcRect/>
          <a:stretch>
            <a:fillRect/>
          </a:stretch>
        </p:blipFill>
        <p:spPr bwMode="auto">
          <a:xfrm>
            <a:off x="6887231" y="2233757"/>
            <a:ext cx="1857375" cy="1238250"/>
          </a:xfrm>
          <a:prstGeom prst="rect">
            <a:avLst/>
          </a:prstGeom>
          <a:ln w="38100" cap="sq">
            <a:solidFill>
              <a:srgbClr val="A7BA1A"/>
            </a:solidFill>
            <a:prstDash val="solid"/>
            <a:miter lim="800000"/>
          </a:ln>
          <a:effectLst/>
        </p:spPr>
      </p:pic>
      <p:pic>
        <p:nvPicPr>
          <p:cNvPr id="9" name="Picture 12" descr="https://encrypted-tbn0.google.com/images?q=tbn:ANd9GcRvS0uX7KkPYnDQcENREuNP_7yPS3-8tIWpXCJBFq_wFb3IjrPv">
            <a:extLst>
              <a:ext uri="{FF2B5EF4-FFF2-40B4-BE49-F238E27FC236}">
                <a16:creationId xmlns:a16="http://schemas.microsoft.com/office/drawing/2014/main" id="{C549AEA2-4EDC-8BF7-ED7D-B184C2FBD930}"/>
              </a:ext>
            </a:extLst>
          </p:cNvPr>
          <p:cNvPicPr>
            <a:picLocks noChangeAspect="1" noChangeArrowheads="1"/>
          </p:cNvPicPr>
          <p:nvPr/>
        </p:nvPicPr>
        <p:blipFill>
          <a:blip r:embed="rId4"/>
          <a:srcRect/>
          <a:stretch>
            <a:fillRect/>
          </a:stretch>
        </p:blipFill>
        <p:spPr bwMode="auto">
          <a:xfrm>
            <a:off x="6887230" y="4240124"/>
            <a:ext cx="1857375" cy="1314450"/>
          </a:xfrm>
          <a:prstGeom prst="rect">
            <a:avLst/>
          </a:prstGeom>
          <a:ln w="38100" cap="sq">
            <a:solidFill>
              <a:srgbClr val="A7BA1A"/>
            </a:solidFill>
            <a:prstDash val="solid"/>
            <a:miter lim="800000"/>
          </a:ln>
          <a:effectLst/>
        </p:spPr>
      </p:pic>
      <p:sp>
        <p:nvSpPr>
          <p:cNvPr id="10" name="22 Rectángulo">
            <a:extLst>
              <a:ext uri="{FF2B5EF4-FFF2-40B4-BE49-F238E27FC236}">
                <a16:creationId xmlns:a16="http://schemas.microsoft.com/office/drawing/2014/main" id="{CF0A4B3F-476D-5D3E-1246-B65862C385C4}"/>
              </a:ext>
            </a:extLst>
          </p:cNvPr>
          <p:cNvSpPr>
            <a:spLocks noChangeArrowheads="1"/>
          </p:cNvSpPr>
          <p:nvPr/>
        </p:nvSpPr>
        <p:spPr bwMode="auto">
          <a:xfrm>
            <a:off x="479049" y="2233757"/>
            <a:ext cx="3857625"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s-ES_tradnl" altLang="es-CL" b="1" dirty="0">
                <a:latin typeface="+mn-lt"/>
              </a:rPr>
              <a:t>1. Fuentes naturales</a:t>
            </a:r>
          </a:p>
          <a:p>
            <a:pPr marL="0" indent="0" algn="just" eaLnBrk="1" hangingPunct="1">
              <a:spcBef>
                <a:spcPct val="20000"/>
              </a:spcBef>
            </a:pPr>
            <a:r>
              <a:rPr lang="es-ES_tradnl" altLang="es-CL" dirty="0">
                <a:latin typeface="+mn-lt"/>
              </a:rPr>
              <a:t>Aquellas fuentes que emiten luz y </a:t>
            </a:r>
            <a:r>
              <a:rPr lang="es-ES_tradnl" altLang="es-CL" b="1" dirty="0">
                <a:latin typeface="+mn-lt"/>
              </a:rPr>
              <a:t>no han sido creadas por el ser humano.</a:t>
            </a:r>
          </a:p>
        </p:txBody>
      </p:sp>
      <p:pic>
        <p:nvPicPr>
          <p:cNvPr id="11" name="Picture 20">
            <a:extLst>
              <a:ext uri="{FF2B5EF4-FFF2-40B4-BE49-F238E27FC236}">
                <a16:creationId xmlns:a16="http://schemas.microsoft.com/office/drawing/2014/main" id="{B0966A86-E50A-8599-2FF0-D71A728602FF}"/>
              </a:ext>
            </a:extLst>
          </p:cNvPr>
          <p:cNvPicPr>
            <a:picLocks noChangeAspect="1" noChangeArrowheads="1"/>
          </p:cNvPicPr>
          <p:nvPr/>
        </p:nvPicPr>
        <p:blipFill>
          <a:blip r:embed="rId5"/>
          <a:srcRect/>
          <a:stretch>
            <a:fillRect/>
          </a:stretch>
        </p:blipFill>
        <p:spPr bwMode="auto">
          <a:xfrm>
            <a:off x="4970288" y="4034069"/>
            <a:ext cx="1190625" cy="1857375"/>
          </a:xfrm>
          <a:prstGeom prst="rect">
            <a:avLst/>
          </a:prstGeom>
          <a:ln w="38100" cap="sq">
            <a:solidFill>
              <a:srgbClr val="A7BA1A"/>
            </a:solidFill>
            <a:prstDash val="solid"/>
            <a:miter lim="800000"/>
          </a:ln>
          <a:effectLst/>
        </p:spPr>
      </p:pic>
      <p:sp>
        <p:nvSpPr>
          <p:cNvPr id="12" name="40 CuadroTexto">
            <a:extLst>
              <a:ext uri="{FF2B5EF4-FFF2-40B4-BE49-F238E27FC236}">
                <a16:creationId xmlns:a16="http://schemas.microsoft.com/office/drawing/2014/main" id="{9DB20098-3ED2-3D1C-7118-3B79D6694C1C}"/>
              </a:ext>
            </a:extLst>
          </p:cNvPr>
          <p:cNvSpPr txBox="1">
            <a:spLocks noChangeArrowheads="1"/>
          </p:cNvSpPr>
          <p:nvPr/>
        </p:nvSpPr>
        <p:spPr bwMode="auto">
          <a:xfrm>
            <a:off x="479049" y="1302363"/>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CL" altLang="es-CL" b="1" dirty="0">
                <a:latin typeface="+mn-lt"/>
              </a:rPr>
              <a:t>Clasificación respecto de la naturaleza del cuerpo emisor</a:t>
            </a:r>
          </a:p>
        </p:txBody>
      </p:sp>
    </p:spTree>
    <p:extLst>
      <p:ext uri="{BB962C8B-B14F-4D97-AF65-F5344CB8AC3E}">
        <p14:creationId xmlns:p14="http://schemas.microsoft.com/office/powerpoint/2010/main" val="31385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2 Rectángulo">
            <a:extLst>
              <a:ext uri="{FF2B5EF4-FFF2-40B4-BE49-F238E27FC236}">
                <a16:creationId xmlns:a16="http://schemas.microsoft.com/office/drawing/2014/main" id="{9C389B01-A7A2-559D-C529-A6380DF13E43}"/>
              </a:ext>
            </a:extLst>
          </p:cNvPr>
          <p:cNvSpPr>
            <a:spLocks noChangeArrowheads="1"/>
          </p:cNvSpPr>
          <p:nvPr/>
        </p:nvSpPr>
        <p:spPr bwMode="auto">
          <a:xfrm>
            <a:off x="479049" y="2214563"/>
            <a:ext cx="392144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s-ES_tradnl" altLang="es-CL" b="1" dirty="0">
                <a:latin typeface="+mn-lt"/>
              </a:rPr>
              <a:t>1. Fuentes primarias</a:t>
            </a:r>
          </a:p>
          <a:p>
            <a:pPr algn="just" eaLnBrk="1" hangingPunct="1">
              <a:spcBef>
                <a:spcPct val="20000"/>
              </a:spcBef>
            </a:pPr>
            <a:r>
              <a:rPr lang="es-ES_tradnl" altLang="es-CL" dirty="0">
                <a:latin typeface="+mn-lt"/>
              </a:rPr>
              <a:t>Aquellas fuentes que </a:t>
            </a:r>
            <a:r>
              <a:rPr lang="es-ES_tradnl" altLang="es-CL" b="1" dirty="0">
                <a:latin typeface="+mn-lt"/>
              </a:rPr>
              <a:t>emiten luz propia</a:t>
            </a:r>
            <a:r>
              <a:rPr lang="es-ES_tradnl" altLang="es-CL" dirty="0">
                <a:latin typeface="+mn-lt"/>
              </a:rPr>
              <a:t>.</a:t>
            </a:r>
          </a:p>
        </p:txBody>
      </p:sp>
      <p:pic>
        <p:nvPicPr>
          <p:cNvPr id="11" name="Picture 10" descr="http://www.juanelbuho.org/Imagenes/e_luciernaga_03.jpg">
            <a:extLst>
              <a:ext uri="{FF2B5EF4-FFF2-40B4-BE49-F238E27FC236}">
                <a16:creationId xmlns:a16="http://schemas.microsoft.com/office/drawing/2014/main" id="{FFD9CE8E-2D32-8D46-88F3-CDFCD4563104}"/>
              </a:ext>
            </a:extLst>
          </p:cNvPr>
          <p:cNvPicPr>
            <a:picLocks noChangeAspect="1" noChangeArrowheads="1"/>
          </p:cNvPicPr>
          <p:nvPr/>
        </p:nvPicPr>
        <p:blipFill>
          <a:blip r:embed="rId2"/>
          <a:srcRect/>
          <a:stretch>
            <a:fillRect/>
          </a:stretch>
        </p:blipFill>
        <p:spPr bwMode="auto">
          <a:xfrm>
            <a:off x="4527425" y="2000774"/>
            <a:ext cx="2163771" cy="1442514"/>
          </a:xfrm>
          <a:prstGeom prst="rect">
            <a:avLst/>
          </a:prstGeom>
          <a:ln w="38100" cap="sq">
            <a:solidFill>
              <a:srgbClr val="A7BA1A"/>
            </a:solidFill>
            <a:prstDash val="solid"/>
            <a:miter lim="800000"/>
          </a:ln>
          <a:effectLst/>
        </p:spPr>
      </p:pic>
      <p:pic>
        <p:nvPicPr>
          <p:cNvPr id="12" name="Picture 2" descr="https://encrypted-tbn2.google.com/images?q=tbn:ANd9GcTWAIbfovIlUTfb4DWy_EDBd2SGa2PzrF7JZ_ZA2cE0d5PWj04q">
            <a:extLst>
              <a:ext uri="{FF2B5EF4-FFF2-40B4-BE49-F238E27FC236}">
                <a16:creationId xmlns:a16="http://schemas.microsoft.com/office/drawing/2014/main" id="{FB5AAA16-4336-DADA-5119-309E0D02DF8D}"/>
              </a:ext>
            </a:extLst>
          </p:cNvPr>
          <p:cNvPicPr>
            <a:picLocks noChangeAspect="1" noChangeArrowheads="1"/>
          </p:cNvPicPr>
          <p:nvPr/>
        </p:nvPicPr>
        <p:blipFill>
          <a:blip r:embed="rId3"/>
          <a:srcRect/>
          <a:stretch>
            <a:fillRect/>
          </a:stretch>
        </p:blipFill>
        <p:spPr bwMode="auto">
          <a:xfrm>
            <a:off x="6848631" y="4244828"/>
            <a:ext cx="1997821" cy="1329459"/>
          </a:xfrm>
          <a:prstGeom prst="rect">
            <a:avLst/>
          </a:prstGeom>
          <a:ln w="38100" cap="sq">
            <a:solidFill>
              <a:srgbClr val="A7BA1A"/>
            </a:solidFill>
            <a:prstDash val="solid"/>
            <a:miter lim="800000"/>
          </a:ln>
          <a:effectLst/>
        </p:spPr>
      </p:pic>
      <p:pic>
        <p:nvPicPr>
          <p:cNvPr id="13" name="Picture 3">
            <a:extLst>
              <a:ext uri="{FF2B5EF4-FFF2-40B4-BE49-F238E27FC236}">
                <a16:creationId xmlns:a16="http://schemas.microsoft.com/office/drawing/2014/main" id="{0D77B706-60DA-27F9-D229-583558A999B2}"/>
              </a:ext>
            </a:extLst>
          </p:cNvPr>
          <p:cNvPicPr>
            <a:picLocks noChangeAspect="1" noChangeArrowheads="1"/>
          </p:cNvPicPr>
          <p:nvPr/>
        </p:nvPicPr>
        <p:blipFill>
          <a:blip r:embed="rId4"/>
          <a:srcRect/>
          <a:stretch>
            <a:fillRect/>
          </a:stretch>
        </p:blipFill>
        <p:spPr bwMode="auto">
          <a:xfrm>
            <a:off x="4598668" y="4054399"/>
            <a:ext cx="2021283" cy="1710316"/>
          </a:xfrm>
          <a:prstGeom prst="rect">
            <a:avLst/>
          </a:prstGeom>
          <a:ln w="38100" cap="sq">
            <a:solidFill>
              <a:srgbClr val="A7BA1A"/>
            </a:solidFill>
            <a:prstDash val="solid"/>
            <a:miter lim="800000"/>
          </a:ln>
          <a:effectLst/>
        </p:spPr>
      </p:pic>
      <p:pic>
        <p:nvPicPr>
          <p:cNvPr id="14" name="Picture 20">
            <a:extLst>
              <a:ext uri="{FF2B5EF4-FFF2-40B4-BE49-F238E27FC236}">
                <a16:creationId xmlns:a16="http://schemas.microsoft.com/office/drawing/2014/main" id="{FFDBB212-F2A8-B464-AA55-2C9A2B84DE7F}"/>
              </a:ext>
            </a:extLst>
          </p:cNvPr>
          <p:cNvPicPr>
            <a:picLocks noChangeAspect="1" noChangeArrowheads="1"/>
          </p:cNvPicPr>
          <p:nvPr/>
        </p:nvPicPr>
        <p:blipFill>
          <a:blip r:embed="rId5"/>
          <a:srcRect/>
          <a:stretch>
            <a:fillRect/>
          </a:stretch>
        </p:blipFill>
        <p:spPr bwMode="auto">
          <a:xfrm>
            <a:off x="7189365" y="1695274"/>
            <a:ext cx="1316355" cy="2053514"/>
          </a:xfrm>
          <a:prstGeom prst="rect">
            <a:avLst/>
          </a:prstGeom>
          <a:ln w="38100" cap="sq">
            <a:solidFill>
              <a:srgbClr val="A7BA1A"/>
            </a:solidFill>
            <a:prstDash val="solid"/>
            <a:miter lim="800000"/>
          </a:ln>
          <a:effectLst/>
        </p:spPr>
      </p:pic>
      <p:sp>
        <p:nvSpPr>
          <p:cNvPr id="8" name="CuadroTexto 7">
            <a:extLst>
              <a:ext uri="{FF2B5EF4-FFF2-40B4-BE49-F238E27FC236}">
                <a16:creationId xmlns:a16="http://schemas.microsoft.com/office/drawing/2014/main" id="{45AE3FDF-C7B4-0646-50F6-29B4A8D372E7}"/>
              </a:ext>
            </a:extLst>
          </p:cNvPr>
          <p:cNvSpPr txBox="1"/>
          <p:nvPr/>
        </p:nvSpPr>
        <p:spPr>
          <a:xfrm>
            <a:off x="479049" y="3976839"/>
            <a:ext cx="3921440" cy="978729"/>
          </a:xfrm>
          <a:prstGeom prst="rect">
            <a:avLst/>
          </a:prstGeom>
          <a:noFill/>
        </p:spPr>
        <p:txBody>
          <a:bodyPr wrap="square">
            <a:spAutoFit/>
          </a:bodyPr>
          <a:lstStyle/>
          <a:p>
            <a:pPr algn="just" eaLnBrk="1" hangingPunct="1">
              <a:spcBef>
                <a:spcPct val="20000"/>
              </a:spcBef>
            </a:pPr>
            <a:r>
              <a:rPr lang="es-ES_tradnl" altLang="es-CL" b="1" dirty="0">
                <a:cs typeface="Arial" panose="020B0604020202020204" pitchFamily="34" charset="0"/>
              </a:rPr>
              <a:t>2. Fuentes secundarias</a:t>
            </a:r>
          </a:p>
          <a:p>
            <a:pPr algn="just" eaLnBrk="1" hangingPunct="1">
              <a:spcBef>
                <a:spcPct val="20000"/>
              </a:spcBef>
            </a:pPr>
            <a:r>
              <a:rPr lang="es-ES_tradnl" altLang="es-CL" dirty="0">
                <a:cs typeface="Arial" panose="020B0604020202020204" pitchFamily="34" charset="0"/>
              </a:rPr>
              <a:t>Aquellas fuentes que solo </a:t>
            </a:r>
            <a:r>
              <a:rPr lang="es-ES_tradnl" altLang="es-CL" b="1" dirty="0">
                <a:cs typeface="Arial" panose="020B0604020202020204" pitchFamily="34" charset="0"/>
              </a:rPr>
              <a:t>reflejan </a:t>
            </a:r>
            <a:r>
              <a:rPr lang="es-ES_tradnl" altLang="es-CL" dirty="0">
                <a:cs typeface="Arial" panose="020B0604020202020204" pitchFamily="34" charset="0"/>
              </a:rPr>
              <a:t>la </a:t>
            </a:r>
            <a:r>
              <a:rPr lang="es-ES_tradnl" altLang="es-CL" b="1" dirty="0">
                <a:cs typeface="Arial" panose="020B0604020202020204" pitchFamily="34" charset="0"/>
              </a:rPr>
              <a:t>luz emitida </a:t>
            </a:r>
            <a:r>
              <a:rPr lang="es-ES_tradnl" altLang="es-CL" dirty="0">
                <a:cs typeface="Arial" panose="020B0604020202020204" pitchFamily="34" charset="0"/>
              </a:rPr>
              <a:t>por algún </a:t>
            </a:r>
            <a:r>
              <a:rPr lang="es-ES_tradnl" altLang="es-CL" b="1" dirty="0">
                <a:cs typeface="Arial" panose="020B0604020202020204" pitchFamily="34" charset="0"/>
              </a:rPr>
              <a:t>otro cuerpo</a:t>
            </a:r>
            <a:r>
              <a:rPr lang="es-ES_tradnl" altLang="es-CL" dirty="0">
                <a:cs typeface="Arial" panose="020B0604020202020204" pitchFamily="34" charset="0"/>
              </a:rPr>
              <a:t>.</a:t>
            </a:r>
          </a:p>
        </p:txBody>
      </p:sp>
      <p:sp>
        <p:nvSpPr>
          <p:cNvPr id="15" name="CuadroTexto 14">
            <a:extLst>
              <a:ext uri="{FF2B5EF4-FFF2-40B4-BE49-F238E27FC236}">
                <a16:creationId xmlns:a16="http://schemas.microsoft.com/office/drawing/2014/main" id="{AACC46A1-D779-9595-BEEB-BE327ABE0CD6}"/>
              </a:ext>
            </a:extLst>
          </p:cNvPr>
          <p:cNvSpPr txBox="1"/>
          <p:nvPr/>
        </p:nvSpPr>
        <p:spPr>
          <a:xfrm>
            <a:off x="479049" y="493338"/>
            <a:ext cx="8185901" cy="707886"/>
          </a:xfrm>
          <a:prstGeom prst="rect">
            <a:avLst/>
          </a:prstGeom>
          <a:noFill/>
        </p:spPr>
        <p:txBody>
          <a:bodyPr wrap="square" rtlCol="0">
            <a:spAutoFit/>
          </a:bodyPr>
          <a:lstStyle/>
          <a:p>
            <a:pPr algn="just"/>
            <a:r>
              <a:rPr lang="es-CL" sz="4000" b="1" dirty="0"/>
              <a:t>Fuentes de luz</a:t>
            </a:r>
            <a:endParaRPr lang="es-CL" sz="3200" b="1" dirty="0"/>
          </a:p>
        </p:txBody>
      </p:sp>
      <p:sp>
        <p:nvSpPr>
          <p:cNvPr id="16" name="40 CuadroTexto">
            <a:extLst>
              <a:ext uri="{FF2B5EF4-FFF2-40B4-BE49-F238E27FC236}">
                <a16:creationId xmlns:a16="http://schemas.microsoft.com/office/drawing/2014/main" id="{9DB20098-3ED2-3D1C-7118-3B79D6694C1C}"/>
              </a:ext>
            </a:extLst>
          </p:cNvPr>
          <p:cNvSpPr txBox="1">
            <a:spLocks noChangeArrowheads="1"/>
          </p:cNvSpPr>
          <p:nvPr/>
        </p:nvSpPr>
        <p:spPr bwMode="auto">
          <a:xfrm>
            <a:off x="479049" y="1302363"/>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 altLang="es-CL" b="1" dirty="0">
                <a:latin typeface="+mn-lt"/>
              </a:rPr>
              <a:t>Clasificación respecto de la forma de emisión</a:t>
            </a:r>
          </a:p>
        </p:txBody>
      </p:sp>
    </p:spTree>
    <p:extLst>
      <p:ext uri="{BB962C8B-B14F-4D97-AF65-F5344CB8AC3E}">
        <p14:creationId xmlns:p14="http://schemas.microsoft.com/office/powerpoint/2010/main" val="366763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F7E344F-A463-95BE-56EB-8EE9B834AE96}"/>
              </a:ext>
            </a:extLst>
          </p:cNvPr>
          <p:cNvSpPr txBox="1"/>
          <p:nvPr/>
        </p:nvSpPr>
        <p:spPr>
          <a:xfrm>
            <a:off x="479049" y="398438"/>
            <a:ext cx="8185901" cy="707886"/>
          </a:xfrm>
          <a:prstGeom prst="rect">
            <a:avLst/>
          </a:prstGeom>
          <a:noFill/>
        </p:spPr>
        <p:txBody>
          <a:bodyPr wrap="square" rtlCol="0">
            <a:spAutoFit/>
          </a:bodyPr>
          <a:lstStyle/>
          <a:p>
            <a:pPr algn="just"/>
            <a:r>
              <a:rPr lang="es-CL" sz="4000" b="1" dirty="0"/>
              <a:t>Tipos de materiales</a:t>
            </a:r>
            <a:endParaRPr lang="es-CL" sz="3200" b="1" dirty="0"/>
          </a:p>
        </p:txBody>
      </p:sp>
      <p:sp>
        <p:nvSpPr>
          <p:cNvPr id="4" name="40 CuadroTexto">
            <a:extLst>
              <a:ext uri="{FF2B5EF4-FFF2-40B4-BE49-F238E27FC236}">
                <a16:creationId xmlns:a16="http://schemas.microsoft.com/office/drawing/2014/main" id="{17998DBD-92AD-5514-C103-8CF5BA3347D6}"/>
              </a:ext>
            </a:extLst>
          </p:cNvPr>
          <p:cNvSpPr txBox="1">
            <a:spLocks noChangeArrowheads="1"/>
          </p:cNvSpPr>
          <p:nvPr/>
        </p:nvSpPr>
        <p:spPr bwMode="auto">
          <a:xfrm>
            <a:off x="479049" y="1185469"/>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CL" altLang="es-CL" b="1" dirty="0">
                <a:latin typeface="+mn-lt"/>
              </a:rPr>
              <a:t>Según su respuesta al paso de la luz</a:t>
            </a:r>
          </a:p>
        </p:txBody>
      </p:sp>
      <p:pic>
        <p:nvPicPr>
          <p:cNvPr id="8" name="Picture 14" descr="https://encrypted-tbn0.google.com/images?q=tbn:ANd9GcSNVbCUCHjze7kEImJc5__pH5uFB0F-LK8AYJcskQm93hDXteAT">
            <a:extLst>
              <a:ext uri="{FF2B5EF4-FFF2-40B4-BE49-F238E27FC236}">
                <a16:creationId xmlns:a16="http://schemas.microsoft.com/office/drawing/2014/main" id="{7161E46C-5CF0-B6E7-9086-AD1F7D12D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606" y="3276812"/>
            <a:ext cx="1604726" cy="1604726"/>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2" name="Picture 16" descr="https://encrypted-tbn3.google.com/images?q=tbn:ANd9GcQRrLX_KXRg3x08w3_VznZxNO5E0w_fMRcxiX65iYctzhaQqhVL">
            <a:extLst>
              <a:ext uri="{FF2B5EF4-FFF2-40B4-BE49-F238E27FC236}">
                <a16:creationId xmlns:a16="http://schemas.microsoft.com/office/drawing/2014/main" id="{E484280E-5B0A-CE44-EB9A-43DF24E31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500" y="3270740"/>
            <a:ext cx="1616870" cy="1616870"/>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3" name="Picture 18" descr="https://encrypted-tbn2.google.com/images?q=tbn:ANd9GcTt-ET5li4jMzkCTGbszqpJsepQnLTmuQaGyKhiWRzfijVkv6kx">
            <a:extLst>
              <a:ext uri="{FF2B5EF4-FFF2-40B4-BE49-F238E27FC236}">
                <a16:creationId xmlns:a16="http://schemas.microsoft.com/office/drawing/2014/main" id="{92A88124-C756-D142-C0A7-DB012A2DD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4179" y="3270740"/>
            <a:ext cx="1235259" cy="1649757"/>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4" name="Picture 20" descr="https://encrypted-tbn0.google.com/images?q=tbn:ANd9GcTZlF7WE3eHjar9QOqGINybsM9P4ngNnb6PLxdVkl_-Sn6cpCEs">
            <a:extLst>
              <a:ext uri="{FF2B5EF4-FFF2-40B4-BE49-F238E27FC236}">
                <a16:creationId xmlns:a16="http://schemas.microsoft.com/office/drawing/2014/main" id="{A27F068E-C336-D5E1-BD45-ED77707515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0518" y="1677750"/>
            <a:ext cx="1866486" cy="1380798"/>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5" name="Picture 22" descr="https://encrypted-tbn3.google.com/images?q=tbn:ANd9GcTxEr1myCK1o-3QF8z2QZVlbfGF4y8o5bBysSYYGUsnhuTB3D-HIQ">
            <a:extLst>
              <a:ext uri="{FF2B5EF4-FFF2-40B4-BE49-F238E27FC236}">
                <a16:creationId xmlns:a16="http://schemas.microsoft.com/office/drawing/2014/main" id="{25BF2FC9-710A-53A0-2986-F765262E3C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2585" y="1677749"/>
            <a:ext cx="1851438" cy="1380799"/>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6" name="Picture 26" descr="https://encrypted-tbn3.google.com/images?q=tbn:ANd9GcSQ8HT8pPpJ945JQNtxeodDVdXhaimJVOuiLSer3weChC8UcThRcw">
            <a:extLst>
              <a:ext uri="{FF2B5EF4-FFF2-40B4-BE49-F238E27FC236}">
                <a16:creationId xmlns:a16="http://schemas.microsoft.com/office/drawing/2014/main" id="{9DF561D1-502B-871E-A848-8C29E98F2E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9020" y="5132690"/>
            <a:ext cx="2020418" cy="1349939"/>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7" name="Picture 28" descr="https://encrypted-tbn0.google.com/images?q=tbn:ANd9GcRxIpAndlAQpqd-XInW7VamuO-8ZuG8QESDCMWzwhjR6THMh7jA2g">
            <a:extLst>
              <a:ext uri="{FF2B5EF4-FFF2-40B4-BE49-F238E27FC236}">
                <a16:creationId xmlns:a16="http://schemas.microsoft.com/office/drawing/2014/main" id="{7693AF0A-A775-1488-F4E3-EE9CADF066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1650" y="5124219"/>
            <a:ext cx="2041869" cy="1358410"/>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18" name="Picture 32" descr="https://encrypted-tbn3.google.com/images?q=tbn:ANd9GcQGsBui-afU89AsmetwPEelpIsrlj7Tdq9MA0PA5UhntVgiJUP8">
            <a:extLst>
              <a:ext uri="{FF2B5EF4-FFF2-40B4-BE49-F238E27FC236}">
                <a16:creationId xmlns:a16="http://schemas.microsoft.com/office/drawing/2014/main" id="{8DBE6D1A-7E48-43E7-5ED9-388E9C8DE0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6715" y="5055338"/>
            <a:ext cx="990825" cy="1423537"/>
          </a:xfrm>
          <a:prstGeom prst="rect">
            <a:avLst/>
          </a:prstGeom>
          <a:ln w="38100" cap="sq">
            <a:solidFill>
              <a:srgbClr val="A7BA1A"/>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0" name="Rectangle 4">
            <a:extLst>
              <a:ext uri="{FF2B5EF4-FFF2-40B4-BE49-F238E27FC236}">
                <a16:creationId xmlns:a16="http://schemas.microsoft.com/office/drawing/2014/main" id="{FB195911-D7F3-38CE-67E3-B9B1E46F8BF2}"/>
              </a:ext>
            </a:extLst>
          </p:cNvPr>
          <p:cNvSpPr>
            <a:spLocks noChangeArrowheads="1"/>
          </p:cNvSpPr>
          <p:nvPr/>
        </p:nvSpPr>
        <p:spPr bwMode="auto">
          <a:xfrm>
            <a:off x="479049" y="1768117"/>
            <a:ext cx="1867585" cy="4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s-ES_tradnl" altLang="es-CL" b="1" dirty="0">
                <a:latin typeface="+mn-lt"/>
                <a:cs typeface="Arial" panose="020B0604020202020204" pitchFamily="34" charset="0"/>
              </a:rPr>
              <a:t>1. Transparentes</a:t>
            </a:r>
            <a:endParaRPr lang="es-ES_tradnl" altLang="es-CL" dirty="0">
              <a:latin typeface="+mn-lt"/>
              <a:cs typeface="Arial" panose="020B0604020202020204" pitchFamily="34" charset="0"/>
            </a:endParaRPr>
          </a:p>
          <a:p>
            <a:pPr algn="just" eaLnBrk="1" hangingPunct="1">
              <a:spcBef>
                <a:spcPct val="20000"/>
              </a:spcBef>
            </a:pPr>
            <a:endParaRPr lang="es-ES_tradnl" altLang="es-CL" dirty="0">
              <a:latin typeface="+mn-lt"/>
              <a:cs typeface="Arial" panose="020B0604020202020204" pitchFamily="34" charset="0"/>
            </a:endParaRPr>
          </a:p>
        </p:txBody>
      </p:sp>
      <p:sp>
        <p:nvSpPr>
          <p:cNvPr id="22" name="Rectangle 4">
            <a:extLst>
              <a:ext uri="{FF2B5EF4-FFF2-40B4-BE49-F238E27FC236}">
                <a16:creationId xmlns:a16="http://schemas.microsoft.com/office/drawing/2014/main" id="{FB195911-D7F3-38CE-67E3-B9B1E46F8BF2}"/>
              </a:ext>
            </a:extLst>
          </p:cNvPr>
          <p:cNvSpPr>
            <a:spLocks noChangeArrowheads="1"/>
          </p:cNvSpPr>
          <p:nvPr/>
        </p:nvSpPr>
        <p:spPr bwMode="auto">
          <a:xfrm>
            <a:off x="479631" y="3416462"/>
            <a:ext cx="1867585" cy="4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s-ES_tradnl" altLang="es-CL" b="1" dirty="0">
                <a:latin typeface="+mn-lt"/>
                <a:cs typeface="Arial" panose="020B0604020202020204" pitchFamily="34" charset="0"/>
              </a:rPr>
              <a:t>2. Translúcidos</a:t>
            </a:r>
            <a:endParaRPr lang="es-ES_tradnl" altLang="es-CL" dirty="0">
              <a:latin typeface="+mn-lt"/>
              <a:cs typeface="Arial" panose="020B0604020202020204" pitchFamily="34" charset="0"/>
            </a:endParaRPr>
          </a:p>
          <a:p>
            <a:pPr algn="just" eaLnBrk="1" hangingPunct="1">
              <a:spcBef>
                <a:spcPct val="20000"/>
              </a:spcBef>
            </a:pPr>
            <a:endParaRPr lang="es-ES_tradnl" altLang="es-CL" dirty="0">
              <a:latin typeface="+mn-lt"/>
              <a:cs typeface="Arial" panose="020B0604020202020204" pitchFamily="34" charset="0"/>
            </a:endParaRPr>
          </a:p>
        </p:txBody>
      </p:sp>
      <p:sp>
        <p:nvSpPr>
          <p:cNvPr id="23" name="Rectangle 4">
            <a:extLst>
              <a:ext uri="{FF2B5EF4-FFF2-40B4-BE49-F238E27FC236}">
                <a16:creationId xmlns:a16="http://schemas.microsoft.com/office/drawing/2014/main" id="{FB195911-D7F3-38CE-67E3-B9B1E46F8BF2}"/>
              </a:ext>
            </a:extLst>
          </p:cNvPr>
          <p:cNvSpPr>
            <a:spLocks noChangeArrowheads="1"/>
          </p:cNvSpPr>
          <p:nvPr/>
        </p:nvSpPr>
        <p:spPr bwMode="auto">
          <a:xfrm>
            <a:off x="529382" y="5069442"/>
            <a:ext cx="1207721" cy="4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s-ES_tradnl" altLang="es-CL" b="1" dirty="0">
                <a:latin typeface="+mn-lt"/>
                <a:cs typeface="Arial" panose="020B0604020202020204" pitchFamily="34" charset="0"/>
              </a:rPr>
              <a:t>3. Opacos</a:t>
            </a:r>
            <a:endParaRPr lang="es-ES_tradnl" altLang="es-CL" dirty="0">
              <a:latin typeface="+mn-lt"/>
              <a:cs typeface="Arial" panose="020B0604020202020204" pitchFamily="34" charset="0"/>
            </a:endParaRPr>
          </a:p>
          <a:p>
            <a:pPr algn="just" eaLnBrk="1" hangingPunct="1">
              <a:spcBef>
                <a:spcPct val="20000"/>
              </a:spcBef>
            </a:pPr>
            <a:endParaRPr lang="es-ES_tradnl" altLang="es-CL" dirty="0">
              <a:latin typeface="+mn-lt"/>
              <a:cs typeface="Arial" panose="020B0604020202020204" pitchFamily="34" charset="0"/>
            </a:endParaRPr>
          </a:p>
        </p:txBody>
      </p:sp>
    </p:spTree>
    <p:extLst>
      <p:ext uri="{BB962C8B-B14F-4D97-AF65-F5344CB8AC3E}">
        <p14:creationId xmlns:p14="http://schemas.microsoft.com/office/powerpoint/2010/main" val="250452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0"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6DE8D4F-DD65-3ABF-637A-519BD308A98B}"/>
              </a:ext>
            </a:extLst>
          </p:cNvPr>
          <p:cNvSpPr txBox="1"/>
          <p:nvPr/>
        </p:nvSpPr>
        <p:spPr>
          <a:xfrm>
            <a:off x="479049" y="398438"/>
            <a:ext cx="8185901" cy="707886"/>
          </a:xfrm>
          <a:prstGeom prst="rect">
            <a:avLst/>
          </a:prstGeom>
          <a:noFill/>
        </p:spPr>
        <p:txBody>
          <a:bodyPr wrap="square" rtlCol="0">
            <a:spAutoFit/>
          </a:bodyPr>
          <a:lstStyle/>
          <a:p>
            <a:pPr algn="just"/>
            <a:r>
              <a:rPr lang="es-CL" sz="4000" b="1" dirty="0"/>
              <a:t>La luz como onda</a:t>
            </a:r>
            <a:endParaRPr lang="es-CL" sz="3200" b="1" dirty="0"/>
          </a:p>
        </p:txBody>
      </p:sp>
      <p:sp>
        <p:nvSpPr>
          <p:cNvPr id="3" name="Rectangle 4">
            <a:extLst>
              <a:ext uri="{FF2B5EF4-FFF2-40B4-BE49-F238E27FC236}">
                <a16:creationId xmlns:a16="http://schemas.microsoft.com/office/drawing/2014/main" id="{3957D2E7-1A6C-4E38-5BBD-A592F78A81CF}"/>
              </a:ext>
            </a:extLst>
          </p:cNvPr>
          <p:cNvSpPr>
            <a:spLocks noChangeArrowheads="1"/>
          </p:cNvSpPr>
          <p:nvPr/>
        </p:nvSpPr>
        <p:spPr bwMode="auto">
          <a:xfrm>
            <a:off x="479049" y="1424681"/>
            <a:ext cx="7947692" cy="39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s-ES_tradnl" altLang="es-CL" dirty="0">
                <a:latin typeface="+mn-lt"/>
              </a:rPr>
              <a:t>La </a:t>
            </a:r>
            <a:r>
              <a:rPr lang="es-ES_tradnl" altLang="es-CL" b="1" dirty="0">
                <a:latin typeface="+mn-lt"/>
              </a:rPr>
              <a:t>luz</a:t>
            </a:r>
            <a:r>
              <a:rPr lang="es-ES_tradnl" altLang="es-CL" dirty="0">
                <a:latin typeface="+mn-lt"/>
              </a:rPr>
              <a:t> es una </a:t>
            </a:r>
            <a:r>
              <a:rPr lang="es-ES_tradnl" altLang="es-CL" b="1" dirty="0">
                <a:latin typeface="+mn-lt"/>
              </a:rPr>
              <a:t>onda electromagnética y transversal</a:t>
            </a:r>
            <a:r>
              <a:rPr lang="es-ES_tradnl" altLang="es-CL" dirty="0">
                <a:latin typeface="+mn-lt"/>
              </a:rPr>
              <a:t>.</a:t>
            </a:r>
            <a:r>
              <a:rPr lang="es-ES_tradnl" altLang="es-CL" b="1" dirty="0">
                <a:latin typeface="+mn-lt"/>
              </a:rPr>
              <a:t> </a:t>
            </a:r>
          </a:p>
        </p:txBody>
      </p:sp>
      <p:sp>
        <p:nvSpPr>
          <p:cNvPr id="11" name="CuadroTexto 10"/>
          <p:cNvSpPr txBox="1"/>
          <p:nvPr/>
        </p:nvSpPr>
        <p:spPr>
          <a:xfrm>
            <a:off x="1168930" y="2134574"/>
            <a:ext cx="3151401" cy="715089"/>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¿Cómo crees que viajan las ondas por el vacío?</a:t>
            </a:r>
          </a:p>
        </p:txBody>
      </p:sp>
      <p:pic>
        <p:nvPicPr>
          <p:cNvPr id="16" name="Imagen 15" descr="Imagen que contiene Gráfico&#10;&#10;Descripción generada automáticamente">
            <a:extLst>
              <a:ext uri="{FF2B5EF4-FFF2-40B4-BE49-F238E27FC236}">
                <a16:creationId xmlns:a16="http://schemas.microsoft.com/office/drawing/2014/main" id="{AAA26E2E-0DA3-037F-AD52-182C172A6AE0}"/>
              </a:ext>
            </a:extLst>
          </p:cNvPr>
          <p:cNvPicPr>
            <a:picLocks noChangeAspect="1"/>
          </p:cNvPicPr>
          <p:nvPr/>
        </p:nvPicPr>
        <p:blipFill rotWithShape="1">
          <a:blip r:embed="rId2"/>
          <a:srcRect l="15933" t="22236" r="9288" b="14279"/>
          <a:stretch/>
        </p:blipFill>
        <p:spPr>
          <a:xfrm>
            <a:off x="5308380" y="3977446"/>
            <a:ext cx="3214834" cy="1703669"/>
          </a:xfrm>
          <a:prstGeom prst="rect">
            <a:avLst/>
          </a:prstGeom>
        </p:spPr>
      </p:pic>
      <p:sp>
        <p:nvSpPr>
          <p:cNvPr id="17" name="CuadroTexto 16"/>
          <p:cNvSpPr txBox="1"/>
          <p:nvPr/>
        </p:nvSpPr>
        <p:spPr>
          <a:xfrm>
            <a:off x="4493963" y="1981340"/>
            <a:ext cx="3479773" cy="1021556"/>
          </a:xfrm>
          <a:prstGeom prst="wedgeRoundRectCallout">
            <a:avLst>
              <a:gd name="adj1" fmla="val -21254"/>
              <a:gd name="adj2" fmla="val -19480"/>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S" b="1" dirty="0">
                <a:solidFill>
                  <a:schemeClr val="tx1"/>
                </a:solidFill>
              </a:rPr>
              <a:t>Si las ondas son perturbaciones que se propagan, ¿qué es lo que “se perturba” en el vacío?</a:t>
            </a:r>
          </a:p>
        </p:txBody>
      </p:sp>
      <p:sp>
        <p:nvSpPr>
          <p:cNvPr id="18" name="Bocadillo: rectángulo con esquinas redondeadas 1">
            <a:extLst>
              <a:ext uri="{FF2B5EF4-FFF2-40B4-BE49-F238E27FC236}">
                <a16:creationId xmlns:a16="http://schemas.microsoft.com/office/drawing/2014/main" id="{AC787162-025D-487B-8C43-B7153B28EAFA}"/>
              </a:ext>
            </a:extLst>
          </p:cNvPr>
          <p:cNvSpPr/>
          <p:nvPr/>
        </p:nvSpPr>
        <p:spPr>
          <a:xfrm>
            <a:off x="522415" y="3316323"/>
            <a:ext cx="4444429" cy="2883302"/>
          </a:xfrm>
          <a:prstGeom prst="wedgeRoundRectCallout">
            <a:avLst>
              <a:gd name="adj1" fmla="val 6401"/>
              <a:gd name="adj2" fmla="val 47320"/>
              <a:gd name="adj3" fmla="val 16667"/>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es-ES" b="1" dirty="0">
                <a:solidFill>
                  <a:schemeClr val="bg1"/>
                </a:solidFill>
              </a:rPr>
              <a:t>Las ondas electromagnéticas son la oscilación de lo que llamamos </a:t>
            </a:r>
            <a:r>
              <a:rPr lang="es-ES" b="1" dirty="0">
                <a:solidFill>
                  <a:srgbClr val="FFFF00"/>
                </a:solidFill>
              </a:rPr>
              <a:t>“campo electromagnético”</a:t>
            </a:r>
            <a:r>
              <a:rPr lang="es-ES" b="1" dirty="0">
                <a:solidFill>
                  <a:schemeClr val="bg1"/>
                </a:solidFill>
              </a:rPr>
              <a:t>,</a:t>
            </a:r>
            <a:r>
              <a:rPr lang="es-ES" b="1" dirty="0">
                <a:solidFill>
                  <a:srgbClr val="FFFF00"/>
                </a:solidFill>
              </a:rPr>
              <a:t> </a:t>
            </a:r>
            <a:r>
              <a:rPr lang="es-ES" b="1" dirty="0">
                <a:solidFill>
                  <a:schemeClr val="bg1"/>
                </a:solidFill>
              </a:rPr>
              <a:t>el que tiene dos componentes, una eléctrica y otra magnética, perpendiculares entre sí. Además, </a:t>
            </a:r>
            <a:r>
              <a:rPr lang="es-ES" b="1" dirty="0">
                <a:solidFill>
                  <a:srgbClr val="FFFF00"/>
                </a:solidFill>
              </a:rPr>
              <a:t>la dirección de propagación de la onda es perpendicular a su componente eléctrica y magnética.</a:t>
            </a:r>
          </a:p>
        </p:txBody>
      </p:sp>
    </p:spTree>
    <p:extLst>
      <p:ext uri="{BB962C8B-B14F-4D97-AF65-F5344CB8AC3E}">
        <p14:creationId xmlns:p14="http://schemas.microsoft.com/office/powerpoint/2010/main" val="357630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animBg="1"/>
      <p:bldP spid="17" grpId="0" animBg="1"/>
      <p:bldP spid="18" grpId="0" animBg="1"/>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opción 2 " id="{88D39F75-27C9-AF4C-950C-C58BAAC23C26}" vid="{79EDF244-E6F9-8443-A5F8-395FCE4F084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3506</TotalTime>
  <Words>2225</Words>
  <Application>Microsoft Office PowerPoint</Application>
  <PresentationFormat>Presentación en pantalla (4:3)</PresentationFormat>
  <Paragraphs>193</Paragraphs>
  <Slides>24</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24</vt:i4>
      </vt:variant>
    </vt:vector>
  </HeadingPairs>
  <TitlesOfParts>
    <vt:vector size="32" baseType="lpstr">
      <vt:lpstr>Arial</vt:lpstr>
      <vt:lpstr>Arial Rounded MT Bold</vt:lpstr>
      <vt:lpstr>Calibri</vt:lpstr>
      <vt:lpstr>Calibri Light</vt:lpstr>
      <vt:lpstr>Cambria Math</vt:lpstr>
      <vt:lpstr>Montserrat Ultra-Bold</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coñuecar</dc:creator>
  <cp:lastModifiedBy>Raysa Knight</cp:lastModifiedBy>
  <cp:revision>114</cp:revision>
  <dcterms:created xsi:type="dcterms:W3CDTF">2022-03-22T13:51:52Z</dcterms:created>
  <dcterms:modified xsi:type="dcterms:W3CDTF">2026-03-13T23:10:12Z</dcterms:modified>
</cp:coreProperties>
</file>